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53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1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3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29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96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1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5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45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96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64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3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347A8D-C2F7-45E4-B871-48717FA9A952}" type="datetimeFigureOut">
              <a:rPr lang="zh-CN" altLang="en-US" smtClean="0"/>
              <a:t>2017-01-18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4A13BD-FCEC-4119-91C9-A65F7A92683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备项目测试文档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2017-01-18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57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代码运行在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服务器上，首先在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88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95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48645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17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Calibri</vt:lpstr>
      <vt:lpstr>Calibri Light</vt:lpstr>
      <vt:lpstr>回顾</vt:lpstr>
      <vt:lpstr>主备项目测试文档</vt:lpstr>
      <vt:lpstr>运行说明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主备项目测试文档</dc:title>
  <dc:creator>GCY</dc:creator>
  <cp:lastModifiedBy>GCY</cp:lastModifiedBy>
  <cp:revision>1</cp:revision>
  <dcterms:created xsi:type="dcterms:W3CDTF">2017-01-18T07:28:52Z</dcterms:created>
  <dcterms:modified xsi:type="dcterms:W3CDTF">2017-01-18T07:34:24Z</dcterms:modified>
</cp:coreProperties>
</file>