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ppt/comments/comment15.xml" ContentType="application/vnd.openxmlformats-officedocument.presentationml.comments+xml"/>
  <Override PartName="/ppt/comments/comment16.xml" ContentType="application/vnd.openxmlformats-officedocument.presentationml.comments+xml"/>
  <Override PartName="/ppt/comments/comment17.xml" ContentType="application/vnd.openxmlformats-officedocument.presentationml.comments+xml"/>
  <Override PartName="/ppt/comments/comment18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19.xml" ContentType="application/vnd.openxmlformats-officedocument.presentationml.comments+xml"/>
  <Override PartName="/ppt/comments/comment20.xml" ContentType="application/vnd.openxmlformats-officedocument.presentationml.comments+xml"/>
  <Override PartName="/ppt/comments/comment21.xml" ContentType="application/vnd.openxmlformats-officedocument.presentationml.comments+xml"/>
  <Override PartName="/ppt/comments/comment22.xml" ContentType="application/vnd.openxmlformats-officedocument.presentationml.comments+xml"/>
  <Override PartName="/ppt/comments/comment23.xml" ContentType="application/vnd.openxmlformats-officedocument.presentationml.comments+xml"/>
  <Override PartName="/ppt/comments/comment24.xml" ContentType="application/vnd.openxmlformats-officedocument.presentationml.comments+xml"/>
  <Override PartName="/ppt/comments/comment25.xml" ContentType="application/vnd.openxmlformats-officedocument.presentationml.comments+xml"/>
  <Override PartName="/ppt/comments/comment26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7" r:id="rId2"/>
    <p:sldId id="258" r:id="rId3"/>
    <p:sldId id="259" r:id="rId4"/>
    <p:sldId id="262" r:id="rId5"/>
    <p:sldId id="263" r:id="rId6"/>
    <p:sldId id="260" r:id="rId7"/>
    <p:sldId id="264" r:id="rId8"/>
    <p:sldId id="297" r:id="rId9"/>
    <p:sldId id="265" r:id="rId10"/>
    <p:sldId id="261" r:id="rId11"/>
    <p:sldId id="266" r:id="rId12"/>
    <p:sldId id="267" r:id="rId13"/>
    <p:sldId id="268" r:id="rId14"/>
    <p:sldId id="269" r:id="rId15"/>
    <p:sldId id="272" r:id="rId16"/>
    <p:sldId id="293" r:id="rId17"/>
    <p:sldId id="294" r:id="rId18"/>
    <p:sldId id="291" r:id="rId19"/>
    <p:sldId id="295" r:id="rId20"/>
    <p:sldId id="270" r:id="rId21"/>
    <p:sldId id="282" r:id="rId22"/>
    <p:sldId id="283" r:id="rId23"/>
    <p:sldId id="273" r:id="rId24"/>
    <p:sldId id="289" r:id="rId25"/>
    <p:sldId id="274" r:id="rId26"/>
    <p:sldId id="287" r:id="rId27"/>
    <p:sldId id="288" r:id="rId28"/>
    <p:sldId id="276" r:id="rId29"/>
    <p:sldId id="284" r:id="rId30"/>
    <p:sldId id="296" r:id="rId31"/>
    <p:sldId id="278" r:id="rId32"/>
    <p:sldId id="279" r:id="rId33"/>
    <p:sldId id="292" r:id="rId34"/>
    <p:sldId id="280" r:id="rId35"/>
    <p:sldId id="281" r:id="rId3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sizmadia Xénia" initials="CX" lastIdx="25" clrIdx="0">
    <p:extLst>
      <p:ext uri="{19B8F6BF-5375-455C-9EA6-DF929625EA0E}">
        <p15:presenceInfo xmlns:p15="http://schemas.microsoft.com/office/powerpoint/2012/main" userId="904d092e5bb68d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C2F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87" autoAdjust="0"/>
    <p:restoredTop sz="93035" autoAdjust="0"/>
  </p:normalViewPr>
  <p:slideViewPr>
    <p:cSldViewPr snapToGrid="0">
      <p:cViewPr varScale="1">
        <p:scale>
          <a:sx n="80" d="100"/>
          <a:sy n="80" d="100"/>
        </p:scale>
        <p:origin x="65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2-17T21:10:46.231" idx="22">
    <p:pos x="10" y="10"/>
    <p:text>XÉNIA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2-17T21:02:54.630" idx="10">
    <p:pos x="10" y="10"/>
    <p:text>XÉNIA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2-17T21:02:59.054" idx="11">
    <p:pos x="10" y="10"/>
    <p:text>XÉNIA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2-17T21:03:02.005" idx="12">
    <p:pos x="10" y="10"/>
    <p:text>DÁVID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2-17T21:05:05.290" idx="16">
    <p:pos x="10" y="10"/>
    <p:text>KAMILLA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2-17T21:05:05.290" idx="16">
    <p:pos x="10" y="10"/>
    <p:text>KAMILLA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2-17T21:03:05.593" idx="13">
    <p:pos x="10" y="10"/>
    <p:text>XÉNIA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2-17T21:03:08.677" idx="14">
    <p:pos x="10" y="10"/>
    <p:text>XÉNIA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2-17T21:04:52.586" idx="15">
    <p:pos x="10" y="10"/>
    <p:text>XÉNIA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2-17T21:05:09.635" idx="17">
    <p:pos x="10" y="10"/>
    <p:text>XÉNIA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2-17T21:05:13.339" idx="18">
    <p:pos x="10" y="10"/>
    <p:text>XÉNIA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2-17T21:10:49.894" idx="23">
    <p:pos x="10" y="10"/>
    <p:text>XÉNIA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2-17T21:05:17.889" idx="19">
    <p:pos x="10" y="10"/>
    <p:text>XÉNIA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2-17T21:05:22.449" idx="20">
    <p:pos x="10" y="10"/>
    <p:text>KAMILLA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2-17T20:55:52.559" idx="1">
    <p:pos x="10" y="10"/>
    <p:text>KAMILLA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2-17T20:56:03.654" idx="2">
    <p:pos x="10" y="10"/>
    <p:text>KAMILLA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2-17T20:56:07.387" idx="3">
    <p:pos x="10" y="10"/>
    <p:text>KAMILLA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2-17T20:56:11.282" idx="4">
    <p:pos x="10" y="10"/>
    <p:text>DÁVID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2-17T21:07:18.834" idx="21">
    <p:pos x="10" y="10"/>
    <p:text>KAMILLA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2-17T21:10:54.063" idx="24">
    <p:pos x="10" y="10"/>
    <p:text>KAMILLA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2-17T21:10:57.188" idx="25">
    <p:pos x="10" y="10"/>
    <p:text>KAMILLA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2-17T21:02:31.141" idx="5">
    <p:pos x="10" y="10"/>
    <p:text>DÁVID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2-17T21:02:35.609" idx="6">
    <p:pos x="10" y="10"/>
    <p:text>DÁVID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2-17T21:02:38.989" idx="7">
    <p:pos x="10" y="10"/>
    <p:text>DÁVID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2-17T21:02:45.621" idx="8">
    <p:pos x="10" y="10"/>
    <p:text>XÉNIA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2-17T21:02:51.284" idx="9">
    <p:pos x="10" y="10"/>
    <p:text>XÉNIA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0A526-F257-4375-867C-F3E59C9FE03D}" type="datetimeFigureOut">
              <a:rPr lang="hu-HU" smtClean="0"/>
              <a:t>2025. 02. 21.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77AB6-5AC4-4119-A658-A81A2A202E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2865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77AB6-5AC4-4119-A658-A81A2A202EC1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8424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4" name="Google Shape;3134;g196adfd0af0_1_1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5" name="Google Shape;3135;g196adfd0af0_1_1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9893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77AB6-5AC4-4119-A658-A81A2A202EC1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0928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77AB6-5AC4-4119-A658-A81A2A202EC1}" type="slidenum">
              <a:rPr lang="hu-HU" smtClean="0"/>
              <a:t>25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9268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2ACB-4911-4102-8878-434AE7609475}" type="datetimeFigureOut">
              <a:rPr lang="hu-HU" smtClean="0"/>
              <a:t>2025. 02. 21.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D9271-9E5C-424A-A586-0AA39254F6F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4394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2ACB-4911-4102-8878-434AE7609475}" type="datetimeFigureOut">
              <a:rPr lang="hu-HU" smtClean="0"/>
              <a:t>2025. 02. 21.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D9271-9E5C-424A-A586-0AA39254F6F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4229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2ACB-4911-4102-8878-434AE7609475}" type="datetimeFigureOut">
              <a:rPr lang="hu-HU" smtClean="0"/>
              <a:t>2025. 02. 21.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D9271-9E5C-424A-A586-0AA39254F6F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590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10"/>
          <p:cNvSpPr txBox="1">
            <a:spLocks noGrp="1"/>
          </p:cNvSpPr>
          <p:nvPr>
            <p:ph type="title"/>
          </p:nvPr>
        </p:nvSpPr>
        <p:spPr>
          <a:xfrm>
            <a:off x="7103633" y="4676800"/>
            <a:ext cx="4137200" cy="1462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28" name="Google Shape;828;p10"/>
          <p:cNvSpPr/>
          <p:nvPr/>
        </p:nvSpPr>
        <p:spPr>
          <a:xfrm>
            <a:off x="-117900" y="19667"/>
            <a:ext cx="2338400" cy="2351367"/>
          </a:xfrm>
          <a:custGeom>
            <a:avLst/>
            <a:gdLst/>
            <a:ahLst/>
            <a:cxnLst/>
            <a:rect l="l" t="t" r="r" b="b"/>
            <a:pathLst>
              <a:path w="70152" h="70541" extrusionOk="0">
                <a:moveTo>
                  <a:pt x="70152" y="0"/>
                </a:moveTo>
                <a:cubicBezTo>
                  <a:pt x="51569" y="2317"/>
                  <a:pt x="63321" y="42617"/>
                  <a:pt x="46571" y="50992"/>
                </a:cubicBezTo>
                <a:cubicBezTo>
                  <a:pt x="41986" y="53284"/>
                  <a:pt x="35397" y="51125"/>
                  <a:pt x="31539" y="47750"/>
                </a:cubicBezTo>
                <a:cubicBezTo>
                  <a:pt x="28507" y="45098"/>
                  <a:pt x="27837" y="37253"/>
                  <a:pt x="31539" y="35665"/>
                </a:cubicBezTo>
                <a:cubicBezTo>
                  <a:pt x="40076" y="32003"/>
                  <a:pt x="47053" y="53244"/>
                  <a:pt x="42445" y="61309"/>
                </a:cubicBezTo>
                <a:cubicBezTo>
                  <a:pt x="38508" y="68200"/>
                  <a:pt x="28121" y="71707"/>
                  <a:pt x="20338" y="70152"/>
                </a:cubicBezTo>
                <a:cubicBezTo>
                  <a:pt x="13234" y="68733"/>
                  <a:pt x="6872" y="60195"/>
                  <a:pt x="0" y="62488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9" name="Google Shape;829;p10"/>
          <p:cNvSpPr/>
          <p:nvPr/>
        </p:nvSpPr>
        <p:spPr>
          <a:xfrm>
            <a:off x="-9833" y="4577487"/>
            <a:ext cx="2308933" cy="2280500"/>
          </a:xfrm>
          <a:custGeom>
            <a:avLst/>
            <a:gdLst/>
            <a:ahLst/>
            <a:cxnLst/>
            <a:rect l="l" t="t" r="r" b="b"/>
            <a:pathLst>
              <a:path w="69268" h="68415" extrusionOk="0">
                <a:moveTo>
                  <a:pt x="0" y="916"/>
                </a:moveTo>
                <a:cubicBezTo>
                  <a:pt x="9057" y="-3616"/>
                  <a:pt x="21123" y="10250"/>
                  <a:pt x="23581" y="20075"/>
                </a:cubicBezTo>
                <a:cubicBezTo>
                  <a:pt x="24820" y="25029"/>
                  <a:pt x="24788" y="32139"/>
                  <a:pt x="20633" y="35108"/>
                </a:cubicBezTo>
                <a:cubicBezTo>
                  <a:pt x="18123" y="36901"/>
                  <a:pt x="13471" y="36004"/>
                  <a:pt x="11496" y="33634"/>
                </a:cubicBezTo>
                <a:cubicBezTo>
                  <a:pt x="9273" y="30966"/>
                  <a:pt x="12744" y="25612"/>
                  <a:pt x="15917" y="24202"/>
                </a:cubicBezTo>
                <a:cubicBezTo>
                  <a:pt x="19637" y="22549"/>
                  <a:pt x="24512" y="23874"/>
                  <a:pt x="28002" y="25970"/>
                </a:cubicBezTo>
                <a:cubicBezTo>
                  <a:pt x="34564" y="29910"/>
                  <a:pt x="32639" y="42077"/>
                  <a:pt x="39203" y="46014"/>
                </a:cubicBezTo>
                <a:cubicBezTo>
                  <a:pt x="45730" y="49929"/>
                  <a:pt x="54996" y="46659"/>
                  <a:pt x="61604" y="50435"/>
                </a:cubicBezTo>
                <a:cubicBezTo>
                  <a:pt x="67261" y="53668"/>
                  <a:pt x="69268" y="61900"/>
                  <a:pt x="69268" y="68415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0" name="Google Shape;830;p10"/>
          <p:cNvSpPr/>
          <p:nvPr/>
        </p:nvSpPr>
        <p:spPr>
          <a:xfrm>
            <a:off x="10964413" y="-9833"/>
            <a:ext cx="1287633" cy="4883133"/>
          </a:xfrm>
          <a:custGeom>
            <a:avLst/>
            <a:gdLst/>
            <a:ahLst/>
            <a:cxnLst/>
            <a:rect l="l" t="t" r="r" b="b"/>
            <a:pathLst>
              <a:path w="38629" h="146494" extrusionOk="0">
                <a:moveTo>
                  <a:pt x="38629" y="146494"/>
                </a:moveTo>
                <a:cubicBezTo>
                  <a:pt x="24671" y="143002"/>
                  <a:pt x="21684" y="119987"/>
                  <a:pt x="24186" y="105818"/>
                </a:cubicBezTo>
                <a:cubicBezTo>
                  <a:pt x="26719" y="91477"/>
                  <a:pt x="35626" y="75830"/>
                  <a:pt x="29787" y="62489"/>
                </a:cubicBezTo>
                <a:cubicBezTo>
                  <a:pt x="26466" y="54900"/>
                  <a:pt x="14036" y="49032"/>
                  <a:pt x="6796" y="53056"/>
                </a:cubicBezTo>
                <a:cubicBezTo>
                  <a:pt x="3492" y="54892"/>
                  <a:pt x="163" y="59539"/>
                  <a:pt x="1490" y="63078"/>
                </a:cubicBezTo>
                <a:cubicBezTo>
                  <a:pt x="2570" y="65960"/>
                  <a:pt x="7348" y="66478"/>
                  <a:pt x="10333" y="65731"/>
                </a:cubicBezTo>
                <a:cubicBezTo>
                  <a:pt x="21188" y="63015"/>
                  <a:pt x="26372" y="44417"/>
                  <a:pt x="21828" y="34192"/>
                </a:cubicBezTo>
                <a:cubicBezTo>
                  <a:pt x="16380" y="21934"/>
                  <a:pt x="-3636" y="12726"/>
                  <a:pt x="606" y="0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92616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5"/>
          <p:cNvSpPr txBox="1">
            <a:spLocks noGrp="1"/>
          </p:cNvSpPr>
          <p:nvPr>
            <p:ph type="subTitle" idx="1"/>
          </p:nvPr>
        </p:nvSpPr>
        <p:spPr>
          <a:xfrm>
            <a:off x="6471569" y="3008111"/>
            <a:ext cx="4284800" cy="25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320" name="Google Shape;320;p5"/>
          <p:cNvSpPr txBox="1">
            <a:spLocks noGrp="1"/>
          </p:cNvSpPr>
          <p:nvPr>
            <p:ph type="subTitle" idx="2"/>
          </p:nvPr>
        </p:nvSpPr>
        <p:spPr>
          <a:xfrm>
            <a:off x="1435833" y="3008111"/>
            <a:ext cx="4284800" cy="25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321" name="Google Shape;321;p5"/>
          <p:cNvSpPr txBox="1">
            <a:spLocks noGrp="1"/>
          </p:cNvSpPr>
          <p:nvPr>
            <p:ph type="subTitle" idx="3"/>
          </p:nvPr>
        </p:nvSpPr>
        <p:spPr>
          <a:xfrm>
            <a:off x="6471567" y="2465500"/>
            <a:ext cx="4284800" cy="6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467">
                <a:latin typeface="Sacramento"/>
                <a:ea typeface="Sacramento"/>
                <a:cs typeface="Sacramento"/>
                <a:sym typeface="Sacramen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2" name="Google Shape;322;p5"/>
          <p:cNvSpPr txBox="1">
            <a:spLocks noGrp="1"/>
          </p:cNvSpPr>
          <p:nvPr>
            <p:ph type="subTitle" idx="4"/>
          </p:nvPr>
        </p:nvSpPr>
        <p:spPr>
          <a:xfrm>
            <a:off x="1435833" y="2465500"/>
            <a:ext cx="4284800" cy="6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467">
                <a:latin typeface="Sacramento"/>
                <a:ea typeface="Sacramento"/>
                <a:cs typeface="Sacramento"/>
                <a:sym typeface="Sacramen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3" name="Google Shape;323;p5"/>
          <p:cNvSpPr/>
          <p:nvPr/>
        </p:nvSpPr>
        <p:spPr>
          <a:xfrm flipH="1">
            <a:off x="9762345" y="-8414"/>
            <a:ext cx="2448700" cy="2165233"/>
          </a:xfrm>
          <a:custGeom>
            <a:avLst/>
            <a:gdLst/>
            <a:ahLst/>
            <a:cxnLst/>
            <a:rect l="l" t="t" r="r" b="b"/>
            <a:pathLst>
              <a:path w="73461" h="64957" extrusionOk="0">
                <a:moveTo>
                  <a:pt x="73461" y="0"/>
                </a:moveTo>
                <a:cubicBezTo>
                  <a:pt x="73461" y="11455"/>
                  <a:pt x="58717" y="20354"/>
                  <a:pt x="47459" y="22467"/>
                </a:cubicBezTo>
                <a:cubicBezTo>
                  <a:pt x="38846" y="24083"/>
                  <a:pt x="27906" y="21573"/>
                  <a:pt x="21710" y="27769"/>
                </a:cubicBezTo>
                <a:cubicBezTo>
                  <a:pt x="18911" y="30568"/>
                  <a:pt x="18904" y="36412"/>
                  <a:pt x="21205" y="39633"/>
                </a:cubicBezTo>
                <a:cubicBezTo>
                  <a:pt x="22679" y="41697"/>
                  <a:pt x="27194" y="42372"/>
                  <a:pt x="28778" y="40391"/>
                </a:cubicBezTo>
                <a:cubicBezTo>
                  <a:pt x="30141" y="38686"/>
                  <a:pt x="27880" y="35058"/>
                  <a:pt x="25749" y="34585"/>
                </a:cubicBezTo>
                <a:cubicBezTo>
                  <a:pt x="18137" y="32896"/>
                  <a:pt x="17556" y="47907"/>
                  <a:pt x="14389" y="55032"/>
                </a:cubicBezTo>
                <a:cubicBezTo>
                  <a:pt x="12047" y="60300"/>
                  <a:pt x="5467" y="66452"/>
                  <a:pt x="0" y="64625"/>
                </a:cubicBez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324" name="Google Shape;324;p5"/>
          <p:cNvGrpSpPr/>
          <p:nvPr/>
        </p:nvGrpSpPr>
        <p:grpSpPr>
          <a:xfrm>
            <a:off x="435876" y="4937289"/>
            <a:ext cx="944361" cy="1201384"/>
            <a:chOff x="3135250" y="1193150"/>
            <a:chExt cx="2109204" cy="2683258"/>
          </a:xfrm>
        </p:grpSpPr>
        <p:sp>
          <p:nvSpPr>
            <p:cNvPr id="325" name="Google Shape;325;p5"/>
            <p:cNvSpPr/>
            <p:nvPr/>
          </p:nvSpPr>
          <p:spPr>
            <a:xfrm>
              <a:off x="3642117" y="3151264"/>
              <a:ext cx="1017065" cy="498255"/>
            </a:xfrm>
            <a:custGeom>
              <a:avLst/>
              <a:gdLst/>
              <a:ahLst/>
              <a:cxnLst/>
              <a:rect l="l" t="t" r="r" b="b"/>
              <a:pathLst>
                <a:path w="20880" h="10229" extrusionOk="0">
                  <a:moveTo>
                    <a:pt x="3394" y="0"/>
                  </a:moveTo>
                  <a:cubicBezTo>
                    <a:pt x="1" y="0"/>
                    <a:pt x="1766" y="2664"/>
                    <a:pt x="2238" y="4942"/>
                  </a:cubicBezTo>
                  <a:cubicBezTo>
                    <a:pt x="2687" y="7104"/>
                    <a:pt x="3867" y="8171"/>
                    <a:pt x="5832" y="9350"/>
                  </a:cubicBezTo>
                  <a:cubicBezTo>
                    <a:pt x="6820" y="9958"/>
                    <a:pt x="8573" y="10228"/>
                    <a:pt x="10606" y="10228"/>
                  </a:cubicBezTo>
                  <a:cubicBezTo>
                    <a:pt x="12328" y="10228"/>
                    <a:pt x="14251" y="10034"/>
                    <a:pt x="16079" y="9687"/>
                  </a:cubicBezTo>
                  <a:cubicBezTo>
                    <a:pt x="19953" y="8929"/>
                    <a:pt x="20431" y="6486"/>
                    <a:pt x="20431" y="6486"/>
                  </a:cubicBezTo>
                  <a:cubicBezTo>
                    <a:pt x="20880" y="5504"/>
                    <a:pt x="20459" y="4268"/>
                    <a:pt x="18044" y="3454"/>
                  </a:cubicBezTo>
                  <a:cubicBezTo>
                    <a:pt x="15489" y="2584"/>
                    <a:pt x="6899" y="29"/>
                    <a:pt x="3502" y="1"/>
                  </a:cubicBezTo>
                  <a:cubicBezTo>
                    <a:pt x="3465" y="0"/>
                    <a:pt x="3430" y="0"/>
                    <a:pt x="33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3910065" y="3231732"/>
              <a:ext cx="662992" cy="209453"/>
            </a:xfrm>
            <a:custGeom>
              <a:avLst/>
              <a:gdLst/>
              <a:ahLst/>
              <a:cxnLst/>
              <a:rect l="l" t="t" r="r" b="b"/>
              <a:pathLst>
                <a:path w="13611" h="4300" extrusionOk="0">
                  <a:moveTo>
                    <a:pt x="4633" y="0"/>
                  </a:moveTo>
                  <a:cubicBezTo>
                    <a:pt x="4574" y="0"/>
                    <a:pt x="4534" y="11"/>
                    <a:pt x="4514" y="33"/>
                  </a:cubicBezTo>
                  <a:cubicBezTo>
                    <a:pt x="4108" y="466"/>
                    <a:pt x="3702" y="821"/>
                    <a:pt x="3095" y="821"/>
                  </a:cubicBezTo>
                  <a:cubicBezTo>
                    <a:pt x="3072" y="821"/>
                    <a:pt x="3049" y="821"/>
                    <a:pt x="3026" y="820"/>
                  </a:cubicBezTo>
                  <a:cubicBezTo>
                    <a:pt x="2674" y="805"/>
                    <a:pt x="1826" y="622"/>
                    <a:pt x="1135" y="622"/>
                  </a:cubicBezTo>
                  <a:cubicBezTo>
                    <a:pt x="501" y="622"/>
                    <a:pt x="0" y="776"/>
                    <a:pt x="134" y="1353"/>
                  </a:cubicBezTo>
                  <a:cubicBezTo>
                    <a:pt x="387" y="2504"/>
                    <a:pt x="2493" y="4104"/>
                    <a:pt x="4907" y="4188"/>
                  </a:cubicBezTo>
                  <a:cubicBezTo>
                    <a:pt x="6274" y="4254"/>
                    <a:pt x="8463" y="4300"/>
                    <a:pt x="10159" y="4300"/>
                  </a:cubicBezTo>
                  <a:cubicBezTo>
                    <a:pt x="11388" y="4300"/>
                    <a:pt x="12359" y="4276"/>
                    <a:pt x="12571" y="4217"/>
                  </a:cubicBezTo>
                  <a:cubicBezTo>
                    <a:pt x="13077" y="4104"/>
                    <a:pt x="13610" y="3852"/>
                    <a:pt x="13610" y="3852"/>
                  </a:cubicBezTo>
                  <a:cubicBezTo>
                    <a:pt x="13610" y="3852"/>
                    <a:pt x="5756" y="0"/>
                    <a:pt x="46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3630315" y="3151702"/>
              <a:ext cx="628651" cy="497378"/>
            </a:xfrm>
            <a:custGeom>
              <a:avLst/>
              <a:gdLst/>
              <a:ahLst/>
              <a:cxnLst/>
              <a:rect l="l" t="t" r="r" b="b"/>
              <a:pathLst>
                <a:path w="12906" h="10211" extrusionOk="0">
                  <a:moveTo>
                    <a:pt x="3392" y="0"/>
                  </a:moveTo>
                  <a:cubicBezTo>
                    <a:pt x="0" y="0"/>
                    <a:pt x="1765" y="2636"/>
                    <a:pt x="2237" y="4942"/>
                  </a:cubicBezTo>
                  <a:cubicBezTo>
                    <a:pt x="2686" y="7076"/>
                    <a:pt x="3866" y="8171"/>
                    <a:pt x="5831" y="9350"/>
                  </a:cubicBezTo>
                  <a:cubicBezTo>
                    <a:pt x="6818" y="9946"/>
                    <a:pt x="8572" y="10211"/>
                    <a:pt x="10598" y="10211"/>
                  </a:cubicBezTo>
                  <a:cubicBezTo>
                    <a:pt x="11339" y="10211"/>
                    <a:pt x="12116" y="10176"/>
                    <a:pt x="12906" y="10108"/>
                  </a:cubicBezTo>
                  <a:cubicBezTo>
                    <a:pt x="11305" y="9659"/>
                    <a:pt x="9593" y="9097"/>
                    <a:pt x="8386" y="8929"/>
                  </a:cubicBezTo>
                  <a:cubicBezTo>
                    <a:pt x="4848" y="8480"/>
                    <a:pt x="3978" y="7918"/>
                    <a:pt x="3781" y="2696"/>
                  </a:cubicBezTo>
                  <a:cubicBezTo>
                    <a:pt x="3725" y="1685"/>
                    <a:pt x="6673" y="1517"/>
                    <a:pt x="8189" y="703"/>
                  </a:cubicBezTo>
                  <a:cubicBezTo>
                    <a:pt x="6308" y="282"/>
                    <a:pt x="4596" y="1"/>
                    <a:pt x="3501" y="1"/>
                  </a:cubicBezTo>
                  <a:cubicBezTo>
                    <a:pt x="3464" y="0"/>
                    <a:pt x="3428" y="0"/>
                    <a:pt x="33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3922048" y="3383559"/>
              <a:ext cx="659095" cy="217052"/>
            </a:xfrm>
            <a:custGeom>
              <a:avLst/>
              <a:gdLst/>
              <a:ahLst/>
              <a:cxnLst/>
              <a:rect l="l" t="t" r="r" b="b"/>
              <a:pathLst>
                <a:path w="13531" h="4456" extrusionOk="0">
                  <a:moveTo>
                    <a:pt x="408" y="1"/>
                  </a:moveTo>
                  <a:cubicBezTo>
                    <a:pt x="306" y="1"/>
                    <a:pt x="243" y="55"/>
                    <a:pt x="197" y="173"/>
                  </a:cubicBezTo>
                  <a:cubicBezTo>
                    <a:pt x="1" y="678"/>
                    <a:pt x="674" y="3037"/>
                    <a:pt x="3117" y="3654"/>
                  </a:cubicBezTo>
                  <a:cubicBezTo>
                    <a:pt x="4880" y="4079"/>
                    <a:pt x="6161" y="4456"/>
                    <a:pt x="7337" y="4456"/>
                  </a:cubicBezTo>
                  <a:cubicBezTo>
                    <a:pt x="7715" y="4456"/>
                    <a:pt x="8082" y="4417"/>
                    <a:pt x="8451" y="4328"/>
                  </a:cubicBezTo>
                  <a:cubicBezTo>
                    <a:pt x="9967" y="3963"/>
                    <a:pt x="11960" y="4019"/>
                    <a:pt x="12382" y="3374"/>
                  </a:cubicBezTo>
                  <a:cubicBezTo>
                    <a:pt x="12794" y="2713"/>
                    <a:pt x="13531" y="1379"/>
                    <a:pt x="12952" y="1379"/>
                  </a:cubicBezTo>
                  <a:cubicBezTo>
                    <a:pt x="12940" y="1379"/>
                    <a:pt x="12928" y="1379"/>
                    <a:pt x="12915" y="1380"/>
                  </a:cubicBezTo>
                  <a:cubicBezTo>
                    <a:pt x="12915" y="1380"/>
                    <a:pt x="9838" y="1763"/>
                    <a:pt x="7054" y="1763"/>
                  </a:cubicBezTo>
                  <a:cubicBezTo>
                    <a:pt x="5574" y="1763"/>
                    <a:pt x="4178" y="1655"/>
                    <a:pt x="3370" y="1324"/>
                  </a:cubicBezTo>
                  <a:cubicBezTo>
                    <a:pt x="1479" y="572"/>
                    <a:pt x="739" y="1"/>
                    <a:pt x="4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3860528" y="3279808"/>
              <a:ext cx="60206" cy="98638"/>
            </a:xfrm>
            <a:custGeom>
              <a:avLst/>
              <a:gdLst/>
              <a:ahLst/>
              <a:cxnLst/>
              <a:rect l="l" t="t" r="r" b="b"/>
              <a:pathLst>
                <a:path w="1236" h="2025" extrusionOk="0">
                  <a:moveTo>
                    <a:pt x="309" y="1"/>
                  </a:moveTo>
                  <a:cubicBezTo>
                    <a:pt x="0" y="1"/>
                    <a:pt x="141" y="534"/>
                    <a:pt x="84" y="1124"/>
                  </a:cubicBezTo>
                  <a:cubicBezTo>
                    <a:pt x="0" y="1685"/>
                    <a:pt x="28" y="1966"/>
                    <a:pt x="365" y="2022"/>
                  </a:cubicBezTo>
                  <a:cubicBezTo>
                    <a:pt x="385" y="2024"/>
                    <a:pt x="404" y="2025"/>
                    <a:pt x="424" y="2025"/>
                  </a:cubicBezTo>
                  <a:cubicBezTo>
                    <a:pt x="752" y="2025"/>
                    <a:pt x="1153" y="1816"/>
                    <a:pt x="1179" y="1657"/>
                  </a:cubicBezTo>
                  <a:cubicBezTo>
                    <a:pt x="1236" y="1236"/>
                    <a:pt x="590" y="1"/>
                    <a:pt x="3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3876943" y="3404309"/>
              <a:ext cx="135414" cy="160061"/>
            </a:xfrm>
            <a:custGeom>
              <a:avLst/>
              <a:gdLst/>
              <a:ahLst/>
              <a:cxnLst/>
              <a:rect l="l" t="t" r="r" b="b"/>
              <a:pathLst>
                <a:path w="2780" h="3286" extrusionOk="0">
                  <a:moveTo>
                    <a:pt x="386" y="1"/>
                  </a:moveTo>
                  <a:cubicBezTo>
                    <a:pt x="329" y="1"/>
                    <a:pt x="266" y="18"/>
                    <a:pt x="197" y="56"/>
                  </a:cubicBezTo>
                  <a:cubicBezTo>
                    <a:pt x="0" y="196"/>
                    <a:pt x="112" y="1909"/>
                    <a:pt x="646" y="2414"/>
                  </a:cubicBezTo>
                  <a:cubicBezTo>
                    <a:pt x="1161" y="2902"/>
                    <a:pt x="1939" y="3286"/>
                    <a:pt x="2320" y="3286"/>
                  </a:cubicBezTo>
                  <a:cubicBezTo>
                    <a:pt x="2333" y="3286"/>
                    <a:pt x="2346" y="3285"/>
                    <a:pt x="2358" y="3285"/>
                  </a:cubicBezTo>
                  <a:cubicBezTo>
                    <a:pt x="2723" y="3228"/>
                    <a:pt x="2780" y="3144"/>
                    <a:pt x="2499" y="2948"/>
                  </a:cubicBezTo>
                  <a:cubicBezTo>
                    <a:pt x="2218" y="2723"/>
                    <a:pt x="1235" y="1712"/>
                    <a:pt x="1067" y="1263"/>
                  </a:cubicBezTo>
                  <a:cubicBezTo>
                    <a:pt x="919" y="869"/>
                    <a:pt x="793" y="1"/>
                    <a:pt x="3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3986344" y="3211956"/>
              <a:ext cx="106675" cy="41209"/>
            </a:xfrm>
            <a:custGeom>
              <a:avLst/>
              <a:gdLst/>
              <a:ahLst/>
              <a:cxnLst/>
              <a:rect l="l" t="t" r="r" b="b"/>
              <a:pathLst>
                <a:path w="2190" h="846" extrusionOk="0">
                  <a:moveTo>
                    <a:pt x="1303" y="0"/>
                  </a:moveTo>
                  <a:cubicBezTo>
                    <a:pt x="1040" y="0"/>
                    <a:pt x="864" y="164"/>
                    <a:pt x="646" y="243"/>
                  </a:cubicBezTo>
                  <a:cubicBezTo>
                    <a:pt x="365" y="327"/>
                    <a:pt x="0" y="467"/>
                    <a:pt x="449" y="608"/>
                  </a:cubicBezTo>
                  <a:cubicBezTo>
                    <a:pt x="449" y="608"/>
                    <a:pt x="1058" y="845"/>
                    <a:pt x="1466" y="845"/>
                  </a:cubicBezTo>
                  <a:cubicBezTo>
                    <a:pt x="1619" y="845"/>
                    <a:pt x="1743" y="812"/>
                    <a:pt x="1797" y="720"/>
                  </a:cubicBezTo>
                  <a:cubicBezTo>
                    <a:pt x="1965" y="383"/>
                    <a:pt x="2190" y="327"/>
                    <a:pt x="1685" y="103"/>
                  </a:cubicBezTo>
                  <a:cubicBezTo>
                    <a:pt x="1536" y="28"/>
                    <a:pt x="1412" y="0"/>
                    <a:pt x="13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3135250" y="1636794"/>
              <a:ext cx="1533537" cy="1845524"/>
            </a:xfrm>
            <a:custGeom>
              <a:avLst/>
              <a:gdLst/>
              <a:ahLst/>
              <a:cxnLst/>
              <a:rect l="l" t="t" r="r" b="b"/>
              <a:pathLst>
                <a:path w="31483" h="37888" extrusionOk="0">
                  <a:moveTo>
                    <a:pt x="1713" y="0"/>
                  </a:moveTo>
                  <a:cubicBezTo>
                    <a:pt x="20" y="0"/>
                    <a:pt x="1" y="1883"/>
                    <a:pt x="1049" y="4675"/>
                  </a:cubicBezTo>
                  <a:cubicBezTo>
                    <a:pt x="3211" y="10458"/>
                    <a:pt x="9753" y="14192"/>
                    <a:pt x="9781" y="16663"/>
                  </a:cubicBezTo>
                  <a:cubicBezTo>
                    <a:pt x="9837" y="18965"/>
                    <a:pt x="5429" y="21941"/>
                    <a:pt x="10005" y="26376"/>
                  </a:cubicBezTo>
                  <a:cubicBezTo>
                    <a:pt x="13936" y="30195"/>
                    <a:pt x="30444" y="37887"/>
                    <a:pt x="30444" y="37887"/>
                  </a:cubicBezTo>
                  <a:cubicBezTo>
                    <a:pt x="30444" y="37887"/>
                    <a:pt x="31482" y="24243"/>
                    <a:pt x="19944" y="13378"/>
                  </a:cubicBezTo>
                  <a:cubicBezTo>
                    <a:pt x="9597" y="3601"/>
                    <a:pt x="4054" y="0"/>
                    <a:pt x="17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3645818" y="2064414"/>
              <a:ext cx="938155" cy="1327640"/>
            </a:xfrm>
            <a:custGeom>
              <a:avLst/>
              <a:gdLst/>
              <a:ahLst/>
              <a:cxnLst/>
              <a:rect l="l" t="t" r="r" b="b"/>
              <a:pathLst>
                <a:path w="19260" h="27256" extrusionOk="0">
                  <a:moveTo>
                    <a:pt x="1577" y="1"/>
                  </a:moveTo>
                  <a:cubicBezTo>
                    <a:pt x="1237" y="1"/>
                    <a:pt x="1006" y="218"/>
                    <a:pt x="815" y="640"/>
                  </a:cubicBezTo>
                  <a:cubicBezTo>
                    <a:pt x="1" y="2353"/>
                    <a:pt x="4296" y="7210"/>
                    <a:pt x="6205" y="10831"/>
                  </a:cubicBezTo>
                  <a:cubicBezTo>
                    <a:pt x="7918" y="14088"/>
                    <a:pt x="11371" y="15408"/>
                    <a:pt x="13420" y="17176"/>
                  </a:cubicBezTo>
                  <a:cubicBezTo>
                    <a:pt x="15301" y="18805"/>
                    <a:pt x="19260" y="27255"/>
                    <a:pt x="19260" y="27255"/>
                  </a:cubicBezTo>
                  <a:cubicBezTo>
                    <a:pt x="19260" y="27255"/>
                    <a:pt x="16761" y="12740"/>
                    <a:pt x="10669" y="7378"/>
                  </a:cubicBezTo>
                  <a:cubicBezTo>
                    <a:pt x="4934" y="2309"/>
                    <a:pt x="2683" y="1"/>
                    <a:pt x="15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3860528" y="2698852"/>
              <a:ext cx="712530" cy="720518"/>
            </a:xfrm>
            <a:custGeom>
              <a:avLst/>
              <a:gdLst/>
              <a:ahLst/>
              <a:cxnLst/>
              <a:rect l="l" t="t" r="r" b="b"/>
              <a:pathLst>
                <a:path w="14628" h="14792" extrusionOk="0">
                  <a:moveTo>
                    <a:pt x="1270" y="0"/>
                  </a:moveTo>
                  <a:cubicBezTo>
                    <a:pt x="790" y="0"/>
                    <a:pt x="390" y="277"/>
                    <a:pt x="281" y="1147"/>
                  </a:cubicBezTo>
                  <a:cubicBezTo>
                    <a:pt x="0" y="3056"/>
                    <a:pt x="1264" y="5415"/>
                    <a:pt x="3201" y="6650"/>
                  </a:cubicBezTo>
                  <a:cubicBezTo>
                    <a:pt x="5026" y="7829"/>
                    <a:pt x="4689" y="9401"/>
                    <a:pt x="5727" y="10131"/>
                  </a:cubicBezTo>
                  <a:cubicBezTo>
                    <a:pt x="6710" y="10833"/>
                    <a:pt x="11483" y="13528"/>
                    <a:pt x="12634" y="13837"/>
                  </a:cubicBezTo>
                  <a:cubicBezTo>
                    <a:pt x="13757" y="14174"/>
                    <a:pt x="14627" y="14792"/>
                    <a:pt x="14627" y="14792"/>
                  </a:cubicBezTo>
                  <a:cubicBezTo>
                    <a:pt x="14627" y="14792"/>
                    <a:pt x="9883" y="5078"/>
                    <a:pt x="8423" y="4095"/>
                  </a:cubicBezTo>
                  <a:cubicBezTo>
                    <a:pt x="6907" y="3084"/>
                    <a:pt x="3846" y="1147"/>
                    <a:pt x="3117" y="726"/>
                  </a:cubicBezTo>
                  <a:cubicBezTo>
                    <a:pt x="2685" y="486"/>
                    <a:pt x="1907" y="0"/>
                    <a:pt x="12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3822243" y="2495442"/>
              <a:ext cx="130251" cy="184367"/>
            </a:xfrm>
            <a:custGeom>
              <a:avLst/>
              <a:gdLst/>
              <a:ahLst/>
              <a:cxnLst/>
              <a:rect l="l" t="t" r="r" b="b"/>
              <a:pathLst>
                <a:path w="2674" h="3785" extrusionOk="0">
                  <a:moveTo>
                    <a:pt x="250" y="1"/>
                  </a:moveTo>
                  <a:cubicBezTo>
                    <a:pt x="0" y="1"/>
                    <a:pt x="22" y="391"/>
                    <a:pt x="421" y="1252"/>
                  </a:cubicBezTo>
                  <a:cubicBezTo>
                    <a:pt x="955" y="2375"/>
                    <a:pt x="309" y="2909"/>
                    <a:pt x="646" y="3358"/>
                  </a:cubicBezTo>
                  <a:cubicBezTo>
                    <a:pt x="847" y="3626"/>
                    <a:pt x="1550" y="3785"/>
                    <a:pt x="2064" y="3785"/>
                  </a:cubicBezTo>
                  <a:cubicBezTo>
                    <a:pt x="2411" y="3785"/>
                    <a:pt x="2673" y="3713"/>
                    <a:pt x="2639" y="3555"/>
                  </a:cubicBezTo>
                  <a:cubicBezTo>
                    <a:pt x="2471" y="2937"/>
                    <a:pt x="1151" y="466"/>
                    <a:pt x="590" y="129"/>
                  </a:cubicBezTo>
                  <a:cubicBezTo>
                    <a:pt x="449" y="45"/>
                    <a:pt x="334" y="1"/>
                    <a:pt x="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4076601" y="2745224"/>
              <a:ext cx="779506" cy="814139"/>
            </a:xfrm>
            <a:custGeom>
              <a:avLst/>
              <a:gdLst/>
              <a:ahLst/>
              <a:cxnLst/>
              <a:rect l="l" t="t" r="r" b="b"/>
              <a:pathLst>
                <a:path w="16003" h="16714" extrusionOk="0">
                  <a:moveTo>
                    <a:pt x="3294" y="1"/>
                  </a:moveTo>
                  <a:cubicBezTo>
                    <a:pt x="1940" y="1"/>
                    <a:pt x="1682" y="2289"/>
                    <a:pt x="926" y="3929"/>
                  </a:cubicBezTo>
                  <a:cubicBezTo>
                    <a:pt x="0" y="5923"/>
                    <a:pt x="309" y="7495"/>
                    <a:pt x="1179" y="9600"/>
                  </a:cubicBezTo>
                  <a:cubicBezTo>
                    <a:pt x="2021" y="11594"/>
                    <a:pt x="5587" y="14205"/>
                    <a:pt x="9237" y="15945"/>
                  </a:cubicBezTo>
                  <a:cubicBezTo>
                    <a:pt x="10448" y="16522"/>
                    <a:pt x="11458" y="16714"/>
                    <a:pt x="12265" y="16714"/>
                  </a:cubicBezTo>
                  <a:cubicBezTo>
                    <a:pt x="13853" y="16714"/>
                    <a:pt x="14655" y="15973"/>
                    <a:pt x="14655" y="15973"/>
                  </a:cubicBezTo>
                  <a:cubicBezTo>
                    <a:pt x="15610" y="15440"/>
                    <a:pt x="16003" y="14176"/>
                    <a:pt x="14515" y="12099"/>
                  </a:cubicBezTo>
                  <a:cubicBezTo>
                    <a:pt x="12971" y="9881"/>
                    <a:pt x="7580" y="2722"/>
                    <a:pt x="4857" y="701"/>
                  </a:cubicBezTo>
                  <a:cubicBezTo>
                    <a:pt x="4208" y="207"/>
                    <a:pt x="3702" y="1"/>
                    <a:pt x="3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4287171" y="2941425"/>
              <a:ext cx="480037" cy="505318"/>
            </a:xfrm>
            <a:custGeom>
              <a:avLst/>
              <a:gdLst/>
              <a:ahLst/>
              <a:cxnLst/>
              <a:rect l="l" t="t" r="r" b="b"/>
              <a:pathLst>
                <a:path w="9855" h="10374" extrusionOk="0">
                  <a:moveTo>
                    <a:pt x="939" y="0"/>
                  </a:moveTo>
                  <a:cubicBezTo>
                    <a:pt x="748" y="0"/>
                    <a:pt x="587" y="101"/>
                    <a:pt x="478" y="350"/>
                  </a:cubicBezTo>
                  <a:cubicBezTo>
                    <a:pt x="1" y="1445"/>
                    <a:pt x="730" y="3972"/>
                    <a:pt x="2640" y="5488"/>
                  </a:cubicBezTo>
                  <a:cubicBezTo>
                    <a:pt x="4492" y="6948"/>
                    <a:pt x="8311" y="9840"/>
                    <a:pt x="8788" y="10036"/>
                  </a:cubicBezTo>
                  <a:cubicBezTo>
                    <a:pt x="9252" y="10227"/>
                    <a:pt x="9823" y="10339"/>
                    <a:pt x="9853" y="10371"/>
                  </a:cubicBezTo>
                  <a:lnTo>
                    <a:pt x="9853" y="10371"/>
                  </a:lnTo>
                  <a:cubicBezTo>
                    <a:pt x="9768" y="10207"/>
                    <a:pt x="5442" y="1893"/>
                    <a:pt x="4786" y="1893"/>
                  </a:cubicBezTo>
                  <a:cubicBezTo>
                    <a:pt x="4781" y="1893"/>
                    <a:pt x="4777" y="1894"/>
                    <a:pt x="4773" y="1895"/>
                  </a:cubicBezTo>
                  <a:cubicBezTo>
                    <a:pt x="4537" y="1939"/>
                    <a:pt x="4311" y="1975"/>
                    <a:pt x="4089" y="1975"/>
                  </a:cubicBezTo>
                  <a:cubicBezTo>
                    <a:pt x="3757" y="1975"/>
                    <a:pt x="3437" y="1895"/>
                    <a:pt x="3117" y="1642"/>
                  </a:cubicBezTo>
                  <a:cubicBezTo>
                    <a:pt x="2699" y="1312"/>
                    <a:pt x="1627" y="0"/>
                    <a:pt x="939" y="0"/>
                  </a:cubicBezTo>
                  <a:close/>
                  <a:moveTo>
                    <a:pt x="9853" y="10371"/>
                  </a:moveTo>
                  <a:cubicBezTo>
                    <a:pt x="9854" y="10372"/>
                    <a:pt x="9855" y="10373"/>
                    <a:pt x="9855" y="10373"/>
                  </a:cubicBezTo>
                  <a:cubicBezTo>
                    <a:pt x="9855" y="10372"/>
                    <a:pt x="9854" y="10372"/>
                    <a:pt x="9853" y="1037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4202368" y="3041620"/>
              <a:ext cx="555294" cy="480963"/>
            </a:xfrm>
            <a:custGeom>
              <a:avLst/>
              <a:gdLst/>
              <a:ahLst/>
              <a:cxnLst/>
              <a:rect l="l" t="t" r="r" b="b"/>
              <a:pathLst>
                <a:path w="11400" h="9874" extrusionOk="0">
                  <a:moveTo>
                    <a:pt x="1489" y="1"/>
                  </a:moveTo>
                  <a:cubicBezTo>
                    <a:pt x="1438" y="1"/>
                    <a:pt x="1383" y="21"/>
                    <a:pt x="1320" y="62"/>
                  </a:cubicBezTo>
                  <a:cubicBezTo>
                    <a:pt x="871" y="343"/>
                    <a:pt x="1" y="2645"/>
                    <a:pt x="1601" y="4582"/>
                  </a:cubicBezTo>
                  <a:cubicBezTo>
                    <a:pt x="3145" y="6407"/>
                    <a:pt x="4072" y="7670"/>
                    <a:pt x="5504" y="8288"/>
                  </a:cubicBezTo>
                  <a:cubicBezTo>
                    <a:pt x="6818" y="8819"/>
                    <a:pt x="8201" y="9873"/>
                    <a:pt x="8996" y="9873"/>
                  </a:cubicBezTo>
                  <a:cubicBezTo>
                    <a:pt x="9084" y="9873"/>
                    <a:pt x="9165" y="9860"/>
                    <a:pt x="9237" y="9832"/>
                  </a:cubicBezTo>
                  <a:cubicBezTo>
                    <a:pt x="9995" y="9551"/>
                    <a:pt x="11399" y="8878"/>
                    <a:pt x="10838" y="8541"/>
                  </a:cubicBezTo>
                  <a:cubicBezTo>
                    <a:pt x="10838" y="8541"/>
                    <a:pt x="4493" y="5003"/>
                    <a:pt x="3201" y="2870"/>
                  </a:cubicBezTo>
                  <a:cubicBezTo>
                    <a:pt x="1983" y="896"/>
                    <a:pt x="1822" y="1"/>
                    <a:pt x="1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4220147" y="2918580"/>
              <a:ext cx="79397" cy="94303"/>
            </a:xfrm>
            <a:custGeom>
              <a:avLst/>
              <a:gdLst/>
              <a:ahLst/>
              <a:cxnLst/>
              <a:rect l="l" t="t" r="r" b="b"/>
              <a:pathLst>
                <a:path w="1630" h="1936" extrusionOk="0">
                  <a:moveTo>
                    <a:pt x="1285" y="0"/>
                  </a:moveTo>
                  <a:cubicBezTo>
                    <a:pt x="1088" y="0"/>
                    <a:pt x="874" y="427"/>
                    <a:pt x="534" y="791"/>
                  </a:cubicBezTo>
                  <a:cubicBezTo>
                    <a:pt x="169" y="1212"/>
                    <a:pt x="1" y="1437"/>
                    <a:pt x="254" y="1690"/>
                  </a:cubicBezTo>
                  <a:cubicBezTo>
                    <a:pt x="411" y="1847"/>
                    <a:pt x="707" y="1936"/>
                    <a:pt x="908" y="1936"/>
                  </a:cubicBezTo>
                  <a:cubicBezTo>
                    <a:pt x="994" y="1936"/>
                    <a:pt x="1062" y="1920"/>
                    <a:pt x="1096" y="1886"/>
                  </a:cubicBezTo>
                  <a:cubicBezTo>
                    <a:pt x="1405" y="1577"/>
                    <a:pt x="1629" y="202"/>
                    <a:pt x="1377" y="33"/>
                  </a:cubicBezTo>
                  <a:cubicBezTo>
                    <a:pt x="1346" y="11"/>
                    <a:pt x="1316" y="0"/>
                    <a:pt x="12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4165495" y="3029540"/>
              <a:ext cx="87532" cy="193427"/>
            </a:xfrm>
            <a:custGeom>
              <a:avLst/>
              <a:gdLst/>
              <a:ahLst/>
              <a:cxnLst/>
              <a:rect l="l" t="t" r="r" b="b"/>
              <a:pathLst>
                <a:path w="1797" h="3971" extrusionOk="0">
                  <a:moveTo>
                    <a:pt x="1144" y="1"/>
                  </a:moveTo>
                  <a:cubicBezTo>
                    <a:pt x="909" y="1"/>
                    <a:pt x="1" y="1440"/>
                    <a:pt x="112" y="2163"/>
                  </a:cubicBezTo>
                  <a:cubicBezTo>
                    <a:pt x="253" y="2865"/>
                    <a:pt x="646" y="3679"/>
                    <a:pt x="982" y="3848"/>
                  </a:cubicBezTo>
                  <a:cubicBezTo>
                    <a:pt x="1108" y="3927"/>
                    <a:pt x="1201" y="3970"/>
                    <a:pt x="1262" y="3970"/>
                  </a:cubicBezTo>
                  <a:cubicBezTo>
                    <a:pt x="1350" y="3970"/>
                    <a:pt x="1369" y="3879"/>
                    <a:pt x="1319" y="3679"/>
                  </a:cubicBezTo>
                  <a:cubicBezTo>
                    <a:pt x="1207" y="3342"/>
                    <a:pt x="1011" y="1938"/>
                    <a:pt x="1123" y="1489"/>
                  </a:cubicBezTo>
                  <a:cubicBezTo>
                    <a:pt x="1263" y="1012"/>
                    <a:pt x="1797" y="57"/>
                    <a:pt x="1151" y="1"/>
                  </a:cubicBezTo>
                  <a:cubicBezTo>
                    <a:pt x="1149" y="1"/>
                    <a:pt x="1147" y="1"/>
                    <a:pt x="1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4409430" y="2955258"/>
              <a:ext cx="84268" cy="57234"/>
            </a:xfrm>
            <a:custGeom>
              <a:avLst/>
              <a:gdLst/>
              <a:ahLst/>
              <a:cxnLst/>
              <a:rect l="l" t="t" r="r" b="b"/>
              <a:pathLst>
                <a:path w="1730" h="1175" extrusionOk="0">
                  <a:moveTo>
                    <a:pt x="181" y="1"/>
                  </a:moveTo>
                  <a:cubicBezTo>
                    <a:pt x="54" y="1"/>
                    <a:pt x="1" y="71"/>
                    <a:pt x="158" y="291"/>
                  </a:cubicBezTo>
                  <a:cubicBezTo>
                    <a:pt x="158" y="291"/>
                    <a:pt x="747" y="1175"/>
                    <a:pt x="1099" y="1175"/>
                  </a:cubicBezTo>
                  <a:cubicBezTo>
                    <a:pt x="1123" y="1175"/>
                    <a:pt x="1146" y="1170"/>
                    <a:pt x="1168" y="1161"/>
                  </a:cubicBezTo>
                  <a:cubicBezTo>
                    <a:pt x="1533" y="993"/>
                    <a:pt x="1730" y="1077"/>
                    <a:pt x="1477" y="572"/>
                  </a:cubicBezTo>
                  <a:cubicBezTo>
                    <a:pt x="1196" y="94"/>
                    <a:pt x="831" y="179"/>
                    <a:pt x="551" y="94"/>
                  </a:cubicBezTo>
                  <a:cubicBezTo>
                    <a:pt x="427" y="45"/>
                    <a:pt x="281" y="1"/>
                    <a:pt x="1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4246158" y="1193150"/>
              <a:ext cx="954570" cy="2330189"/>
            </a:xfrm>
            <a:custGeom>
              <a:avLst/>
              <a:gdLst/>
              <a:ahLst/>
              <a:cxnLst/>
              <a:rect l="l" t="t" r="r" b="b"/>
              <a:pathLst>
                <a:path w="19597" h="47838" extrusionOk="0">
                  <a:moveTo>
                    <a:pt x="9187" y="1"/>
                  </a:moveTo>
                  <a:cubicBezTo>
                    <a:pt x="8192" y="1"/>
                    <a:pt x="7352" y="1414"/>
                    <a:pt x="6710" y="3676"/>
                  </a:cubicBezTo>
                  <a:cubicBezTo>
                    <a:pt x="4998" y="9599"/>
                    <a:pt x="8058" y="16506"/>
                    <a:pt x="6626" y="18499"/>
                  </a:cubicBezTo>
                  <a:cubicBezTo>
                    <a:pt x="5278" y="20380"/>
                    <a:pt x="0" y="20184"/>
                    <a:pt x="1039" y="26472"/>
                  </a:cubicBezTo>
                  <a:cubicBezTo>
                    <a:pt x="1937" y="31891"/>
                    <a:pt x="10669" y="47837"/>
                    <a:pt x="10669" y="47837"/>
                  </a:cubicBezTo>
                  <a:cubicBezTo>
                    <a:pt x="10669" y="47837"/>
                    <a:pt x="19596" y="37478"/>
                    <a:pt x="16761" y="21868"/>
                  </a:cubicBezTo>
                  <a:cubicBezTo>
                    <a:pt x="13833" y="5747"/>
                    <a:pt x="11194" y="1"/>
                    <a:pt x="91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4727501" y="1843322"/>
              <a:ext cx="385686" cy="1587021"/>
            </a:xfrm>
            <a:custGeom>
              <a:avLst/>
              <a:gdLst/>
              <a:ahLst/>
              <a:cxnLst/>
              <a:rect l="l" t="t" r="r" b="b"/>
              <a:pathLst>
                <a:path w="7918" h="32581" extrusionOk="0">
                  <a:moveTo>
                    <a:pt x="2833" y="0"/>
                  </a:moveTo>
                  <a:cubicBezTo>
                    <a:pt x="2658" y="0"/>
                    <a:pt x="2466" y="63"/>
                    <a:pt x="2247" y="182"/>
                  </a:cubicBezTo>
                  <a:cubicBezTo>
                    <a:pt x="590" y="1108"/>
                    <a:pt x="1152" y="7566"/>
                    <a:pt x="562" y="11608"/>
                  </a:cubicBezTo>
                  <a:cubicBezTo>
                    <a:pt x="1" y="15230"/>
                    <a:pt x="1994" y="18374"/>
                    <a:pt x="2583" y="20985"/>
                  </a:cubicBezTo>
                  <a:cubicBezTo>
                    <a:pt x="3145" y="23428"/>
                    <a:pt x="1320" y="32580"/>
                    <a:pt x="1320" y="32580"/>
                  </a:cubicBezTo>
                  <a:cubicBezTo>
                    <a:pt x="1320" y="32580"/>
                    <a:pt x="7918" y="19413"/>
                    <a:pt x="6205" y="11468"/>
                  </a:cubicBezTo>
                  <a:cubicBezTo>
                    <a:pt x="4344" y="2947"/>
                    <a:pt x="4021" y="0"/>
                    <a:pt x="28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4514155" y="2470552"/>
              <a:ext cx="347400" cy="976197"/>
            </a:xfrm>
            <a:custGeom>
              <a:avLst/>
              <a:gdLst/>
              <a:ahLst/>
              <a:cxnLst/>
              <a:rect l="l" t="t" r="r" b="b"/>
              <a:pathLst>
                <a:path w="7132" h="20041" extrusionOk="0">
                  <a:moveTo>
                    <a:pt x="2691" y="0"/>
                  </a:moveTo>
                  <a:cubicBezTo>
                    <a:pt x="2413" y="0"/>
                    <a:pt x="2098" y="150"/>
                    <a:pt x="1742" y="528"/>
                  </a:cubicBezTo>
                  <a:cubicBezTo>
                    <a:pt x="366" y="1904"/>
                    <a:pt x="1" y="4543"/>
                    <a:pt x="815" y="6705"/>
                  </a:cubicBezTo>
                  <a:cubicBezTo>
                    <a:pt x="1601" y="8726"/>
                    <a:pt x="394" y="9793"/>
                    <a:pt x="787" y="11000"/>
                  </a:cubicBezTo>
                  <a:cubicBezTo>
                    <a:pt x="1180" y="12123"/>
                    <a:pt x="3426" y="17120"/>
                    <a:pt x="4156" y="18075"/>
                  </a:cubicBezTo>
                  <a:cubicBezTo>
                    <a:pt x="4858" y="19001"/>
                    <a:pt x="5195" y="20040"/>
                    <a:pt x="5195" y="20040"/>
                  </a:cubicBezTo>
                  <a:cubicBezTo>
                    <a:pt x="5195" y="20040"/>
                    <a:pt x="7132" y="9400"/>
                    <a:pt x="6542" y="7743"/>
                  </a:cubicBezTo>
                  <a:cubicBezTo>
                    <a:pt x="5925" y="6003"/>
                    <a:pt x="4605" y="2662"/>
                    <a:pt x="4268" y="1876"/>
                  </a:cubicBezTo>
                  <a:cubicBezTo>
                    <a:pt x="3996" y="1289"/>
                    <a:pt x="3505" y="0"/>
                    <a:pt x="26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4638607" y="2263196"/>
              <a:ext cx="102632" cy="213204"/>
            </a:xfrm>
            <a:custGeom>
              <a:avLst/>
              <a:gdLst/>
              <a:ahLst/>
              <a:cxnLst/>
              <a:rect l="l" t="t" r="r" b="b"/>
              <a:pathLst>
                <a:path w="2107" h="4377" extrusionOk="0">
                  <a:moveTo>
                    <a:pt x="1585" y="1"/>
                  </a:moveTo>
                  <a:cubicBezTo>
                    <a:pt x="1409" y="1"/>
                    <a:pt x="1227" y="355"/>
                    <a:pt x="1068" y="1135"/>
                  </a:cubicBezTo>
                  <a:cubicBezTo>
                    <a:pt x="843" y="2343"/>
                    <a:pt x="1" y="2399"/>
                    <a:pt x="1" y="2960"/>
                  </a:cubicBezTo>
                  <a:cubicBezTo>
                    <a:pt x="1" y="3424"/>
                    <a:pt x="999" y="4377"/>
                    <a:pt x="1370" y="4377"/>
                  </a:cubicBezTo>
                  <a:cubicBezTo>
                    <a:pt x="1425" y="4377"/>
                    <a:pt x="1467" y="4355"/>
                    <a:pt x="1489" y="4308"/>
                  </a:cubicBezTo>
                  <a:cubicBezTo>
                    <a:pt x="1741" y="3690"/>
                    <a:pt x="2106" y="939"/>
                    <a:pt x="1882" y="349"/>
                  </a:cubicBezTo>
                  <a:cubicBezTo>
                    <a:pt x="1789" y="122"/>
                    <a:pt x="1688" y="1"/>
                    <a:pt x="1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4156338" y="3333632"/>
              <a:ext cx="929533" cy="542776"/>
            </a:xfrm>
            <a:custGeom>
              <a:avLst/>
              <a:gdLst/>
              <a:ahLst/>
              <a:cxnLst/>
              <a:rect l="l" t="t" r="r" b="b"/>
              <a:pathLst>
                <a:path w="19083" h="11143" extrusionOk="0">
                  <a:moveTo>
                    <a:pt x="16014" y="1"/>
                  </a:moveTo>
                  <a:cubicBezTo>
                    <a:pt x="10922" y="1"/>
                    <a:pt x="13152" y="1884"/>
                    <a:pt x="8666" y="4511"/>
                  </a:cubicBezTo>
                  <a:cubicBezTo>
                    <a:pt x="3557" y="7515"/>
                    <a:pt x="160" y="9312"/>
                    <a:pt x="19" y="10884"/>
                  </a:cubicBezTo>
                  <a:cubicBezTo>
                    <a:pt x="1" y="11063"/>
                    <a:pt x="24" y="11143"/>
                    <a:pt x="92" y="11143"/>
                  </a:cubicBezTo>
                  <a:cubicBezTo>
                    <a:pt x="534" y="11143"/>
                    <a:pt x="2870" y="7726"/>
                    <a:pt x="7740" y="6167"/>
                  </a:cubicBezTo>
                  <a:cubicBezTo>
                    <a:pt x="14001" y="4146"/>
                    <a:pt x="19082" y="131"/>
                    <a:pt x="18464" y="103"/>
                  </a:cubicBezTo>
                  <a:cubicBezTo>
                    <a:pt x="17497" y="34"/>
                    <a:pt x="16691" y="1"/>
                    <a:pt x="160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4935342" y="3282877"/>
              <a:ext cx="196983" cy="135316"/>
            </a:xfrm>
            <a:custGeom>
              <a:avLst/>
              <a:gdLst/>
              <a:ahLst/>
              <a:cxnLst/>
              <a:rect l="l" t="t" r="r" b="b"/>
              <a:pathLst>
                <a:path w="4044" h="2778" extrusionOk="0">
                  <a:moveTo>
                    <a:pt x="2851" y="1"/>
                  </a:moveTo>
                  <a:cubicBezTo>
                    <a:pt x="2434" y="1"/>
                    <a:pt x="1936" y="142"/>
                    <a:pt x="1461" y="415"/>
                  </a:cubicBezTo>
                  <a:cubicBezTo>
                    <a:pt x="506" y="977"/>
                    <a:pt x="1" y="1847"/>
                    <a:pt x="338" y="2380"/>
                  </a:cubicBezTo>
                  <a:cubicBezTo>
                    <a:pt x="490" y="2644"/>
                    <a:pt x="814" y="2777"/>
                    <a:pt x="1214" y="2777"/>
                  </a:cubicBezTo>
                  <a:cubicBezTo>
                    <a:pt x="1624" y="2777"/>
                    <a:pt x="2115" y="2637"/>
                    <a:pt x="2584" y="2352"/>
                  </a:cubicBezTo>
                  <a:cubicBezTo>
                    <a:pt x="3538" y="1819"/>
                    <a:pt x="4044" y="921"/>
                    <a:pt x="3735" y="387"/>
                  </a:cubicBezTo>
                  <a:cubicBezTo>
                    <a:pt x="3571" y="127"/>
                    <a:pt x="3247" y="1"/>
                    <a:pt x="28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5033832" y="3089745"/>
              <a:ext cx="210622" cy="232542"/>
            </a:xfrm>
            <a:custGeom>
              <a:avLst/>
              <a:gdLst/>
              <a:ahLst/>
              <a:cxnLst/>
              <a:rect l="l" t="t" r="r" b="b"/>
              <a:pathLst>
                <a:path w="4324" h="4774" extrusionOk="0">
                  <a:moveTo>
                    <a:pt x="3659" y="0"/>
                  </a:moveTo>
                  <a:cubicBezTo>
                    <a:pt x="3450" y="0"/>
                    <a:pt x="3293" y="359"/>
                    <a:pt x="3482" y="1011"/>
                  </a:cubicBezTo>
                  <a:cubicBezTo>
                    <a:pt x="3790" y="2078"/>
                    <a:pt x="674" y="4324"/>
                    <a:pt x="674" y="4324"/>
                  </a:cubicBezTo>
                  <a:lnTo>
                    <a:pt x="702" y="4324"/>
                  </a:lnTo>
                  <a:lnTo>
                    <a:pt x="0" y="4549"/>
                  </a:lnTo>
                  <a:lnTo>
                    <a:pt x="758" y="4773"/>
                  </a:lnTo>
                  <a:cubicBezTo>
                    <a:pt x="758" y="4773"/>
                    <a:pt x="674" y="4268"/>
                    <a:pt x="1881" y="3763"/>
                  </a:cubicBezTo>
                  <a:cubicBezTo>
                    <a:pt x="3060" y="3257"/>
                    <a:pt x="4324" y="1264"/>
                    <a:pt x="4043" y="450"/>
                  </a:cubicBezTo>
                  <a:cubicBezTo>
                    <a:pt x="3945" y="145"/>
                    <a:pt x="3792" y="0"/>
                    <a:pt x="36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5029740" y="3053505"/>
              <a:ext cx="93036" cy="283833"/>
            </a:xfrm>
            <a:custGeom>
              <a:avLst/>
              <a:gdLst/>
              <a:ahLst/>
              <a:cxnLst/>
              <a:rect l="l" t="t" r="r" b="b"/>
              <a:pathLst>
                <a:path w="1910" h="5827" extrusionOk="0">
                  <a:moveTo>
                    <a:pt x="786" y="1"/>
                  </a:moveTo>
                  <a:cubicBezTo>
                    <a:pt x="480" y="1"/>
                    <a:pt x="456" y="447"/>
                    <a:pt x="1067" y="997"/>
                  </a:cubicBezTo>
                  <a:cubicBezTo>
                    <a:pt x="1881" y="1727"/>
                    <a:pt x="449" y="5265"/>
                    <a:pt x="449" y="5265"/>
                  </a:cubicBezTo>
                  <a:lnTo>
                    <a:pt x="0" y="5826"/>
                  </a:lnTo>
                  <a:lnTo>
                    <a:pt x="0" y="5826"/>
                  </a:lnTo>
                  <a:lnTo>
                    <a:pt x="758" y="5630"/>
                  </a:lnTo>
                  <a:cubicBezTo>
                    <a:pt x="758" y="5630"/>
                    <a:pt x="421" y="5237"/>
                    <a:pt x="1151" y="4170"/>
                  </a:cubicBezTo>
                  <a:cubicBezTo>
                    <a:pt x="1909" y="3103"/>
                    <a:pt x="1909" y="745"/>
                    <a:pt x="1235" y="211"/>
                  </a:cubicBezTo>
                  <a:cubicBezTo>
                    <a:pt x="1058" y="65"/>
                    <a:pt x="902" y="1"/>
                    <a:pt x="7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4650234" y="1262388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4619494" y="1388814"/>
              <a:ext cx="41100" cy="41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4581372" y="1493600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5"/>
            <p:cNvSpPr/>
            <p:nvPr/>
          </p:nvSpPr>
          <p:spPr>
            <a:xfrm>
              <a:off x="4619494" y="1636764"/>
              <a:ext cx="41100" cy="41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4600309" y="1762788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4619494" y="1897589"/>
              <a:ext cx="41100" cy="41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4615997" y="2012988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4578431" y="2135864"/>
              <a:ext cx="41100" cy="41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4487447" y="2176963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4401976" y="2256464"/>
              <a:ext cx="41100" cy="41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4332018" y="2336349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4376738" y="2477651"/>
              <a:ext cx="41100" cy="41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3205009" y="1677863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3243394" y="1842289"/>
              <a:ext cx="41100" cy="41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3284509" y="1938688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3376616" y="2052842"/>
              <a:ext cx="41100" cy="41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3448584" y="2116663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3556402" y="2243845"/>
              <a:ext cx="41100" cy="41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3630334" y="2336338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3649527" y="2477645"/>
              <a:ext cx="41100" cy="41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3597509" y="2580538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3581877" y="2745220"/>
              <a:ext cx="41100" cy="41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3639207" y="2812115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3751102" y="2925473"/>
              <a:ext cx="41100" cy="41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74" name="Google Shape;374;p5"/>
          <p:cNvSpPr/>
          <p:nvPr/>
        </p:nvSpPr>
        <p:spPr>
          <a:xfrm>
            <a:off x="-8400" y="5915567"/>
            <a:ext cx="1876467" cy="992933"/>
          </a:xfrm>
          <a:custGeom>
            <a:avLst/>
            <a:gdLst/>
            <a:ahLst/>
            <a:cxnLst/>
            <a:rect l="l" t="t" r="r" b="b"/>
            <a:pathLst>
              <a:path w="56294" h="29788" extrusionOk="0">
                <a:moveTo>
                  <a:pt x="0" y="0"/>
                </a:moveTo>
                <a:cubicBezTo>
                  <a:pt x="2145" y="10742"/>
                  <a:pt x="17105" y="18078"/>
                  <a:pt x="28021" y="17166"/>
                </a:cubicBezTo>
                <a:cubicBezTo>
                  <a:pt x="32029" y="16831"/>
                  <a:pt x="35813" y="13442"/>
                  <a:pt x="37613" y="9845"/>
                </a:cubicBezTo>
                <a:cubicBezTo>
                  <a:pt x="38804" y="7465"/>
                  <a:pt x="37535" y="1224"/>
                  <a:pt x="35089" y="2272"/>
                </a:cubicBezTo>
                <a:cubicBezTo>
                  <a:pt x="33663" y="2883"/>
                  <a:pt x="33386" y="5427"/>
                  <a:pt x="34079" y="6815"/>
                </a:cubicBezTo>
                <a:cubicBezTo>
                  <a:pt x="36554" y="11768"/>
                  <a:pt x="44620" y="10559"/>
                  <a:pt x="49226" y="13631"/>
                </a:cubicBezTo>
                <a:cubicBezTo>
                  <a:pt x="54117" y="16892"/>
                  <a:pt x="56294" y="23910"/>
                  <a:pt x="56294" y="29788"/>
                </a:cubicBez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5" name="Google Shape;375;p5"/>
          <p:cNvSpPr/>
          <p:nvPr/>
        </p:nvSpPr>
        <p:spPr>
          <a:xfrm>
            <a:off x="-8414" y="-25252"/>
            <a:ext cx="1211700" cy="1581967"/>
          </a:xfrm>
          <a:custGeom>
            <a:avLst/>
            <a:gdLst/>
            <a:ahLst/>
            <a:cxnLst/>
            <a:rect l="l" t="t" r="r" b="b"/>
            <a:pathLst>
              <a:path w="36351" h="47459" extrusionOk="0">
                <a:moveTo>
                  <a:pt x="36351" y="0"/>
                </a:moveTo>
                <a:cubicBezTo>
                  <a:pt x="35259" y="9843"/>
                  <a:pt x="19133" y="11041"/>
                  <a:pt x="13884" y="19438"/>
                </a:cubicBezTo>
                <a:cubicBezTo>
                  <a:pt x="8359" y="28277"/>
                  <a:pt x="10424" y="47459"/>
                  <a:pt x="0" y="47459"/>
                </a:cubicBez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6" name="Google Shape;376;p5"/>
          <p:cNvSpPr/>
          <p:nvPr/>
        </p:nvSpPr>
        <p:spPr>
          <a:xfrm>
            <a:off x="11031701" y="5267634"/>
            <a:ext cx="1161233" cy="1598767"/>
          </a:xfrm>
          <a:custGeom>
            <a:avLst/>
            <a:gdLst/>
            <a:ahLst/>
            <a:cxnLst/>
            <a:rect l="l" t="t" r="r" b="b"/>
            <a:pathLst>
              <a:path w="34837" h="47963" extrusionOk="0">
                <a:moveTo>
                  <a:pt x="34837" y="0"/>
                </a:moveTo>
                <a:cubicBezTo>
                  <a:pt x="29877" y="619"/>
                  <a:pt x="24429" y="4137"/>
                  <a:pt x="22720" y="8835"/>
                </a:cubicBezTo>
                <a:cubicBezTo>
                  <a:pt x="20641" y="14551"/>
                  <a:pt x="21400" y="21349"/>
                  <a:pt x="18176" y="26506"/>
                </a:cubicBezTo>
                <a:cubicBezTo>
                  <a:pt x="15205" y="31259"/>
                  <a:pt x="8506" y="32386"/>
                  <a:pt x="4544" y="36351"/>
                </a:cubicBezTo>
                <a:cubicBezTo>
                  <a:pt x="1606" y="39291"/>
                  <a:pt x="0" y="43807"/>
                  <a:pt x="0" y="47963"/>
                </a:cubicBez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04653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2ACB-4911-4102-8878-434AE7609475}" type="datetimeFigureOut">
              <a:rPr lang="hu-HU" smtClean="0"/>
              <a:t>2025. 02. 21.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D9271-9E5C-424A-A586-0AA39254F6F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1286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2ACB-4911-4102-8878-434AE7609475}" type="datetimeFigureOut">
              <a:rPr lang="hu-HU" smtClean="0"/>
              <a:t>2025. 02. 21.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D9271-9E5C-424A-A586-0AA39254F6F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309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2ACB-4911-4102-8878-434AE7609475}" type="datetimeFigureOut">
              <a:rPr lang="hu-HU" smtClean="0"/>
              <a:t>2025. 02. 21.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D9271-9E5C-424A-A586-0AA39254F6F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1802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2ACB-4911-4102-8878-434AE7609475}" type="datetimeFigureOut">
              <a:rPr lang="hu-HU" smtClean="0"/>
              <a:t>2025. 02. 21.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D9271-9E5C-424A-A586-0AA39254F6F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497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2ACB-4911-4102-8878-434AE7609475}" type="datetimeFigureOut">
              <a:rPr lang="hu-HU" smtClean="0"/>
              <a:t>2025. 02. 21.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D9271-9E5C-424A-A586-0AA39254F6F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4199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2ACB-4911-4102-8878-434AE7609475}" type="datetimeFigureOut">
              <a:rPr lang="hu-HU" smtClean="0"/>
              <a:t>2025. 02. 21.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D9271-9E5C-424A-A586-0AA39254F6F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579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2ACB-4911-4102-8878-434AE7609475}" type="datetimeFigureOut">
              <a:rPr lang="hu-HU" smtClean="0"/>
              <a:t>2025. 02. 21.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D9271-9E5C-424A-A586-0AA39254F6F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6196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2ACB-4911-4102-8878-434AE7609475}" type="datetimeFigureOut">
              <a:rPr lang="hu-HU" smtClean="0"/>
              <a:t>2025. 02. 21.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D9271-9E5C-424A-A586-0AA39254F6F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3766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A2ACB-4911-4102-8878-434AE7609475}" type="datetimeFigureOut">
              <a:rPr lang="hu-HU" smtClean="0"/>
              <a:t>2025. 02. 21.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D9271-9E5C-424A-A586-0AA39254F6F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024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comments" Target="../comments/comment1.xml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3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comments" Target="../comments/comment1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9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comments" Target="../comments/comment2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mailto:xcsizmadiahivatali@gmail.com" TargetMode="External"/><Relationship Id="rId13" Type="http://schemas.openxmlformats.org/officeDocument/2006/relationships/hyperlink" Target="https://www.figma.com/design/vcmt9LVVYFBAHePYgpWg3n/Mariposa?node-id=0-1&amp;t=oiqxKDqsmq49TPfC-1" TargetMode="External"/><Relationship Id="rId3" Type="http://schemas.openxmlformats.org/officeDocument/2006/relationships/image" Target="../media/image27.png"/><Relationship Id="rId7" Type="http://schemas.openxmlformats.org/officeDocument/2006/relationships/hyperlink" Target="mailto:gocza.david.219@gmail.com" TargetMode="External"/><Relationship Id="rId12" Type="http://schemas.openxmlformats.org/officeDocument/2006/relationships/hyperlink" Target="https://www.instagram.com/h_kamillaa/" TargetMode="External"/><Relationship Id="rId17" Type="http://schemas.openxmlformats.org/officeDocument/2006/relationships/comments" Target="../comments/comment26.xml"/><Relationship Id="rId2" Type="http://schemas.openxmlformats.org/officeDocument/2006/relationships/image" Target="../media/image2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facebook.com/gczdvd" TargetMode="External"/><Relationship Id="rId11" Type="http://schemas.openxmlformats.org/officeDocument/2006/relationships/hyperlink" Target="https://www.instagram.com/gocza_david/" TargetMode="External"/><Relationship Id="rId5" Type="http://schemas.openxmlformats.org/officeDocument/2006/relationships/hyperlink" Target="https://www.facebook.com/csxenia" TargetMode="External"/><Relationship Id="rId15" Type="http://schemas.openxmlformats.org/officeDocument/2006/relationships/hyperlink" Target="https://github.com/gczdvd/Mariposa" TargetMode="External"/><Relationship Id="rId10" Type="http://schemas.openxmlformats.org/officeDocument/2006/relationships/hyperlink" Target="mailto:kamilla20051015@gmail.com" TargetMode="External"/><Relationship Id="rId4" Type="http://schemas.openxmlformats.org/officeDocument/2006/relationships/image" Target="../media/image28.png"/><Relationship Id="rId9" Type="http://schemas.openxmlformats.org/officeDocument/2006/relationships/hyperlink" Target="https://www.facebook.com/kamilla.horvath123" TargetMode="External"/><Relationship Id="rId1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ce.com/en/article/friendship-applications-gen-z-loneliness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BC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30" y="1315871"/>
            <a:ext cx="11268176" cy="4318856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10" y="274823"/>
            <a:ext cx="4856480" cy="4892136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70" y="5605893"/>
            <a:ext cx="11311696" cy="957233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5590" y="769386"/>
            <a:ext cx="7709976" cy="2159301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8353" y="3544290"/>
            <a:ext cx="8495453" cy="2169155"/>
          </a:xfrm>
          <a:prstGeom prst="rect">
            <a:avLst/>
          </a:prstGeom>
        </p:spPr>
      </p:pic>
      <p:pic>
        <p:nvPicPr>
          <p:cNvPr id="1026" name="Picture 2" descr="International Students Are More Socially Isolated than Domestic Students,  and the Gap Is Growing After COVID-1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10" y="1811157"/>
            <a:ext cx="6736211" cy="4694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863" y="274823"/>
            <a:ext cx="11887713" cy="3115323"/>
          </a:xfrm>
          <a:prstGeom prst="rect">
            <a:avLst/>
          </a:prstGeom>
        </p:spPr>
      </p:pic>
      <p:grpSp>
        <p:nvGrpSpPr>
          <p:cNvPr id="19" name="Csoportba foglalás 18"/>
          <p:cNvGrpSpPr/>
          <p:nvPr/>
        </p:nvGrpSpPr>
        <p:grpSpPr>
          <a:xfrm>
            <a:off x="0" y="186751"/>
            <a:ext cx="12159437" cy="6577097"/>
            <a:chOff x="10160" y="108696"/>
            <a:chExt cx="9119578" cy="4932823"/>
          </a:xfrm>
        </p:grpSpPr>
        <p:pic>
          <p:nvPicPr>
            <p:cNvPr id="12" name="Picture 2" descr="International Students Are More Socially Isolated than Domestic Students,  and the Gap Is Growing After COVID-19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417" y="195757"/>
              <a:ext cx="2602358" cy="1813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Kép 1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833380" y="2994676"/>
              <a:ext cx="4147669" cy="1086948"/>
            </a:xfrm>
            <a:prstGeom prst="rect">
              <a:avLst/>
            </a:prstGeom>
          </p:spPr>
        </p:pic>
        <p:pic>
          <p:nvPicPr>
            <p:cNvPr id="15" name="Kép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72256" y="108696"/>
              <a:ext cx="2729358" cy="2749397"/>
            </a:xfrm>
            <a:prstGeom prst="rect">
              <a:avLst/>
            </a:prstGeom>
          </p:spPr>
        </p:pic>
        <p:pic>
          <p:nvPicPr>
            <p:cNvPr id="16" name="Kép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898" y="2356533"/>
              <a:ext cx="4545641" cy="1742249"/>
            </a:xfrm>
            <a:prstGeom prst="rect">
              <a:avLst/>
            </a:prstGeom>
          </p:spPr>
        </p:pic>
        <p:pic>
          <p:nvPicPr>
            <p:cNvPr id="17" name="Kép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60" y="4269790"/>
              <a:ext cx="9119578" cy="771729"/>
            </a:xfrm>
            <a:prstGeom prst="rect">
              <a:avLst/>
            </a:prstGeom>
          </p:spPr>
        </p:pic>
        <p:pic>
          <p:nvPicPr>
            <p:cNvPr id="18" name="Kép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35056" y="189801"/>
              <a:ext cx="3193177" cy="894300"/>
            </a:xfrm>
            <a:prstGeom prst="rect">
              <a:avLst/>
            </a:prstGeom>
          </p:spPr>
        </p:pic>
        <p:pic>
          <p:nvPicPr>
            <p:cNvPr id="21" name="Kép 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15798" y="1338340"/>
              <a:ext cx="3193177" cy="8153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557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>
          <a:xfrm>
            <a:off x="0" y="0"/>
            <a:ext cx="5933440" cy="6858000"/>
          </a:xfrm>
          <a:prstGeom prst="rect">
            <a:avLst/>
          </a:prstGeom>
          <a:solidFill>
            <a:srgbClr val="FFBC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Szövegdoboz 1"/>
          <p:cNvSpPr txBox="1"/>
          <p:nvPr/>
        </p:nvSpPr>
        <p:spPr>
          <a:xfrm>
            <a:off x="6245623" y="2644170"/>
            <a:ext cx="45882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hu-HU" sz="32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hu-HU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Butterfly</a:t>
            </a:r>
          </a:p>
          <a:p>
            <a:r>
              <a:rPr lang="hu-HU" sz="32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Creating</a:t>
            </a:r>
            <a:r>
              <a:rPr lang="hu-HU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u-HU" sz="32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hu-HU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u-HU" sz="32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Solution</a:t>
            </a:r>
            <a:endParaRPr lang="hu-HU" sz="32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18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Csoportba foglalás 23"/>
          <p:cNvGrpSpPr/>
          <p:nvPr/>
        </p:nvGrpSpPr>
        <p:grpSpPr>
          <a:xfrm>
            <a:off x="345440" y="410806"/>
            <a:ext cx="12232640" cy="6799594"/>
            <a:chOff x="345440" y="410806"/>
            <a:chExt cx="12232640" cy="6799594"/>
          </a:xfrm>
        </p:grpSpPr>
        <p:pic>
          <p:nvPicPr>
            <p:cNvPr id="6" name="Kép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440" y="410806"/>
              <a:ext cx="1259840" cy="973994"/>
            </a:xfrm>
            <a:prstGeom prst="rect">
              <a:avLst/>
            </a:prstGeom>
            <a:noFill/>
          </p:spPr>
        </p:pic>
        <p:pic>
          <p:nvPicPr>
            <p:cNvPr id="7" name="Kép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4240" y="1843366"/>
              <a:ext cx="1259840" cy="973994"/>
            </a:xfrm>
            <a:prstGeom prst="rect">
              <a:avLst/>
            </a:prstGeom>
            <a:noFill/>
          </p:spPr>
        </p:pic>
        <p:pic>
          <p:nvPicPr>
            <p:cNvPr id="8" name="Kép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3040" y="3275926"/>
              <a:ext cx="1259840" cy="973994"/>
            </a:xfrm>
            <a:prstGeom prst="rect">
              <a:avLst/>
            </a:prstGeom>
            <a:noFill/>
          </p:spPr>
        </p:pic>
        <p:pic>
          <p:nvPicPr>
            <p:cNvPr id="9" name="Kép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1840" y="4708486"/>
              <a:ext cx="1259840" cy="973994"/>
            </a:xfrm>
            <a:prstGeom prst="rect">
              <a:avLst/>
            </a:prstGeom>
            <a:noFill/>
          </p:spPr>
        </p:pic>
        <p:pic>
          <p:nvPicPr>
            <p:cNvPr id="10" name="Kép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0640" y="6141046"/>
              <a:ext cx="1259840" cy="973994"/>
            </a:xfrm>
            <a:prstGeom prst="rect">
              <a:avLst/>
            </a:prstGeom>
            <a:noFill/>
          </p:spPr>
        </p:pic>
        <p:pic>
          <p:nvPicPr>
            <p:cNvPr id="11" name="Kép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3040" y="410806"/>
              <a:ext cx="1259840" cy="973994"/>
            </a:xfrm>
            <a:prstGeom prst="rect">
              <a:avLst/>
            </a:prstGeom>
            <a:noFill/>
          </p:spPr>
        </p:pic>
        <p:pic>
          <p:nvPicPr>
            <p:cNvPr id="12" name="Kép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0640" y="410806"/>
              <a:ext cx="1259840" cy="973994"/>
            </a:xfrm>
            <a:prstGeom prst="rect">
              <a:avLst/>
            </a:prstGeom>
            <a:noFill/>
          </p:spPr>
        </p:pic>
        <p:pic>
          <p:nvPicPr>
            <p:cNvPr id="13" name="Kép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8240" y="410806"/>
              <a:ext cx="1259840" cy="973994"/>
            </a:xfrm>
            <a:prstGeom prst="rect">
              <a:avLst/>
            </a:prstGeom>
            <a:noFill/>
          </p:spPr>
        </p:pic>
        <p:pic>
          <p:nvPicPr>
            <p:cNvPr id="14" name="Kép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1840" y="1805173"/>
              <a:ext cx="1259840" cy="973994"/>
            </a:xfrm>
            <a:prstGeom prst="rect">
              <a:avLst/>
            </a:prstGeom>
            <a:noFill/>
          </p:spPr>
        </p:pic>
        <p:pic>
          <p:nvPicPr>
            <p:cNvPr id="15" name="Kép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0640" y="3199540"/>
              <a:ext cx="1259840" cy="973994"/>
            </a:xfrm>
            <a:prstGeom prst="rect">
              <a:avLst/>
            </a:prstGeom>
            <a:noFill/>
          </p:spPr>
        </p:pic>
        <p:pic>
          <p:nvPicPr>
            <p:cNvPr id="16" name="Kép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89440" y="4593907"/>
              <a:ext cx="1259840" cy="973994"/>
            </a:xfrm>
            <a:prstGeom prst="rect">
              <a:avLst/>
            </a:prstGeom>
            <a:noFill/>
          </p:spPr>
        </p:pic>
        <p:pic>
          <p:nvPicPr>
            <p:cNvPr id="17" name="Kép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8240" y="5988274"/>
              <a:ext cx="1259840" cy="973994"/>
            </a:xfrm>
            <a:prstGeom prst="rect">
              <a:avLst/>
            </a:prstGeom>
            <a:noFill/>
          </p:spPr>
        </p:pic>
        <p:pic>
          <p:nvPicPr>
            <p:cNvPr id="18" name="Kép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89440" y="1805173"/>
              <a:ext cx="1259840" cy="973994"/>
            </a:xfrm>
            <a:prstGeom prst="rect">
              <a:avLst/>
            </a:prstGeom>
            <a:noFill/>
          </p:spPr>
        </p:pic>
        <p:pic>
          <p:nvPicPr>
            <p:cNvPr id="19" name="Kép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8240" y="3199540"/>
              <a:ext cx="1259840" cy="973994"/>
            </a:xfrm>
            <a:prstGeom prst="rect">
              <a:avLst/>
            </a:prstGeom>
            <a:noFill/>
          </p:spPr>
        </p:pic>
        <p:pic>
          <p:nvPicPr>
            <p:cNvPr id="20" name="Kép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440" y="3323606"/>
              <a:ext cx="1259840" cy="973994"/>
            </a:xfrm>
            <a:prstGeom prst="rect">
              <a:avLst/>
            </a:prstGeom>
            <a:noFill/>
          </p:spPr>
        </p:pic>
        <p:pic>
          <p:nvPicPr>
            <p:cNvPr id="21" name="Kép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440" y="6236406"/>
              <a:ext cx="1259840" cy="973994"/>
            </a:xfrm>
            <a:prstGeom prst="rect">
              <a:avLst/>
            </a:prstGeom>
            <a:noFill/>
          </p:spPr>
        </p:pic>
        <p:pic>
          <p:nvPicPr>
            <p:cNvPr id="22" name="Kép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4240" y="4708486"/>
              <a:ext cx="1259840" cy="973994"/>
            </a:xfrm>
            <a:prstGeom prst="rect">
              <a:avLst/>
            </a:prstGeom>
            <a:noFill/>
          </p:spPr>
        </p:pic>
        <p:pic>
          <p:nvPicPr>
            <p:cNvPr id="23" name="Kép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3040" y="6093366"/>
              <a:ext cx="1259840" cy="973994"/>
            </a:xfrm>
            <a:prstGeom prst="rect">
              <a:avLst/>
            </a:prstGeom>
            <a:noFill/>
          </p:spPr>
        </p:pic>
      </p:grpSp>
      <p:sp>
        <p:nvSpPr>
          <p:cNvPr id="25" name="Téglalap 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Szövegdoboz 1"/>
          <p:cNvSpPr txBox="1"/>
          <p:nvPr/>
        </p:nvSpPr>
        <p:spPr>
          <a:xfrm>
            <a:off x="680720" y="3013502"/>
            <a:ext cx="10830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Mariposa - The Social Butterfly</a:t>
            </a:r>
            <a:endParaRPr lang="hu-HU" sz="4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80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6635123" y="1650678"/>
            <a:ext cx="2650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 smtClean="0"/>
              <a:t>Mariposa is…</a:t>
            </a:r>
            <a:endParaRPr lang="hu-HU" sz="3200" dirty="0"/>
          </a:p>
        </p:txBody>
      </p:sp>
      <p:sp>
        <p:nvSpPr>
          <p:cNvPr id="3" name="Szövegdoboz 2"/>
          <p:cNvSpPr txBox="1"/>
          <p:nvPr/>
        </p:nvSpPr>
        <p:spPr>
          <a:xfrm>
            <a:off x="5019040" y="3278554"/>
            <a:ext cx="5882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hu-HU" sz="2400" dirty="0" smtClean="0"/>
              <a:t>a</a:t>
            </a:r>
            <a:r>
              <a:rPr lang="en-US" sz="2400" dirty="0" smtClean="0"/>
              <a:t> messaging site on the web that </a:t>
            </a:r>
            <a:r>
              <a:rPr lang="hu-HU" sz="2400" dirty="0" err="1" smtClean="0"/>
              <a:t>lets</a:t>
            </a:r>
            <a:r>
              <a:rPr lang="hu-HU" sz="2400" dirty="0" smtClean="0"/>
              <a:t> </a:t>
            </a:r>
            <a:r>
              <a:rPr lang="hu-HU" sz="2400" dirty="0" err="1" smtClean="0"/>
              <a:t>people</a:t>
            </a:r>
            <a:r>
              <a:rPr lang="hu-HU" sz="2400" dirty="0" smtClean="0"/>
              <a:t> </a:t>
            </a:r>
            <a:r>
              <a:rPr lang="hu-HU" sz="2400" dirty="0" err="1" smtClean="0"/>
              <a:t>talk</a:t>
            </a:r>
            <a:r>
              <a:rPr lang="hu-HU" sz="2400" dirty="0" smtClean="0"/>
              <a:t> </a:t>
            </a:r>
            <a:r>
              <a:rPr lang="hu-HU" sz="2400" dirty="0" err="1" smtClean="0"/>
              <a:t>to</a:t>
            </a:r>
            <a:r>
              <a:rPr lang="hu-HU" sz="2400" dirty="0" smtClean="0"/>
              <a:t> </a:t>
            </a:r>
            <a:r>
              <a:rPr lang="hu-HU" sz="2400" dirty="0" err="1" smtClean="0"/>
              <a:t>others</a:t>
            </a:r>
            <a:r>
              <a:rPr lang="hu-HU" sz="2400" dirty="0" smtClean="0"/>
              <a:t>, </a:t>
            </a:r>
            <a:r>
              <a:rPr lang="hu-HU" sz="2400" dirty="0" err="1" smtClean="0"/>
              <a:t>while</a:t>
            </a:r>
            <a:r>
              <a:rPr lang="hu-HU" sz="2400" dirty="0" smtClean="0"/>
              <a:t> </a:t>
            </a:r>
            <a:r>
              <a:rPr lang="hu-HU" sz="2400" dirty="0" err="1" smtClean="0"/>
              <a:t>offering</a:t>
            </a:r>
            <a:r>
              <a:rPr lang="hu-HU" sz="2400" dirty="0" smtClean="0"/>
              <a:t> </a:t>
            </a:r>
            <a:r>
              <a:rPr lang="hu-HU" sz="2400" dirty="0" err="1" smtClean="0"/>
              <a:t>the</a:t>
            </a:r>
            <a:r>
              <a:rPr lang="hu-HU" sz="2400" dirty="0" smtClean="0"/>
              <a:t> </a:t>
            </a:r>
            <a:r>
              <a:rPr lang="hu-HU" sz="2400" dirty="0" err="1" smtClean="0"/>
              <a:t>chance</a:t>
            </a:r>
            <a:r>
              <a:rPr lang="hu-HU" sz="2400" dirty="0" smtClean="0"/>
              <a:t> </a:t>
            </a:r>
            <a:r>
              <a:rPr lang="hu-HU" sz="2400" dirty="0" err="1" smtClean="0"/>
              <a:t>to</a:t>
            </a:r>
            <a:r>
              <a:rPr lang="hu-HU" sz="2400" dirty="0" smtClean="0"/>
              <a:t> </a:t>
            </a:r>
            <a:r>
              <a:rPr lang="hu-HU" sz="2400" dirty="0" err="1" smtClean="0"/>
              <a:t>stay</a:t>
            </a:r>
            <a:r>
              <a:rPr lang="hu-HU" sz="2400" dirty="0" smtClean="0"/>
              <a:t> </a:t>
            </a:r>
            <a:r>
              <a:rPr lang="hu-HU" sz="2400" dirty="0" err="1" smtClean="0"/>
              <a:t>safe</a:t>
            </a:r>
            <a:r>
              <a:rPr lang="hu-HU" sz="2400" dirty="0" smtClean="0"/>
              <a:t> and </a:t>
            </a:r>
            <a:r>
              <a:rPr lang="hu-HU" sz="2400" dirty="0" err="1" smtClean="0"/>
              <a:t>anonymous</a:t>
            </a:r>
            <a:r>
              <a:rPr lang="hu-HU" sz="2400" dirty="0"/>
              <a:t>.</a:t>
            </a:r>
            <a:endParaRPr lang="en-US" sz="2400" dirty="0" smtClean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4806"/>
          <a:stretch/>
        </p:blipFill>
        <p:spPr>
          <a:xfrm>
            <a:off x="1" y="0"/>
            <a:ext cx="34137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93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Csoportba foglalás 10"/>
          <p:cNvGrpSpPr/>
          <p:nvPr/>
        </p:nvGrpSpPr>
        <p:grpSpPr>
          <a:xfrm>
            <a:off x="-1541555" y="-1584960"/>
            <a:ext cx="3680749" cy="9093200"/>
            <a:chOff x="-1008155" y="-1584960"/>
            <a:chExt cx="3680749" cy="9093200"/>
          </a:xfrm>
        </p:grpSpPr>
        <p:sp>
          <p:nvSpPr>
            <p:cNvPr id="6" name="Pluszjel 5"/>
            <p:cNvSpPr/>
            <p:nvPr/>
          </p:nvSpPr>
          <p:spPr>
            <a:xfrm>
              <a:off x="-954526" y="4673600"/>
              <a:ext cx="2834640" cy="2834640"/>
            </a:xfrm>
            <a:prstGeom prst="mathPlus">
              <a:avLst/>
            </a:prstGeom>
            <a:solidFill>
              <a:srgbClr val="FFBC2F"/>
            </a:solidFill>
            <a:ln>
              <a:solidFill>
                <a:srgbClr val="FFBC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Pluszjel 6"/>
            <p:cNvSpPr/>
            <p:nvPr/>
          </p:nvSpPr>
          <p:spPr>
            <a:xfrm>
              <a:off x="-162046" y="3108960"/>
              <a:ext cx="2834640" cy="2834640"/>
            </a:xfrm>
            <a:prstGeom prst="mathPlus">
              <a:avLst/>
            </a:prstGeom>
            <a:solidFill>
              <a:srgbClr val="FFBC2F"/>
            </a:solidFill>
            <a:ln>
              <a:solidFill>
                <a:srgbClr val="FFBC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" name="Pluszjel 7"/>
            <p:cNvSpPr/>
            <p:nvPr/>
          </p:nvSpPr>
          <p:spPr>
            <a:xfrm>
              <a:off x="-954526" y="1544320"/>
              <a:ext cx="2834640" cy="2834640"/>
            </a:xfrm>
            <a:prstGeom prst="mathPlus">
              <a:avLst/>
            </a:prstGeom>
            <a:solidFill>
              <a:srgbClr val="FFBC2F"/>
            </a:solidFill>
            <a:ln>
              <a:solidFill>
                <a:srgbClr val="FFBC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Pluszjel 8"/>
            <p:cNvSpPr/>
            <p:nvPr/>
          </p:nvSpPr>
          <p:spPr>
            <a:xfrm>
              <a:off x="-162046" y="-20320"/>
              <a:ext cx="2834640" cy="2834640"/>
            </a:xfrm>
            <a:prstGeom prst="mathPlus">
              <a:avLst/>
            </a:prstGeom>
            <a:solidFill>
              <a:srgbClr val="FFBC2F"/>
            </a:solidFill>
            <a:ln>
              <a:solidFill>
                <a:srgbClr val="FFBC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Pluszjel 9"/>
            <p:cNvSpPr/>
            <p:nvPr/>
          </p:nvSpPr>
          <p:spPr>
            <a:xfrm>
              <a:off x="-1008155" y="-1584960"/>
              <a:ext cx="2834640" cy="2834640"/>
            </a:xfrm>
            <a:prstGeom prst="mathPlus">
              <a:avLst/>
            </a:prstGeom>
            <a:solidFill>
              <a:srgbClr val="FFBC2F"/>
            </a:solidFill>
            <a:ln>
              <a:solidFill>
                <a:srgbClr val="FFBC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2" name="Csoportba foglalás 11"/>
          <p:cNvGrpSpPr/>
          <p:nvPr/>
        </p:nvGrpSpPr>
        <p:grpSpPr>
          <a:xfrm>
            <a:off x="721874" y="-1591717"/>
            <a:ext cx="5098069" cy="9099957"/>
            <a:chOff x="-1008155" y="-1591717"/>
            <a:chExt cx="5098069" cy="9099957"/>
          </a:xfrm>
        </p:grpSpPr>
        <p:sp>
          <p:nvSpPr>
            <p:cNvPr id="13" name="Pluszjel 12"/>
            <p:cNvSpPr/>
            <p:nvPr/>
          </p:nvSpPr>
          <p:spPr>
            <a:xfrm>
              <a:off x="-954526" y="4673600"/>
              <a:ext cx="2834640" cy="2834640"/>
            </a:xfrm>
            <a:prstGeom prst="mathPlus">
              <a:avLst/>
            </a:prstGeom>
            <a:solidFill>
              <a:srgbClr val="FFBC2F"/>
            </a:solidFill>
            <a:ln>
              <a:solidFill>
                <a:srgbClr val="FFBC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" name="Pluszjel 13"/>
            <p:cNvSpPr/>
            <p:nvPr/>
          </p:nvSpPr>
          <p:spPr>
            <a:xfrm>
              <a:off x="-162046" y="3108960"/>
              <a:ext cx="2834640" cy="2834640"/>
            </a:xfrm>
            <a:prstGeom prst="mathPlus">
              <a:avLst/>
            </a:prstGeom>
            <a:solidFill>
              <a:srgbClr val="FFBC2F"/>
            </a:solidFill>
            <a:ln>
              <a:solidFill>
                <a:srgbClr val="FFBC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" name="Pluszjel 14"/>
            <p:cNvSpPr/>
            <p:nvPr/>
          </p:nvSpPr>
          <p:spPr>
            <a:xfrm>
              <a:off x="-954526" y="1544320"/>
              <a:ext cx="2834640" cy="2834640"/>
            </a:xfrm>
            <a:prstGeom prst="mathPlus">
              <a:avLst/>
            </a:prstGeom>
            <a:solidFill>
              <a:srgbClr val="FFBC2F"/>
            </a:solidFill>
            <a:ln>
              <a:solidFill>
                <a:srgbClr val="FFBC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" name="Pluszjel 15"/>
            <p:cNvSpPr/>
            <p:nvPr/>
          </p:nvSpPr>
          <p:spPr>
            <a:xfrm>
              <a:off x="-162046" y="-20320"/>
              <a:ext cx="2834640" cy="2834640"/>
            </a:xfrm>
            <a:prstGeom prst="mathPlus">
              <a:avLst/>
            </a:prstGeom>
            <a:solidFill>
              <a:srgbClr val="FFBC2F"/>
            </a:solidFill>
            <a:ln>
              <a:solidFill>
                <a:srgbClr val="FFBC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" name="Pluszjel 16"/>
            <p:cNvSpPr/>
            <p:nvPr/>
          </p:nvSpPr>
          <p:spPr>
            <a:xfrm>
              <a:off x="-1008155" y="-1584960"/>
              <a:ext cx="2834640" cy="2834640"/>
            </a:xfrm>
            <a:prstGeom prst="mathPlus">
              <a:avLst/>
            </a:prstGeom>
            <a:solidFill>
              <a:srgbClr val="FFBC2F"/>
            </a:solidFill>
            <a:ln>
              <a:solidFill>
                <a:srgbClr val="FFBC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" name="Pluszjel 17"/>
            <p:cNvSpPr/>
            <p:nvPr/>
          </p:nvSpPr>
          <p:spPr>
            <a:xfrm>
              <a:off x="1255274" y="-1591717"/>
              <a:ext cx="2834640" cy="2834640"/>
            </a:xfrm>
            <a:prstGeom prst="mathPlus">
              <a:avLst/>
            </a:prstGeom>
            <a:solidFill>
              <a:srgbClr val="FFBC2F"/>
            </a:solidFill>
            <a:ln>
              <a:solidFill>
                <a:srgbClr val="FFBC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9" name="Téglalap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Szövegdoboz 1"/>
          <p:cNvSpPr txBox="1"/>
          <p:nvPr/>
        </p:nvSpPr>
        <p:spPr>
          <a:xfrm>
            <a:off x="3831412" y="2253160"/>
            <a:ext cx="83069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</a:t>
            </a:r>
            <a:r>
              <a:rPr lang="hu-HU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a Social Butterfly?</a:t>
            </a:r>
            <a:endParaRPr lang="hu-HU" sz="4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4233077" y="3640198"/>
            <a:ext cx="7503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Georgia" panose="02040502050405020303" pitchFamily="18" charset="0"/>
              </a:rPr>
              <a:t>A "social butterfly" describes someone who's </a:t>
            </a:r>
            <a:r>
              <a:rPr lang="en-US" sz="2000" b="1" dirty="0">
                <a:latin typeface="Georgia" panose="02040502050405020303" pitchFamily="18" charset="0"/>
              </a:rPr>
              <a:t>socially oriented</a:t>
            </a:r>
            <a:r>
              <a:rPr lang="en-US" sz="2000" dirty="0">
                <a:latin typeface="Georgia" panose="02040502050405020303" pitchFamily="18" charset="0"/>
              </a:rPr>
              <a:t>, </a:t>
            </a:r>
            <a:r>
              <a:rPr lang="en-US" sz="2000" b="1" dirty="0">
                <a:latin typeface="Georgia" panose="02040502050405020303" pitchFamily="18" charset="0"/>
              </a:rPr>
              <a:t>outgoing</a:t>
            </a:r>
            <a:r>
              <a:rPr lang="en-US" sz="2000" dirty="0">
                <a:latin typeface="Georgia" panose="02040502050405020303" pitchFamily="18" charset="0"/>
              </a:rPr>
              <a:t>, and often very </a:t>
            </a:r>
            <a:r>
              <a:rPr lang="en-US" sz="2000" b="1" dirty="0">
                <a:latin typeface="Georgia" panose="02040502050405020303" pitchFamily="18" charset="0"/>
              </a:rPr>
              <a:t>charismatic</a:t>
            </a:r>
            <a:r>
              <a:rPr lang="en-US" sz="2000" dirty="0">
                <a:latin typeface="Georgia" panose="02040502050405020303" pitchFamily="18" charset="0"/>
              </a:rPr>
              <a:t> and </a:t>
            </a:r>
            <a:r>
              <a:rPr lang="en-US" sz="2000" b="1" dirty="0">
                <a:latin typeface="Georgia" panose="02040502050405020303" pitchFamily="18" charset="0"/>
              </a:rPr>
              <a:t>charming</a:t>
            </a:r>
            <a:r>
              <a:rPr lang="en-US" sz="2000" dirty="0">
                <a:latin typeface="Georgia" panose="02040502050405020303" pitchFamily="18" charset="0"/>
              </a:rPr>
              <a:t>.</a:t>
            </a:r>
            <a:endParaRPr lang="hu-HU" sz="2000" dirty="0" smtClean="0">
              <a:latin typeface="Georgia" panose="02040502050405020303" pitchFamily="18" charset="0"/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10556240" y="6550819"/>
            <a:ext cx="1706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000" dirty="0" err="1" smtClean="0">
                <a:latin typeface="Georgia" panose="02040502050405020303" pitchFamily="18" charset="0"/>
              </a:rPr>
              <a:t>Source</a:t>
            </a:r>
            <a:r>
              <a:rPr lang="hu-HU" sz="1000" dirty="0" smtClean="0">
                <a:latin typeface="Georgia" panose="02040502050405020303" pitchFamily="18" charset="0"/>
              </a:rPr>
              <a:t>: </a:t>
            </a:r>
            <a:r>
              <a:rPr lang="hu-HU" sz="1000" dirty="0" err="1" smtClean="0">
                <a:latin typeface="Georgia" panose="02040502050405020303" pitchFamily="18" charset="0"/>
              </a:rPr>
              <a:t>mindbodygreen</a:t>
            </a:r>
            <a:endParaRPr lang="hu-HU" sz="1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4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Háromszög 15"/>
          <p:cNvSpPr/>
          <p:nvPr/>
        </p:nvSpPr>
        <p:spPr>
          <a:xfrm rot="5400000">
            <a:off x="-2344839" y="2344839"/>
            <a:ext cx="6858002" cy="2168324"/>
          </a:xfrm>
          <a:prstGeom prst="triangle">
            <a:avLst/>
          </a:prstGeom>
          <a:solidFill>
            <a:srgbClr val="FFBC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Háromszög 21"/>
          <p:cNvSpPr/>
          <p:nvPr/>
        </p:nvSpPr>
        <p:spPr>
          <a:xfrm rot="16200000">
            <a:off x="7678839" y="2344839"/>
            <a:ext cx="6858002" cy="2168321"/>
          </a:xfrm>
          <a:prstGeom prst="triangle">
            <a:avLst/>
          </a:prstGeom>
          <a:solidFill>
            <a:srgbClr val="FFBC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Szövegdoboz 1"/>
          <p:cNvSpPr txBox="1"/>
          <p:nvPr/>
        </p:nvSpPr>
        <p:spPr>
          <a:xfrm>
            <a:off x="3154681" y="2844225"/>
            <a:ext cx="588263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5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Anatomy</a:t>
            </a:r>
            <a:r>
              <a:rPr lang="hu-HU" sz="35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</a:t>
            </a:r>
            <a:r>
              <a:rPr lang="hu-HU" sz="35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hu-HU" sz="35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Butterfly – </a:t>
            </a:r>
            <a:r>
              <a:rPr lang="hu-HU" sz="35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</a:t>
            </a:r>
            <a:r>
              <a:rPr lang="hu-HU" sz="35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it </a:t>
            </a:r>
            <a:r>
              <a:rPr lang="hu-HU" sz="35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works</a:t>
            </a:r>
            <a:endParaRPr lang="hu-HU" sz="35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78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3087458" y="2417862"/>
            <a:ext cx="417293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solidFill>
                  <a:srgbClr val="25252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backend: </a:t>
            </a:r>
            <a:r>
              <a:rPr lang="hu-HU" dirty="0" smtClean="0">
                <a:solidFill>
                  <a:srgbClr val="25252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Dávidra bízom </a:t>
            </a:r>
            <a:r>
              <a:rPr lang="hu-HU" dirty="0">
                <a:solidFill>
                  <a:srgbClr val="25252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 </a:t>
            </a:r>
            <a:r>
              <a:rPr lang="hu-HU" dirty="0" smtClean="0">
                <a:solidFill>
                  <a:srgbClr val="25252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tartalmat</a:t>
            </a:r>
          </a:p>
          <a:p>
            <a:r>
              <a:rPr lang="hu-HU" dirty="0" smtClean="0">
                <a:solidFill>
                  <a:srgbClr val="252525"/>
                </a:solidFill>
                <a:latin typeface="Arial" panose="020B0604020202020204" pitchFamily="34" charset="0"/>
              </a:rPr>
              <a:t>Adatbázis szerkezet</a:t>
            </a:r>
          </a:p>
          <a:p>
            <a:r>
              <a:rPr lang="hu-HU" dirty="0" smtClean="0">
                <a:solidFill>
                  <a:srgbClr val="252525"/>
                </a:solidFill>
                <a:latin typeface="Arial" panose="020B0604020202020204" pitchFamily="34" charset="0"/>
              </a:rPr>
              <a:t>Hogyan működik csak az üzenetküldés</a:t>
            </a:r>
          </a:p>
          <a:p>
            <a:r>
              <a:rPr lang="hu-HU" dirty="0" smtClean="0">
                <a:solidFill>
                  <a:srgbClr val="252525"/>
                </a:solidFill>
                <a:latin typeface="Arial" panose="020B0604020202020204" pitchFamily="34" charset="0"/>
              </a:rPr>
              <a:t>Paginator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598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3087458" y="2417862"/>
            <a:ext cx="30091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solidFill>
                  <a:srgbClr val="25252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backend: </a:t>
            </a:r>
            <a:r>
              <a:rPr lang="hu-HU" dirty="0" smtClean="0">
                <a:solidFill>
                  <a:srgbClr val="25252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Dávidra </a:t>
            </a:r>
            <a:r>
              <a:rPr lang="hu-HU" dirty="0">
                <a:solidFill>
                  <a:srgbClr val="25252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bízom a tartalmat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0926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3087458" y="2417862"/>
            <a:ext cx="30091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solidFill>
                  <a:srgbClr val="25252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backend: </a:t>
            </a:r>
            <a:r>
              <a:rPr lang="hu-HU" dirty="0" smtClean="0">
                <a:solidFill>
                  <a:srgbClr val="25252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Dávidra </a:t>
            </a:r>
            <a:r>
              <a:rPr lang="hu-HU" dirty="0">
                <a:solidFill>
                  <a:srgbClr val="25252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bízom a tartalmat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1343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/>
          <p:cNvSpPr/>
          <p:nvPr/>
        </p:nvSpPr>
        <p:spPr>
          <a:xfrm>
            <a:off x="328444" y="1952352"/>
            <a:ext cx="5843755" cy="1066800"/>
          </a:xfrm>
          <a:prstGeom prst="rect">
            <a:avLst/>
          </a:prstGeom>
          <a:noFill/>
          <a:ln w="57150">
            <a:solidFill>
              <a:srgbClr val="FFBC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Frontend</a:t>
            </a:r>
            <a:endParaRPr lang="hu-HU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Bootstrap Icons, Logos, Symbols – Free Download PNG, 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70" y="2001967"/>
            <a:ext cx="967571" cy="96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rid - Free interface ic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46" y="4513012"/>
            <a:ext cx="759619" cy="759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églalap 3"/>
          <p:cNvSpPr/>
          <p:nvPr/>
        </p:nvSpPr>
        <p:spPr>
          <a:xfrm>
            <a:off x="1900009" y="2301086"/>
            <a:ext cx="4052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 err="1"/>
              <a:t>Bootstrap</a:t>
            </a:r>
            <a:r>
              <a:rPr lang="hu-HU" dirty="0"/>
              <a:t> - </a:t>
            </a:r>
            <a:r>
              <a:rPr lang="hu-HU" dirty="0" err="1"/>
              <a:t>Floating</a:t>
            </a:r>
            <a:r>
              <a:rPr lang="hu-HU" dirty="0"/>
              <a:t> </a:t>
            </a:r>
            <a:r>
              <a:rPr lang="hu-HU" dirty="0" err="1"/>
              <a:t>labels</a:t>
            </a:r>
            <a:r>
              <a:rPr lang="hu-HU" dirty="0"/>
              <a:t>, </a:t>
            </a:r>
            <a:r>
              <a:rPr lang="hu-HU" dirty="0" err="1"/>
              <a:t>Scrollspy</a:t>
            </a:r>
            <a:r>
              <a:rPr lang="hu-HU" dirty="0"/>
              <a:t>, </a:t>
            </a:r>
            <a:r>
              <a:rPr lang="hu-HU" dirty="0" err="1"/>
              <a:t>Grid</a:t>
            </a:r>
            <a:endParaRPr lang="hu-HU" dirty="0"/>
          </a:p>
        </p:txBody>
      </p:sp>
      <p:sp>
        <p:nvSpPr>
          <p:cNvPr id="9" name="Szövegdoboz 8"/>
          <p:cNvSpPr txBox="1"/>
          <p:nvPr/>
        </p:nvSpPr>
        <p:spPr>
          <a:xfrm>
            <a:off x="1900009" y="4708155"/>
            <a:ext cx="473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Georgia" panose="02040502050405020303" pitchFamily="18" charset="0"/>
              </a:rPr>
              <a:t>CSS </a:t>
            </a:r>
            <a:r>
              <a:rPr lang="hu-HU" dirty="0" err="1">
                <a:latin typeface="Georgia" panose="02040502050405020303" pitchFamily="18" charset="0"/>
              </a:rPr>
              <a:t>grid</a:t>
            </a:r>
            <a:r>
              <a:rPr lang="hu-HU" dirty="0">
                <a:latin typeface="Georgia" panose="02040502050405020303" pitchFamily="18" charset="0"/>
              </a:rPr>
              <a:t> – </a:t>
            </a:r>
            <a:r>
              <a:rPr lang="hu-HU" dirty="0" err="1">
                <a:latin typeface="Georgia" panose="02040502050405020303" pitchFamily="18" charset="0"/>
              </a:rPr>
              <a:t>Responsivity</a:t>
            </a:r>
            <a:r>
              <a:rPr lang="hu-HU" dirty="0">
                <a:latin typeface="Georgia" panose="02040502050405020303" pitchFamily="18" charset="0"/>
              </a:rPr>
              <a:t>, </a:t>
            </a:r>
            <a:r>
              <a:rPr lang="hu-HU" dirty="0" err="1">
                <a:latin typeface="Georgia" panose="02040502050405020303" pitchFamily="18" charset="0"/>
              </a:rPr>
              <a:t>alignment</a:t>
            </a:r>
            <a:r>
              <a:rPr lang="hu-HU" dirty="0">
                <a:latin typeface="Georgia" panose="02040502050405020303" pitchFamily="18" charset="0"/>
              </a:rPr>
              <a:t> </a:t>
            </a:r>
          </a:p>
        </p:txBody>
      </p:sp>
      <p:sp>
        <p:nvSpPr>
          <p:cNvPr id="12" name="Szövegdoboz 11"/>
          <p:cNvSpPr txBox="1"/>
          <p:nvPr/>
        </p:nvSpPr>
        <p:spPr>
          <a:xfrm>
            <a:off x="1900009" y="3581415"/>
            <a:ext cx="30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latin typeface="Georgia" panose="02040502050405020303" pitchFamily="18" charset="0"/>
              </a:rPr>
              <a:t>SweetAlert</a:t>
            </a:r>
            <a:r>
              <a:rPr lang="hu-HU" dirty="0">
                <a:latin typeface="Georgia" panose="02040502050405020303" pitchFamily="18" charset="0"/>
              </a:rPr>
              <a:t> – </a:t>
            </a:r>
            <a:r>
              <a:rPr lang="hu-HU" dirty="0" err="1">
                <a:latin typeface="Georgia" panose="02040502050405020303" pitchFamily="18" charset="0"/>
              </a:rPr>
              <a:t>Popup</a:t>
            </a:r>
            <a:r>
              <a:rPr lang="hu-HU" dirty="0">
                <a:latin typeface="Georgia" panose="02040502050405020303" pitchFamily="18" charset="0"/>
              </a:rPr>
              <a:t> </a:t>
            </a:r>
            <a:r>
              <a:rPr lang="hu-HU" dirty="0" err="1" smtClean="0">
                <a:latin typeface="Georgia" panose="02040502050405020303" pitchFamily="18" charset="0"/>
              </a:rPr>
              <a:t>alerts</a:t>
            </a:r>
            <a:endParaRPr lang="hu-HU" dirty="0">
              <a:latin typeface="Georgia" panose="02040502050405020303" pitchFamily="18" charset="0"/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46" y="3412936"/>
            <a:ext cx="706291" cy="706291"/>
          </a:xfrm>
          <a:prstGeom prst="rect">
            <a:avLst/>
          </a:prstGeom>
        </p:spPr>
      </p:pic>
      <p:sp>
        <p:nvSpPr>
          <p:cNvPr id="6" name="Téglalap 5"/>
          <p:cNvSpPr/>
          <p:nvPr/>
        </p:nvSpPr>
        <p:spPr>
          <a:xfrm>
            <a:off x="6891109" y="1952352"/>
            <a:ext cx="4576991" cy="415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kép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7242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5.55112E-17 L 3.54167E-6 0.18657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0.18657 L 3.54167E-6 0.35139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Frontend</a:t>
            </a:r>
            <a:endParaRPr lang="hu-HU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1028700" y="2143125"/>
            <a:ext cx="418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>
                <a:latin typeface="Georgia" panose="02040502050405020303" pitchFamily="18" charset="0"/>
              </a:rPr>
              <a:t>Immediate</a:t>
            </a:r>
            <a:r>
              <a:rPr lang="hu-HU" dirty="0" smtClean="0">
                <a:latin typeface="Georgia" panose="02040502050405020303" pitchFamily="18" charset="0"/>
              </a:rPr>
              <a:t> </a:t>
            </a:r>
            <a:r>
              <a:rPr lang="hu-HU" dirty="0" err="1" smtClean="0">
                <a:latin typeface="Georgia" panose="02040502050405020303" pitchFamily="18" charset="0"/>
              </a:rPr>
              <a:t>response</a:t>
            </a:r>
            <a:r>
              <a:rPr lang="hu-HU" dirty="0" smtClean="0">
                <a:latin typeface="Georgia" panose="02040502050405020303" pitchFamily="18" charset="0"/>
              </a:rPr>
              <a:t> </a:t>
            </a:r>
            <a:r>
              <a:rPr lang="hu-HU" dirty="0" err="1" smtClean="0">
                <a:latin typeface="Georgia" panose="02040502050405020303" pitchFamily="18" charset="0"/>
              </a:rPr>
              <a:t>to</a:t>
            </a:r>
            <a:r>
              <a:rPr lang="hu-HU" dirty="0" smtClean="0">
                <a:latin typeface="Georgia" panose="02040502050405020303" pitchFamily="18" charset="0"/>
              </a:rPr>
              <a:t> </a:t>
            </a:r>
            <a:r>
              <a:rPr lang="hu-HU" dirty="0" err="1" smtClean="0">
                <a:latin typeface="Georgia" panose="02040502050405020303" pitchFamily="18" charset="0"/>
              </a:rPr>
              <a:t>password</a:t>
            </a:r>
            <a:r>
              <a:rPr lang="hu-HU" dirty="0" smtClean="0">
                <a:latin typeface="Georgia" panose="02040502050405020303" pitchFamily="18" charset="0"/>
              </a:rPr>
              <a:t> input</a:t>
            </a:r>
            <a:endParaRPr lang="hu-HU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3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ánk 1"/>
          <p:cNvSpPr/>
          <p:nvPr/>
        </p:nvSpPr>
        <p:spPr>
          <a:xfrm>
            <a:off x="1653415" y="2147697"/>
            <a:ext cx="2613786" cy="2613786"/>
          </a:xfrm>
          <a:prstGeom prst="donut">
            <a:avLst/>
          </a:prstGeom>
          <a:solidFill>
            <a:srgbClr val="FFBC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l</a:t>
            </a:r>
            <a:endParaRPr lang="hu-HU" dirty="0">
              <a:solidFill>
                <a:schemeClr val="tx1"/>
              </a:solidFill>
            </a:endParaRPr>
          </a:p>
        </p:txBody>
      </p:sp>
      <p:grpSp>
        <p:nvGrpSpPr>
          <p:cNvPr id="26" name="Csoportba foglalás 25"/>
          <p:cNvGrpSpPr/>
          <p:nvPr/>
        </p:nvGrpSpPr>
        <p:grpSpPr>
          <a:xfrm>
            <a:off x="6944809" y="1696711"/>
            <a:ext cx="4271059" cy="1134319"/>
            <a:chOff x="6944809" y="1696711"/>
            <a:chExt cx="4271059" cy="1134319"/>
          </a:xfrm>
          <a:noFill/>
        </p:grpSpPr>
        <p:sp>
          <p:nvSpPr>
            <p:cNvPr id="24" name="Lekerekített téglalap 23"/>
            <p:cNvSpPr/>
            <p:nvPr/>
          </p:nvSpPr>
          <p:spPr>
            <a:xfrm>
              <a:off x="6944809" y="1696711"/>
              <a:ext cx="4271059" cy="1134319"/>
            </a:xfrm>
            <a:prstGeom prst="roundRect">
              <a:avLst/>
            </a:prstGeom>
            <a:grpFill/>
            <a:ln w="19050">
              <a:solidFill>
                <a:srgbClr val="FFBC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" name="Lekerekített téglalap 24"/>
            <p:cNvSpPr/>
            <p:nvPr/>
          </p:nvSpPr>
          <p:spPr>
            <a:xfrm>
              <a:off x="7122160" y="1852611"/>
              <a:ext cx="822518" cy="822518"/>
            </a:xfrm>
            <a:prstGeom prst="roundRect">
              <a:avLst/>
            </a:prstGeom>
            <a:grpFill/>
            <a:ln w="19050">
              <a:solidFill>
                <a:srgbClr val="FFBC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7" name="Ellipszis 16"/>
          <p:cNvSpPr/>
          <p:nvPr/>
        </p:nvSpPr>
        <p:spPr>
          <a:xfrm>
            <a:off x="221563" y="735721"/>
            <a:ext cx="5456642" cy="5456642"/>
          </a:xfrm>
          <a:prstGeom prst="ellipse">
            <a:avLst/>
          </a:prstGeom>
          <a:noFill/>
          <a:ln w="38100">
            <a:solidFill>
              <a:srgbClr val="FFBC2F">
                <a:alpha val="30196"/>
              </a:srgb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Szövegdoboz 5"/>
          <p:cNvSpPr txBox="1"/>
          <p:nvPr/>
        </p:nvSpPr>
        <p:spPr>
          <a:xfrm>
            <a:off x="6316312" y="515498"/>
            <a:ext cx="552805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5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Lifecycle</a:t>
            </a:r>
            <a:r>
              <a:rPr lang="hu-HU" sz="35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</a:t>
            </a:r>
            <a:r>
              <a:rPr lang="hu-HU" sz="35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hu-HU" sz="35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Project</a:t>
            </a:r>
            <a:endParaRPr lang="hu-HU" sz="35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" name="Egyenes összekötő 8"/>
          <p:cNvCxnSpPr/>
          <p:nvPr/>
        </p:nvCxnSpPr>
        <p:spPr>
          <a:xfrm>
            <a:off x="6484459" y="1182914"/>
            <a:ext cx="5212080" cy="0"/>
          </a:xfrm>
          <a:prstGeom prst="line">
            <a:avLst/>
          </a:prstGeom>
          <a:ln w="57150">
            <a:solidFill>
              <a:srgbClr val="FFBC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zövegdoboz 12"/>
          <p:cNvSpPr txBox="1"/>
          <p:nvPr/>
        </p:nvSpPr>
        <p:spPr>
          <a:xfrm>
            <a:off x="7338289" y="1916767"/>
            <a:ext cx="43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 smtClean="0">
                <a:latin typeface="Georgia" panose="02040502050405020303" pitchFamily="18" charset="0"/>
              </a:rPr>
              <a:t>1</a:t>
            </a:r>
            <a:endParaRPr lang="hu-HU" sz="3600" dirty="0">
              <a:latin typeface="Georgia" panose="02040502050405020303" pitchFamily="18" charset="0"/>
            </a:endParaRP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51832" y1="9882" x2="51832" y2="9882"/>
                        <a14:foregroundMark x1="53272" y1="5457" x2="53272" y2="5457"/>
                        <a14:foregroundMark x1="50131" y1="4130" x2="50131" y2="41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227" y="2233639"/>
            <a:ext cx="2882720" cy="2558225"/>
          </a:xfrm>
          <a:prstGeom prst="rect">
            <a:avLst/>
          </a:prstGeom>
        </p:spPr>
      </p:pic>
      <p:sp>
        <p:nvSpPr>
          <p:cNvPr id="18" name="Ellipszis 17"/>
          <p:cNvSpPr/>
          <p:nvPr/>
        </p:nvSpPr>
        <p:spPr>
          <a:xfrm>
            <a:off x="942923" y="1482779"/>
            <a:ext cx="4040284" cy="4040284"/>
          </a:xfrm>
          <a:prstGeom prst="ellipse">
            <a:avLst/>
          </a:prstGeom>
          <a:noFill/>
          <a:ln w="38100">
            <a:solidFill>
              <a:srgbClr val="FFBC2F">
                <a:alpha val="30196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Ellipszis 18"/>
          <p:cNvSpPr/>
          <p:nvPr/>
        </p:nvSpPr>
        <p:spPr>
          <a:xfrm>
            <a:off x="-584691" y="-102939"/>
            <a:ext cx="7069150" cy="7069150"/>
          </a:xfrm>
          <a:prstGeom prst="ellipse">
            <a:avLst/>
          </a:prstGeom>
          <a:noFill/>
          <a:ln w="38100">
            <a:solidFill>
              <a:srgbClr val="FFBC2F">
                <a:alpha val="30196"/>
              </a:srgb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Szövegdoboz 19"/>
          <p:cNvSpPr txBox="1"/>
          <p:nvPr/>
        </p:nvSpPr>
        <p:spPr>
          <a:xfrm>
            <a:off x="8112310" y="1940704"/>
            <a:ext cx="2814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latin typeface="Georgia" panose="02040502050405020303" pitchFamily="18" charset="0"/>
              </a:rPr>
              <a:t>Caterpillar -</a:t>
            </a:r>
          </a:p>
          <a:p>
            <a:r>
              <a:rPr lang="hu-HU" dirty="0" err="1" smtClean="0">
                <a:latin typeface="Georgia" panose="02040502050405020303" pitchFamily="18" charset="0"/>
              </a:rPr>
              <a:t>Identifying</a:t>
            </a:r>
            <a:r>
              <a:rPr lang="hu-HU" dirty="0" smtClean="0">
                <a:latin typeface="Georgia" panose="02040502050405020303" pitchFamily="18" charset="0"/>
              </a:rPr>
              <a:t> </a:t>
            </a:r>
            <a:r>
              <a:rPr lang="hu-HU" dirty="0" err="1" smtClean="0">
                <a:latin typeface="Georgia" panose="02040502050405020303" pitchFamily="18" charset="0"/>
              </a:rPr>
              <a:t>the</a:t>
            </a:r>
            <a:r>
              <a:rPr lang="hu-HU" dirty="0" smtClean="0">
                <a:latin typeface="Georgia" panose="02040502050405020303" pitchFamily="18" charset="0"/>
              </a:rPr>
              <a:t> </a:t>
            </a:r>
            <a:r>
              <a:rPr lang="hu-HU" dirty="0" err="1" smtClean="0">
                <a:latin typeface="Georgia" panose="02040502050405020303" pitchFamily="18" charset="0"/>
              </a:rPr>
              <a:t>Problem</a:t>
            </a:r>
            <a:endParaRPr lang="hu-HU" dirty="0">
              <a:latin typeface="Georgia" panose="02040502050405020303" pitchFamily="18" charset="0"/>
            </a:endParaRPr>
          </a:p>
        </p:txBody>
      </p:sp>
      <p:grpSp>
        <p:nvGrpSpPr>
          <p:cNvPr id="27" name="Csoportba foglalás 26"/>
          <p:cNvGrpSpPr/>
          <p:nvPr/>
        </p:nvGrpSpPr>
        <p:grpSpPr>
          <a:xfrm>
            <a:off x="6944809" y="3353422"/>
            <a:ext cx="4271059" cy="1134319"/>
            <a:chOff x="6944809" y="1696711"/>
            <a:chExt cx="4271059" cy="1134319"/>
          </a:xfrm>
          <a:noFill/>
        </p:grpSpPr>
        <p:sp>
          <p:nvSpPr>
            <p:cNvPr id="28" name="Lekerekített téglalap 27"/>
            <p:cNvSpPr/>
            <p:nvPr/>
          </p:nvSpPr>
          <p:spPr>
            <a:xfrm>
              <a:off x="6944809" y="1696711"/>
              <a:ext cx="4271059" cy="1134319"/>
            </a:xfrm>
            <a:prstGeom prst="roundRect">
              <a:avLst/>
            </a:prstGeom>
            <a:grpFill/>
            <a:ln w="19050">
              <a:solidFill>
                <a:srgbClr val="FFBC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" name="Lekerekített téglalap 28"/>
            <p:cNvSpPr/>
            <p:nvPr/>
          </p:nvSpPr>
          <p:spPr>
            <a:xfrm>
              <a:off x="7122160" y="1852611"/>
              <a:ext cx="822518" cy="822518"/>
            </a:xfrm>
            <a:prstGeom prst="roundRect">
              <a:avLst/>
            </a:prstGeom>
            <a:grpFill/>
            <a:ln w="19050">
              <a:solidFill>
                <a:srgbClr val="FFBC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30" name="Szövegdoboz 29"/>
          <p:cNvSpPr txBox="1"/>
          <p:nvPr/>
        </p:nvSpPr>
        <p:spPr>
          <a:xfrm>
            <a:off x="7311913" y="3564182"/>
            <a:ext cx="43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31" name="Szövegdoboz 30"/>
          <p:cNvSpPr txBox="1"/>
          <p:nvPr/>
        </p:nvSpPr>
        <p:spPr>
          <a:xfrm>
            <a:off x="8112310" y="3614495"/>
            <a:ext cx="2814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>
                <a:latin typeface="Georgia" panose="02040502050405020303" pitchFamily="18" charset="0"/>
              </a:rPr>
              <a:t>Chrysalis</a:t>
            </a:r>
            <a:r>
              <a:rPr lang="hu-HU" dirty="0" smtClean="0">
                <a:latin typeface="Georgia" panose="02040502050405020303" pitchFamily="18" charset="0"/>
              </a:rPr>
              <a:t> -</a:t>
            </a:r>
          </a:p>
          <a:p>
            <a:r>
              <a:rPr lang="hu-HU" dirty="0" err="1" smtClean="0">
                <a:latin typeface="Georgia" panose="02040502050405020303" pitchFamily="18" charset="0"/>
              </a:rPr>
              <a:t>Finding</a:t>
            </a:r>
            <a:r>
              <a:rPr lang="hu-HU" dirty="0" smtClean="0">
                <a:latin typeface="Georgia" panose="02040502050405020303" pitchFamily="18" charset="0"/>
              </a:rPr>
              <a:t> a </a:t>
            </a:r>
            <a:r>
              <a:rPr lang="hu-HU" dirty="0" err="1" smtClean="0">
                <a:latin typeface="Georgia" panose="02040502050405020303" pitchFamily="18" charset="0"/>
              </a:rPr>
              <a:t>Solution</a:t>
            </a:r>
            <a:endParaRPr lang="hu-HU" dirty="0">
              <a:latin typeface="Georgia" panose="02040502050405020303" pitchFamily="18" charset="0"/>
            </a:endParaRPr>
          </a:p>
        </p:txBody>
      </p:sp>
      <p:grpSp>
        <p:nvGrpSpPr>
          <p:cNvPr id="32" name="Csoportba foglalás 31"/>
          <p:cNvGrpSpPr/>
          <p:nvPr/>
        </p:nvGrpSpPr>
        <p:grpSpPr>
          <a:xfrm>
            <a:off x="6944809" y="5044293"/>
            <a:ext cx="4271059" cy="1134319"/>
            <a:chOff x="6944809" y="1696711"/>
            <a:chExt cx="4271059" cy="1134319"/>
          </a:xfrm>
          <a:noFill/>
        </p:grpSpPr>
        <p:sp>
          <p:nvSpPr>
            <p:cNvPr id="33" name="Lekerekített téglalap 32"/>
            <p:cNvSpPr/>
            <p:nvPr/>
          </p:nvSpPr>
          <p:spPr>
            <a:xfrm>
              <a:off x="6944809" y="1696711"/>
              <a:ext cx="4271059" cy="1134319"/>
            </a:xfrm>
            <a:prstGeom prst="roundRect">
              <a:avLst/>
            </a:prstGeom>
            <a:grpFill/>
            <a:ln w="19050">
              <a:solidFill>
                <a:srgbClr val="FFBC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4" name="Lekerekített téglalap 33"/>
            <p:cNvSpPr/>
            <p:nvPr/>
          </p:nvSpPr>
          <p:spPr>
            <a:xfrm>
              <a:off x="7122160" y="1852611"/>
              <a:ext cx="822518" cy="822518"/>
            </a:xfrm>
            <a:prstGeom prst="roundRect">
              <a:avLst/>
            </a:prstGeom>
            <a:grpFill/>
            <a:ln w="19050">
              <a:solidFill>
                <a:srgbClr val="FFBC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35" name="Szövegdoboz 34"/>
          <p:cNvSpPr txBox="1"/>
          <p:nvPr/>
        </p:nvSpPr>
        <p:spPr>
          <a:xfrm>
            <a:off x="7311913" y="5237973"/>
            <a:ext cx="43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 smtClean="0">
                <a:latin typeface="Georgia" panose="02040502050405020303" pitchFamily="18" charset="0"/>
              </a:rPr>
              <a:t>3</a:t>
            </a:r>
            <a:endParaRPr lang="hu-HU" sz="3600" dirty="0">
              <a:latin typeface="Georgia" panose="02040502050405020303" pitchFamily="18" charset="0"/>
            </a:endParaRPr>
          </a:p>
        </p:txBody>
      </p:sp>
      <p:sp>
        <p:nvSpPr>
          <p:cNvPr id="36" name="Szövegdoboz 35"/>
          <p:cNvSpPr txBox="1"/>
          <p:nvPr/>
        </p:nvSpPr>
        <p:spPr>
          <a:xfrm>
            <a:off x="8112310" y="5288286"/>
            <a:ext cx="2814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latin typeface="Georgia" panose="02040502050405020303" pitchFamily="18" charset="0"/>
              </a:rPr>
              <a:t>Butterfly -</a:t>
            </a:r>
          </a:p>
          <a:p>
            <a:r>
              <a:rPr lang="hu-HU" dirty="0" err="1" smtClean="0">
                <a:latin typeface="Georgia" panose="02040502050405020303" pitchFamily="18" charset="0"/>
              </a:rPr>
              <a:t>Creating</a:t>
            </a:r>
            <a:r>
              <a:rPr lang="hu-HU" dirty="0" smtClean="0">
                <a:latin typeface="Georgia" panose="02040502050405020303" pitchFamily="18" charset="0"/>
              </a:rPr>
              <a:t> </a:t>
            </a:r>
            <a:r>
              <a:rPr lang="hu-HU" dirty="0" err="1" smtClean="0">
                <a:latin typeface="Georgia" panose="02040502050405020303" pitchFamily="18" charset="0"/>
              </a:rPr>
              <a:t>the</a:t>
            </a:r>
            <a:r>
              <a:rPr lang="hu-HU" dirty="0" smtClean="0">
                <a:latin typeface="Georgia" panose="02040502050405020303" pitchFamily="18" charset="0"/>
              </a:rPr>
              <a:t> Project</a:t>
            </a:r>
            <a:endParaRPr lang="hu-HU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1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/>
          <p:cNvSpPr txBox="1"/>
          <p:nvPr/>
        </p:nvSpPr>
        <p:spPr>
          <a:xfrm>
            <a:off x="3754853" y="158850"/>
            <a:ext cx="4682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8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Look</a:t>
            </a:r>
            <a:r>
              <a:rPr lang="hu-HU" sz="4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hu-HU" sz="48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Feel</a:t>
            </a:r>
            <a:endParaRPr lang="hu-HU" sz="4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Ellipszis 3"/>
          <p:cNvSpPr/>
          <p:nvPr/>
        </p:nvSpPr>
        <p:spPr>
          <a:xfrm>
            <a:off x="1244846" y="1897222"/>
            <a:ext cx="1081454" cy="1081454"/>
          </a:xfrm>
          <a:prstGeom prst="ellipse">
            <a:avLst/>
          </a:prstGeom>
          <a:solidFill>
            <a:srgbClr val="FFBC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/>
          <p:cNvSpPr txBox="1"/>
          <p:nvPr/>
        </p:nvSpPr>
        <p:spPr>
          <a:xfrm>
            <a:off x="2385355" y="1977315"/>
            <a:ext cx="2958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Georgia" panose="02040502050405020303" pitchFamily="18" charset="0"/>
              </a:rPr>
              <a:t>#</a:t>
            </a:r>
            <a:r>
              <a:rPr lang="hu-HU" dirty="0" smtClean="0">
                <a:latin typeface="Georgia" panose="02040502050405020303" pitchFamily="18" charset="0"/>
              </a:rPr>
              <a:t>ffbc2f</a:t>
            </a:r>
          </a:p>
          <a:p>
            <a:r>
              <a:rPr lang="hu-HU" dirty="0">
                <a:latin typeface="Georgia" panose="02040502050405020303" pitchFamily="18" charset="0"/>
              </a:rPr>
              <a:t>RGB(255, 188, </a:t>
            </a:r>
            <a:r>
              <a:rPr lang="hu-HU" dirty="0" smtClean="0">
                <a:latin typeface="Georgia" panose="02040502050405020303" pitchFamily="18" charset="0"/>
              </a:rPr>
              <a:t>47)</a:t>
            </a:r>
          </a:p>
          <a:p>
            <a:r>
              <a:rPr lang="hu-HU" dirty="0">
                <a:latin typeface="Georgia" panose="02040502050405020303" pitchFamily="18" charset="0"/>
              </a:rPr>
              <a:t>CMYK(0%, 26%, 82%, 0</a:t>
            </a:r>
            <a:r>
              <a:rPr lang="hu-HU" dirty="0" smtClean="0">
                <a:latin typeface="Georgia" panose="02040502050405020303" pitchFamily="18" charset="0"/>
              </a:rPr>
              <a:t>%)</a:t>
            </a:r>
            <a:endParaRPr lang="hu-HU" dirty="0">
              <a:latin typeface="Georgia" panose="02040502050405020303" pitchFamily="18" charset="0"/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6380238" y="1310212"/>
            <a:ext cx="465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latin typeface="Georgia" panose="02040502050405020303" pitchFamily="18" charset="0"/>
              </a:rPr>
              <a:t>2. </a:t>
            </a:r>
            <a:r>
              <a:rPr lang="hu-HU" dirty="0" err="1" smtClean="0">
                <a:latin typeface="Georgia" panose="02040502050405020303" pitchFamily="18" charset="0"/>
              </a:rPr>
              <a:t>Use</a:t>
            </a:r>
            <a:r>
              <a:rPr lang="hu-HU" dirty="0" smtClean="0">
                <a:latin typeface="Georgia" panose="02040502050405020303" pitchFamily="18" charset="0"/>
              </a:rPr>
              <a:t> of </a:t>
            </a:r>
            <a:r>
              <a:rPr lang="hu-HU" dirty="0" err="1" smtClean="0">
                <a:latin typeface="Georgia" panose="02040502050405020303" pitchFamily="18" charset="0"/>
              </a:rPr>
              <a:t>emojis</a:t>
            </a:r>
            <a:r>
              <a:rPr lang="hu-HU" dirty="0" smtClean="0">
                <a:latin typeface="Georgia" panose="02040502050405020303" pitchFamily="18" charset="0"/>
              </a:rPr>
              <a:t> </a:t>
            </a:r>
            <a:r>
              <a:rPr lang="hu-HU" dirty="0" err="1" smtClean="0">
                <a:latin typeface="Georgia" panose="02040502050405020303" pitchFamily="18" charset="0"/>
              </a:rPr>
              <a:t>as</a:t>
            </a:r>
            <a:r>
              <a:rPr lang="hu-HU" dirty="0" smtClean="0">
                <a:latin typeface="Georgia" panose="02040502050405020303" pitchFamily="18" charset="0"/>
              </a:rPr>
              <a:t> </a:t>
            </a:r>
            <a:r>
              <a:rPr lang="hu-HU" dirty="0" err="1" smtClean="0">
                <a:latin typeface="Georgia" panose="02040502050405020303" pitchFamily="18" charset="0"/>
              </a:rPr>
              <a:t>icons</a:t>
            </a:r>
            <a:r>
              <a:rPr lang="hu-HU" dirty="0">
                <a:latin typeface="Georgia" panose="02040502050405020303" pitchFamily="18" charset="0"/>
              </a:rPr>
              <a:t> </a:t>
            </a:r>
            <a:r>
              <a:rPr lang="hu-HU" dirty="0" err="1" smtClean="0">
                <a:latin typeface="Georgia" panose="02040502050405020303" pitchFamily="18" charset="0"/>
              </a:rPr>
              <a:t>for</a:t>
            </a:r>
            <a:r>
              <a:rPr lang="hu-HU" dirty="0" smtClean="0">
                <a:latin typeface="Georgia" panose="02040502050405020303" pitchFamily="18" charset="0"/>
              </a:rPr>
              <a:t> „</a:t>
            </a:r>
            <a:r>
              <a:rPr lang="hu-HU" dirty="0" err="1" smtClean="0">
                <a:latin typeface="Georgia" panose="02040502050405020303" pitchFamily="18" charset="0"/>
              </a:rPr>
              <a:t>chatty</a:t>
            </a:r>
            <a:r>
              <a:rPr lang="hu-HU" dirty="0" smtClean="0">
                <a:latin typeface="Georgia" panose="02040502050405020303" pitchFamily="18" charset="0"/>
              </a:rPr>
              <a:t>” feeling</a:t>
            </a:r>
            <a:endParaRPr lang="hu-HU" dirty="0">
              <a:latin typeface="Georgia" panose="02040502050405020303" pitchFamily="18" charset="0"/>
            </a:endParaRPr>
          </a:p>
        </p:txBody>
      </p:sp>
      <p:sp>
        <p:nvSpPr>
          <p:cNvPr id="11" name="Szövegdoboz 10"/>
          <p:cNvSpPr txBox="1"/>
          <p:nvPr/>
        </p:nvSpPr>
        <p:spPr>
          <a:xfrm>
            <a:off x="6306408" y="6365631"/>
            <a:ext cx="2401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>
                <a:latin typeface="Baskerville Old Face" panose="02020602080505020303" pitchFamily="18" charset="0"/>
              </a:rPr>
              <a:t>Font: </a:t>
            </a:r>
            <a:r>
              <a:rPr lang="hu-HU" dirty="0" err="1" smtClean="0">
                <a:latin typeface="Baskerville Old Face" panose="02020602080505020303" pitchFamily="18" charset="0"/>
              </a:rPr>
              <a:t>Noto</a:t>
            </a:r>
            <a:r>
              <a:rPr lang="hu-HU" dirty="0" smtClean="0">
                <a:latin typeface="Baskerville Old Face" panose="02020602080505020303" pitchFamily="18" charset="0"/>
              </a:rPr>
              <a:t> </a:t>
            </a:r>
            <a:r>
              <a:rPr lang="hu-HU" dirty="0" err="1" smtClean="0">
                <a:latin typeface="Baskerville Old Face" panose="02020602080505020303" pitchFamily="18" charset="0"/>
              </a:rPr>
              <a:t>Color</a:t>
            </a:r>
            <a:r>
              <a:rPr lang="hu-HU" dirty="0" smtClean="0">
                <a:latin typeface="Baskerville Old Face" panose="02020602080505020303" pitchFamily="18" charset="0"/>
              </a:rPr>
              <a:t> </a:t>
            </a:r>
            <a:r>
              <a:rPr lang="hu-HU" dirty="0" err="1" smtClean="0">
                <a:latin typeface="Baskerville Old Face" panose="02020602080505020303" pitchFamily="18" charset="0"/>
              </a:rPr>
              <a:t>Emoji</a:t>
            </a:r>
            <a:endParaRPr lang="hu-HU" dirty="0">
              <a:latin typeface="Baskerville Old Face" panose="02020602080505020303" pitchFamily="18" charset="0"/>
            </a:endParaRPr>
          </a:p>
        </p:txBody>
      </p:sp>
      <p:sp>
        <p:nvSpPr>
          <p:cNvPr id="12" name="Szövegdoboz 11"/>
          <p:cNvSpPr txBox="1"/>
          <p:nvPr/>
        </p:nvSpPr>
        <p:spPr>
          <a:xfrm>
            <a:off x="947201" y="3553933"/>
            <a:ext cx="49712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latin typeface="Georgia" panose="02040502050405020303" pitchFamily="18" charset="0"/>
              </a:rPr>
              <a:t>„</a:t>
            </a:r>
            <a:r>
              <a:rPr lang="en-US" dirty="0" smtClean="0">
                <a:latin typeface="Georgia" panose="02040502050405020303" pitchFamily="18" charset="0"/>
              </a:rPr>
              <a:t>Orange </a:t>
            </a:r>
            <a:r>
              <a:rPr lang="en-US" dirty="0">
                <a:latin typeface="Georgia" panose="02040502050405020303" pitchFamily="18" charset="0"/>
              </a:rPr>
              <a:t>is a vibrant and energetic color that represents enthusiasm, creativity, and warmth</a:t>
            </a:r>
            <a:r>
              <a:rPr lang="en-US" dirty="0" smtClean="0">
                <a:latin typeface="Georgia" panose="02040502050405020303" pitchFamily="18" charset="0"/>
              </a:rPr>
              <a:t>.</a:t>
            </a:r>
            <a:r>
              <a:rPr lang="hu-HU" dirty="0" smtClean="0">
                <a:latin typeface="Georgia" panose="02040502050405020303" pitchFamily="18" charset="0"/>
              </a:rPr>
              <a:t>”</a:t>
            </a:r>
          </a:p>
          <a:p>
            <a:pPr algn="r"/>
            <a:r>
              <a:rPr lang="hu-HU" sz="1000" dirty="0" err="1" smtClean="0">
                <a:latin typeface="Georgia" panose="02040502050405020303" pitchFamily="18" charset="0"/>
              </a:rPr>
              <a:t>Source</a:t>
            </a:r>
            <a:r>
              <a:rPr lang="hu-HU" sz="1000" dirty="0">
                <a:latin typeface="Georgia" panose="02040502050405020303" pitchFamily="18" charset="0"/>
              </a:rPr>
              <a:t>: </a:t>
            </a:r>
            <a:r>
              <a:rPr lang="hu-HU" sz="1000" dirty="0" smtClean="0">
                <a:latin typeface="Georgia" panose="02040502050405020303" pitchFamily="18" charset="0"/>
              </a:rPr>
              <a:t>https: </a:t>
            </a:r>
            <a:r>
              <a:rPr lang="hu-HU" sz="1000" dirty="0" err="1" smtClean="0">
                <a:latin typeface="Georgia" panose="02040502050405020303" pitchFamily="18" charset="0"/>
              </a:rPr>
              <a:t>Color</a:t>
            </a:r>
            <a:r>
              <a:rPr lang="hu-HU" sz="1000" dirty="0" smtClean="0">
                <a:latin typeface="Georgia" panose="02040502050405020303" pitchFamily="18" charset="0"/>
              </a:rPr>
              <a:t> </a:t>
            </a:r>
            <a:r>
              <a:rPr lang="hu-HU" sz="1000" dirty="0" err="1" smtClean="0">
                <a:latin typeface="Georgia" panose="02040502050405020303" pitchFamily="18" charset="0"/>
              </a:rPr>
              <a:t>Psychology</a:t>
            </a:r>
            <a:endParaRPr lang="hu-HU" sz="1000" dirty="0">
              <a:latin typeface="Georgia" panose="02040502050405020303" pitchFamily="18" charset="0"/>
            </a:endParaRPr>
          </a:p>
        </p:txBody>
      </p:sp>
      <p:sp>
        <p:nvSpPr>
          <p:cNvPr id="18" name="Szövegdoboz 17"/>
          <p:cNvSpPr txBox="1"/>
          <p:nvPr/>
        </p:nvSpPr>
        <p:spPr>
          <a:xfrm>
            <a:off x="539899" y="1310212"/>
            <a:ext cx="5657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latin typeface="Georgia" panose="02040502050405020303" pitchFamily="18" charset="0"/>
              </a:rPr>
              <a:t>1. </a:t>
            </a:r>
            <a:r>
              <a:rPr lang="hu-HU" dirty="0" err="1" smtClean="0">
                <a:latin typeface="Georgia" panose="02040502050405020303" pitchFamily="18" charset="0"/>
              </a:rPr>
              <a:t>Meaningful</a:t>
            </a:r>
            <a:r>
              <a:rPr lang="hu-HU" dirty="0" smtClean="0">
                <a:latin typeface="Georgia" panose="02040502050405020303" pitchFamily="18" charset="0"/>
              </a:rPr>
              <a:t> </a:t>
            </a:r>
            <a:r>
              <a:rPr lang="hu-HU" dirty="0" err="1" smtClean="0">
                <a:latin typeface="Georgia" panose="02040502050405020303" pitchFamily="18" charset="0"/>
              </a:rPr>
              <a:t>brand</a:t>
            </a:r>
            <a:r>
              <a:rPr lang="hu-HU" dirty="0" smtClean="0">
                <a:latin typeface="Georgia" panose="02040502050405020303" pitchFamily="18" charset="0"/>
              </a:rPr>
              <a:t> </a:t>
            </a:r>
            <a:r>
              <a:rPr lang="hu-HU" dirty="0" err="1" smtClean="0">
                <a:latin typeface="Georgia" panose="02040502050405020303" pitchFamily="18" charset="0"/>
              </a:rPr>
              <a:t>colour</a:t>
            </a:r>
            <a:r>
              <a:rPr lang="hu-HU" dirty="0" smtClean="0">
                <a:latin typeface="Georgia" panose="02040502050405020303" pitchFamily="18" charset="0"/>
              </a:rPr>
              <a:t> </a:t>
            </a:r>
            <a:r>
              <a:rPr lang="hu-HU" dirty="0" err="1" smtClean="0">
                <a:latin typeface="Georgia" panose="02040502050405020303" pitchFamily="18" charset="0"/>
              </a:rPr>
              <a:t>inspired</a:t>
            </a:r>
            <a:r>
              <a:rPr lang="hu-HU" dirty="0" smtClean="0">
                <a:latin typeface="Georgia" panose="02040502050405020303" pitchFamily="18" charset="0"/>
              </a:rPr>
              <a:t> </a:t>
            </a:r>
            <a:r>
              <a:rPr lang="hu-HU" dirty="0" err="1" smtClean="0">
                <a:latin typeface="Georgia" panose="02040502050405020303" pitchFamily="18" charset="0"/>
              </a:rPr>
              <a:t>by</a:t>
            </a:r>
            <a:r>
              <a:rPr lang="hu-HU" dirty="0">
                <a:latin typeface="Georgia" panose="02040502050405020303" pitchFamily="18" charset="0"/>
              </a:rPr>
              <a:t> </a:t>
            </a:r>
            <a:r>
              <a:rPr lang="hu-HU" dirty="0" err="1" smtClean="0">
                <a:latin typeface="Georgia" panose="02040502050405020303" pitchFamily="18" charset="0"/>
              </a:rPr>
              <a:t>real</a:t>
            </a:r>
            <a:r>
              <a:rPr lang="hu-HU" dirty="0" smtClean="0">
                <a:latin typeface="Georgia" panose="02040502050405020303" pitchFamily="18" charset="0"/>
              </a:rPr>
              <a:t> </a:t>
            </a:r>
            <a:r>
              <a:rPr lang="hu-HU" dirty="0" err="1" smtClean="0">
                <a:latin typeface="Georgia" panose="02040502050405020303" pitchFamily="18" charset="0"/>
              </a:rPr>
              <a:t>butterflies</a:t>
            </a:r>
            <a:endParaRPr lang="hu-HU" dirty="0">
              <a:latin typeface="Georgia" panose="02040502050405020303" pitchFamily="18" charset="0"/>
            </a:endParaRP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238" y="2089571"/>
            <a:ext cx="2799447" cy="1778209"/>
          </a:xfrm>
          <a:prstGeom prst="rect">
            <a:avLst/>
          </a:prstGeom>
          <a:ln>
            <a:solidFill>
              <a:srgbClr val="FFBC2F"/>
            </a:solidFill>
          </a:ln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238" y="4522525"/>
            <a:ext cx="5400050" cy="1358161"/>
          </a:xfrm>
          <a:prstGeom prst="rect">
            <a:avLst/>
          </a:prstGeom>
          <a:ln>
            <a:solidFill>
              <a:srgbClr val="FFBC2F"/>
            </a:solidFill>
          </a:ln>
        </p:spPr>
      </p:pic>
    </p:spTree>
    <p:extLst>
      <p:ext uri="{BB962C8B-B14F-4D97-AF65-F5344CB8AC3E}">
        <p14:creationId xmlns:p14="http://schemas.microsoft.com/office/powerpoint/2010/main" val="345989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466039" y="1291917"/>
            <a:ext cx="551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latin typeface="Georgia" panose="02040502050405020303" pitchFamily="18" charset="0"/>
              </a:rPr>
              <a:t>3. </a:t>
            </a:r>
            <a:r>
              <a:rPr lang="hu-HU" dirty="0" err="1" smtClean="0">
                <a:latin typeface="Georgia" panose="02040502050405020303" pitchFamily="18" charset="0"/>
              </a:rPr>
              <a:t>Three</a:t>
            </a:r>
            <a:r>
              <a:rPr lang="hu-HU" dirty="0" smtClean="0">
                <a:latin typeface="Georgia" panose="02040502050405020303" pitchFamily="18" charset="0"/>
              </a:rPr>
              <a:t> </a:t>
            </a:r>
            <a:r>
              <a:rPr lang="hu-HU" dirty="0" err="1" smtClean="0">
                <a:latin typeface="Georgia" panose="02040502050405020303" pitchFamily="18" charset="0"/>
              </a:rPr>
              <a:t>different</a:t>
            </a:r>
            <a:r>
              <a:rPr lang="hu-HU" dirty="0" smtClean="0">
                <a:latin typeface="Georgia" panose="02040502050405020303" pitchFamily="18" charset="0"/>
              </a:rPr>
              <a:t> </a:t>
            </a:r>
            <a:r>
              <a:rPr lang="hu-HU" dirty="0" err="1" smtClean="0">
                <a:latin typeface="Georgia" panose="02040502050405020303" pitchFamily="18" charset="0"/>
              </a:rPr>
              <a:t>brand</a:t>
            </a:r>
            <a:r>
              <a:rPr lang="hu-HU" dirty="0" smtClean="0">
                <a:latin typeface="Georgia" panose="02040502050405020303" pitchFamily="18" charset="0"/>
              </a:rPr>
              <a:t> </a:t>
            </a:r>
            <a:r>
              <a:rPr lang="hu-HU" dirty="0" err="1" smtClean="0">
                <a:latin typeface="Georgia" panose="02040502050405020303" pitchFamily="18" charset="0"/>
              </a:rPr>
              <a:t>fonts</a:t>
            </a:r>
            <a:r>
              <a:rPr lang="hu-HU" dirty="0" smtClean="0">
                <a:latin typeface="Georgia" panose="02040502050405020303" pitchFamily="18" charset="0"/>
              </a:rPr>
              <a:t> </a:t>
            </a:r>
            <a:r>
              <a:rPr lang="hu-HU" dirty="0" err="1" smtClean="0">
                <a:latin typeface="Georgia" panose="02040502050405020303" pitchFamily="18" charset="0"/>
              </a:rPr>
              <a:t>for</a:t>
            </a:r>
            <a:r>
              <a:rPr lang="hu-HU" dirty="0" smtClean="0">
                <a:latin typeface="Georgia" panose="02040502050405020303" pitchFamily="18" charset="0"/>
              </a:rPr>
              <a:t> </a:t>
            </a:r>
            <a:r>
              <a:rPr lang="hu-HU" dirty="0" err="1" smtClean="0">
                <a:latin typeface="Georgia" panose="02040502050405020303" pitchFamily="18" charset="0"/>
              </a:rPr>
              <a:t>clearer</a:t>
            </a:r>
            <a:r>
              <a:rPr lang="hu-HU" dirty="0" smtClean="0">
                <a:latin typeface="Georgia" panose="02040502050405020303" pitchFamily="18" charset="0"/>
              </a:rPr>
              <a:t> </a:t>
            </a:r>
            <a:r>
              <a:rPr lang="hu-HU" dirty="0" err="1" smtClean="0">
                <a:latin typeface="Georgia" panose="02040502050405020303" pitchFamily="18" charset="0"/>
              </a:rPr>
              <a:t>user</a:t>
            </a:r>
            <a:r>
              <a:rPr lang="hu-HU" dirty="0" smtClean="0">
                <a:latin typeface="Georgia" panose="02040502050405020303" pitchFamily="18" charset="0"/>
              </a:rPr>
              <a:t> </a:t>
            </a:r>
            <a:r>
              <a:rPr lang="hu-HU" dirty="0" err="1" smtClean="0">
                <a:latin typeface="Georgia" panose="02040502050405020303" pitchFamily="18" charset="0"/>
              </a:rPr>
              <a:t>view</a:t>
            </a:r>
            <a:endParaRPr lang="hu-HU" dirty="0">
              <a:latin typeface="Georgia" panose="02040502050405020303" pitchFamily="18" charset="0"/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6649573" y="1291917"/>
            <a:ext cx="3497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latin typeface="Georgia" panose="02040502050405020303" pitchFamily="18" charset="0"/>
              </a:rPr>
              <a:t>4. </a:t>
            </a:r>
            <a:r>
              <a:rPr lang="hu-HU" dirty="0" err="1" smtClean="0">
                <a:latin typeface="Georgia" panose="02040502050405020303" pitchFamily="18" charset="0"/>
              </a:rPr>
              <a:t>Cheerful</a:t>
            </a:r>
            <a:r>
              <a:rPr lang="hu-HU" dirty="0" smtClean="0">
                <a:latin typeface="Georgia" panose="02040502050405020303" pitchFamily="18" charset="0"/>
              </a:rPr>
              <a:t>, </a:t>
            </a:r>
            <a:r>
              <a:rPr lang="hu-HU" dirty="0" err="1" smtClean="0">
                <a:latin typeface="Georgia" panose="02040502050405020303" pitchFamily="18" charset="0"/>
              </a:rPr>
              <a:t>original</a:t>
            </a:r>
            <a:r>
              <a:rPr lang="hu-HU" dirty="0" smtClean="0">
                <a:latin typeface="Georgia" panose="02040502050405020303" pitchFamily="18" charset="0"/>
              </a:rPr>
              <a:t> </a:t>
            </a:r>
            <a:r>
              <a:rPr lang="hu-HU" dirty="0" err="1" smtClean="0">
                <a:latin typeface="Georgia" panose="02040502050405020303" pitchFamily="18" charset="0"/>
              </a:rPr>
              <a:t>graphics</a:t>
            </a:r>
            <a:endParaRPr lang="hu-HU" dirty="0">
              <a:latin typeface="Georgia" panose="02040502050405020303" pitchFamily="18" charset="0"/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3754853" y="158850"/>
            <a:ext cx="4682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8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Look</a:t>
            </a:r>
            <a:r>
              <a:rPr lang="hu-HU" sz="4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hu-HU" sz="48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Feel</a:t>
            </a:r>
            <a:endParaRPr lang="hu-HU" sz="4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 rotWithShape="1">
          <a:blip r:embed="rId2"/>
          <a:srcRect t="6582" r="43367" b="6957"/>
          <a:stretch/>
        </p:blipFill>
        <p:spPr>
          <a:xfrm>
            <a:off x="524438" y="3990507"/>
            <a:ext cx="4788979" cy="7518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Szövegdoboz 10"/>
          <p:cNvSpPr txBox="1"/>
          <p:nvPr/>
        </p:nvSpPr>
        <p:spPr>
          <a:xfrm>
            <a:off x="524437" y="3616688"/>
            <a:ext cx="4979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>
                <a:latin typeface="Georgia" panose="02040502050405020303" pitchFamily="18" charset="0"/>
              </a:rPr>
              <a:t>For</a:t>
            </a:r>
            <a:r>
              <a:rPr lang="hu-HU" dirty="0" smtClean="0">
                <a:latin typeface="Georgia" panose="02040502050405020303" pitchFamily="18" charset="0"/>
              </a:rPr>
              <a:t> </a:t>
            </a:r>
            <a:r>
              <a:rPr lang="hu-HU" dirty="0" err="1" smtClean="0">
                <a:latin typeface="Georgia" panose="02040502050405020303" pitchFamily="18" charset="0"/>
              </a:rPr>
              <a:t>buttons</a:t>
            </a:r>
            <a:r>
              <a:rPr lang="hu-HU" dirty="0" smtClean="0">
                <a:latin typeface="Georgia" panose="02040502050405020303" pitchFamily="18" charset="0"/>
              </a:rPr>
              <a:t> and </a:t>
            </a:r>
            <a:r>
              <a:rPr lang="hu-HU" dirty="0" err="1" smtClean="0">
                <a:latin typeface="Georgia" panose="02040502050405020303" pitchFamily="18" charset="0"/>
              </a:rPr>
              <a:t>navigation</a:t>
            </a:r>
            <a:r>
              <a:rPr lang="hu-HU" dirty="0" smtClean="0">
                <a:latin typeface="Georgia" panose="02040502050405020303" pitchFamily="18" charset="0"/>
              </a:rPr>
              <a:t> </a:t>
            </a:r>
            <a:r>
              <a:rPr lang="hu-HU" dirty="0" err="1" smtClean="0">
                <a:latin typeface="Georgia" panose="02040502050405020303" pitchFamily="18" charset="0"/>
              </a:rPr>
              <a:t>links</a:t>
            </a:r>
            <a:r>
              <a:rPr lang="hu-HU" dirty="0" smtClean="0">
                <a:latin typeface="Georgia" panose="02040502050405020303" pitchFamily="18" charset="0"/>
              </a:rPr>
              <a:t>: </a:t>
            </a:r>
            <a:r>
              <a:rPr lang="hu-HU" b="1" dirty="0" smtClean="0">
                <a:latin typeface="Georgia" panose="02040502050405020303" pitchFamily="18" charset="0"/>
              </a:rPr>
              <a:t>Albert </a:t>
            </a:r>
            <a:r>
              <a:rPr lang="hu-HU" b="1" dirty="0" err="1" smtClean="0">
                <a:latin typeface="Georgia" panose="02040502050405020303" pitchFamily="18" charset="0"/>
              </a:rPr>
              <a:t>Sans</a:t>
            </a:r>
            <a:endParaRPr lang="hu-HU" b="1" dirty="0">
              <a:latin typeface="Georgia" panose="02040502050405020303" pitchFamily="18" charset="0"/>
            </a:endParaRPr>
          </a:p>
        </p:txBody>
      </p:sp>
      <p:sp>
        <p:nvSpPr>
          <p:cNvPr id="16" name="Szövegdoboz 15"/>
          <p:cNvSpPr txBox="1"/>
          <p:nvPr/>
        </p:nvSpPr>
        <p:spPr>
          <a:xfrm>
            <a:off x="524437" y="1906595"/>
            <a:ext cx="329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latin typeface="Georgia" panose="02040502050405020303" pitchFamily="18" charset="0"/>
              </a:rPr>
              <a:t>The </a:t>
            </a:r>
            <a:r>
              <a:rPr lang="hu-HU" dirty="0" err="1" smtClean="0">
                <a:latin typeface="Georgia" panose="02040502050405020303" pitchFamily="18" charset="0"/>
              </a:rPr>
              <a:t>brand</a:t>
            </a:r>
            <a:r>
              <a:rPr lang="hu-HU" dirty="0" smtClean="0">
                <a:latin typeface="Georgia" panose="02040502050405020303" pitchFamily="18" charset="0"/>
              </a:rPr>
              <a:t> font: </a:t>
            </a:r>
            <a:r>
              <a:rPr lang="hu-HU" b="1" dirty="0" err="1" smtClean="0">
                <a:latin typeface="Georgia" panose="02040502050405020303" pitchFamily="18" charset="0"/>
              </a:rPr>
              <a:t>Palanquin</a:t>
            </a:r>
            <a:endParaRPr lang="hu-HU" b="1" dirty="0">
              <a:latin typeface="Georgia" panose="02040502050405020303" pitchFamily="18" charset="0"/>
            </a:endParaRPr>
          </a:p>
        </p:txBody>
      </p:sp>
      <p:pic>
        <p:nvPicPr>
          <p:cNvPr id="17" name="Kép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438" y="2272425"/>
            <a:ext cx="4788979" cy="11021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8" name="Kép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438" y="5326781"/>
            <a:ext cx="4788979" cy="90957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1" name="Szövegdoboz 20"/>
          <p:cNvSpPr txBox="1"/>
          <p:nvPr/>
        </p:nvSpPr>
        <p:spPr>
          <a:xfrm>
            <a:off x="524438" y="4957449"/>
            <a:ext cx="4788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>
                <a:latin typeface="Georgia" panose="02040502050405020303" pitchFamily="18" charset="0"/>
              </a:rPr>
              <a:t>For</a:t>
            </a:r>
            <a:r>
              <a:rPr lang="hu-HU" dirty="0" smtClean="0">
                <a:latin typeface="Georgia" panose="02040502050405020303" pitchFamily="18" charset="0"/>
              </a:rPr>
              <a:t> </a:t>
            </a:r>
            <a:r>
              <a:rPr lang="hu-HU" dirty="0" err="1" smtClean="0">
                <a:latin typeface="Georgia" panose="02040502050405020303" pitchFamily="18" charset="0"/>
              </a:rPr>
              <a:t>texts</a:t>
            </a:r>
            <a:r>
              <a:rPr lang="hu-HU" dirty="0" smtClean="0">
                <a:latin typeface="Georgia" panose="02040502050405020303" pitchFamily="18" charset="0"/>
              </a:rPr>
              <a:t> and </a:t>
            </a:r>
            <a:r>
              <a:rPr lang="hu-HU" dirty="0" err="1" smtClean="0">
                <a:latin typeface="Georgia" panose="02040502050405020303" pitchFamily="18" charset="0"/>
              </a:rPr>
              <a:t>messages</a:t>
            </a:r>
            <a:r>
              <a:rPr lang="hu-HU" dirty="0" smtClean="0">
                <a:latin typeface="Georgia" panose="02040502050405020303" pitchFamily="18" charset="0"/>
              </a:rPr>
              <a:t>: </a:t>
            </a:r>
            <a:r>
              <a:rPr lang="hu-HU" b="1" dirty="0" smtClean="0">
                <a:latin typeface="Georgia" panose="02040502050405020303" pitchFamily="18" charset="0"/>
              </a:rPr>
              <a:t>Red Hat Text</a:t>
            </a:r>
            <a:endParaRPr lang="hu-HU" b="1" dirty="0">
              <a:latin typeface="Georgia" panose="02040502050405020303" pitchFamily="18" charset="0"/>
            </a:endParaRPr>
          </a:p>
        </p:txBody>
      </p:sp>
      <p:pic>
        <p:nvPicPr>
          <p:cNvPr id="25" name="Kép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9573" y="1896034"/>
            <a:ext cx="4552919" cy="4257679"/>
          </a:xfrm>
          <a:prstGeom prst="rect">
            <a:avLst/>
          </a:prstGeom>
        </p:spPr>
      </p:pic>
      <p:sp>
        <p:nvSpPr>
          <p:cNvPr id="26" name="Szövegdoboz 25"/>
          <p:cNvSpPr txBox="1"/>
          <p:nvPr/>
        </p:nvSpPr>
        <p:spPr>
          <a:xfrm>
            <a:off x="6649572" y="6034555"/>
            <a:ext cx="41034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smtClean="0">
                <a:latin typeface="Baskerville Old Face" panose="02020602080505020303" pitchFamily="18" charset="0"/>
              </a:rPr>
              <a:t>Image </a:t>
            </a:r>
            <a:r>
              <a:rPr lang="hu-HU" sz="2000" dirty="0" err="1" smtClean="0">
                <a:latin typeface="Baskerville Old Face" panose="02020602080505020303" pitchFamily="18" charset="0"/>
              </a:rPr>
              <a:t>besides</a:t>
            </a:r>
            <a:r>
              <a:rPr lang="hu-HU" sz="2000" dirty="0" smtClean="0">
                <a:latin typeface="Baskerville Old Face" panose="02020602080505020303" pitchFamily="18" charset="0"/>
              </a:rPr>
              <a:t> </a:t>
            </a:r>
            <a:r>
              <a:rPr lang="hu-HU" sz="2000" dirty="0" err="1" smtClean="0">
                <a:latin typeface="Baskerville Old Face" panose="02020602080505020303" pitchFamily="18" charset="0"/>
              </a:rPr>
              <a:t>support</a:t>
            </a:r>
            <a:r>
              <a:rPr lang="hu-HU" sz="2000" dirty="0" smtClean="0">
                <a:latin typeface="Baskerville Old Face" panose="02020602080505020303" pitchFamily="18" charset="0"/>
              </a:rPr>
              <a:t> </a:t>
            </a:r>
            <a:r>
              <a:rPr lang="hu-HU" sz="2000" dirty="0" err="1" smtClean="0">
                <a:latin typeface="Baskerville Old Face" panose="02020602080505020303" pitchFamily="18" charset="0"/>
              </a:rPr>
              <a:t>message</a:t>
            </a:r>
            <a:r>
              <a:rPr lang="hu-HU" sz="2000" dirty="0" smtClean="0">
                <a:latin typeface="Baskerville Old Face" panose="02020602080505020303" pitchFamily="18" charset="0"/>
              </a:rPr>
              <a:t> </a:t>
            </a:r>
            <a:r>
              <a:rPr lang="hu-HU" sz="2000" dirty="0" err="1" smtClean="0">
                <a:latin typeface="Baskerville Old Face" panose="02020602080505020303" pitchFamily="18" charset="0"/>
              </a:rPr>
              <a:t>form</a:t>
            </a:r>
            <a:endParaRPr lang="hu-HU" sz="2000" dirty="0" smtClean="0">
              <a:latin typeface="Baskerville Old Face" panose="02020602080505020303" pitchFamily="18" charset="0"/>
            </a:endParaRPr>
          </a:p>
          <a:p>
            <a:r>
              <a:rPr lang="hu-HU" sz="2000" dirty="0" err="1" smtClean="0">
                <a:latin typeface="Baskerville Old Face" panose="02020602080505020303" pitchFamily="18" charset="0"/>
              </a:rPr>
              <a:t>Drawn</a:t>
            </a:r>
            <a:r>
              <a:rPr lang="hu-HU" sz="2000" dirty="0" smtClean="0">
                <a:latin typeface="Baskerville Old Face" panose="02020602080505020303" pitchFamily="18" charset="0"/>
              </a:rPr>
              <a:t> </a:t>
            </a:r>
            <a:r>
              <a:rPr lang="hu-HU" sz="2000" dirty="0" err="1" smtClean="0">
                <a:latin typeface="Baskerville Old Face" panose="02020602080505020303" pitchFamily="18" charset="0"/>
              </a:rPr>
              <a:t>by</a:t>
            </a:r>
            <a:r>
              <a:rPr lang="hu-HU" sz="2000" dirty="0" smtClean="0">
                <a:latin typeface="Baskerville Old Face" panose="02020602080505020303" pitchFamily="18" charset="0"/>
              </a:rPr>
              <a:t> Xénia</a:t>
            </a:r>
            <a:endParaRPr lang="hu-HU" sz="20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86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8172109" y="1253232"/>
            <a:ext cx="294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6. </a:t>
            </a:r>
            <a:r>
              <a:rPr lang="hu-HU" dirty="0" err="1" smtClean="0"/>
              <a:t>Thematic</a:t>
            </a:r>
            <a:r>
              <a:rPr lang="hu-HU" dirty="0" smtClean="0"/>
              <a:t> email design</a:t>
            </a:r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764296" y="1244590"/>
            <a:ext cx="4620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5. </a:t>
            </a:r>
            <a:r>
              <a:rPr lang="hu-HU" dirty="0" err="1" smtClean="0"/>
              <a:t>Simple</a:t>
            </a:r>
            <a:r>
              <a:rPr lang="hu-HU" dirty="0" smtClean="0"/>
              <a:t> </a:t>
            </a:r>
            <a:r>
              <a:rPr lang="hu-HU" dirty="0" err="1" smtClean="0"/>
              <a:t>sign</a:t>
            </a:r>
            <a:r>
              <a:rPr lang="hu-HU" dirty="0" smtClean="0"/>
              <a:t> </a:t>
            </a:r>
            <a:r>
              <a:rPr lang="hu-HU" dirty="0" err="1" smtClean="0"/>
              <a:t>up</a:t>
            </a:r>
            <a:r>
              <a:rPr lang="hu-HU" dirty="0" smtClean="0"/>
              <a:t> </a:t>
            </a:r>
            <a:r>
              <a:rPr lang="hu-HU" dirty="0" err="1" smtClean="0"/>
              <a:t>form</a:t>
            </a:r>
            <a:r>
              <a:rPr lang="hu-HU" dirty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only</a:t>
            </a:r>
            <a:r>
              <a:rPr lang="hu-HU" dirty="0" smtClean="0"/>
              <a:t> </a:t>
            </a:r>
            <a:r>
              <a:rPr lang="hu-HU" dirty="0" err="1" smtClean="0"/>
              <a:t>necessary</a:t>
            </a:r>
            <a:r>
              <a:rPr lang="hu-HU" dirty="0" smtClean="0"/>
              <a:t> </a:t>
            </a:r>
            <a:r>
              <a:rPr lang="hu-HU" dirty="0" err="1" smtClean="0"/>
              <a:t>data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3754853" y="158850"/>
            <a:ext cx="4682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8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Look</a:t>
            </a:r>
            <a:r>
              <a:rPr lang="hu-HU" sz="4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hu-HU" sz="48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Feel</a:t>
            </a:r>
            <a:endParaRPr lang="hu-HU" sz="4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84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4103015" y="602734"/>
            <a:ext cx="3579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u-HU" dirty="0" err="1" smtClean="0"/>
              <a:t>Inclusivity</a:t>
            </a:r>
            <a:r>
              <a:rPr lang="hu-HU" dirty="0" smtClean="0"/>
              <a:t>, </a:t>
            </a:r>
            <a:r>
              <a:rPr lang="hu-HU" dirty="0" err="1" smtClean="0"/>
              <a:t>diversity</a:t>
            </a:r>
            <a:r>
              <a:rPr lang="hu-HU" dirty="0" smtClean="0"/>
              <a:t> and </a:t>
            </a:r>
            <a:r>
              <a:rPr lang="hu-HU" dirty="0" err="1" smtClean="0"/>
              <a:t>accessibility</a:t>
            </a:r>
            <a:endParaRPr lang="hu-HU" dirty="0"/>
          </a:p>
        </p:txBody>
      </p:sp>
      <p:sp>
        <p:nvSpPr>
          <p:cNvPr id="4" name="Téglalap 3"/>
          <p:cNvSpPr/>
          <p:nvPr/>
        </p:nvSpPr>
        <p:spPr>
          <a:xfrm>
            <a:off x="927882" y="1373387"/>
            <a:ext cx="109626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 smtClean="0"/>
              <a:t>T</a:t>
            </a:r>
            <a:r>
              <a:rPr lang="en-US" dirty="0" smtClean="0"/>
              <a:t>here is substantially less research on loneliness and isolation among</a:t>
            </a:r>
            <a:r>
              <a:rPr lang="hu-HU" dirty="0" smtClean="0"/>
              <a:t> [</a:t>
            </a:r>
            <a:r>
              <a:rPr lang="hu-HU" dirty="0" err="1" smtClean="0"/>
              <a:t>marginalised</a:t>
            </a:r>
            <a:r>
              <a:rPr lang="hu-HU" dirty="0" smtClean="0"/>
              <a:t> </a:t>
            </a:r>
            <a:r>
              <a:rPr lang="hu-HU" dirty="0" err="1" smtClean="0"/>
              <a:t>groups</a:t>
            </a:r>
            <a:r>
              <a:rPr lang="hu-HU" dirty="0" smtClean="0"/>
              <a:t>, </a:t>
            </a:r>
            <a:r>
              <a:rPr lang="hu-HU" dirty="0" err="1" smtClean="0"/>
              <a:t>such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] </a:t>
            </a:r>
            <a:r>
              <a:rPr lang="en-US" dirty="0" smtClean="0"/>
              <a:t>diverse </a:t>
            </a:r>
            <a:r>
              <a:rPr lang="en-US" b="1" dirty="0" smtClean="0"/>
              <a:t>gender identities</a:t>
            </a:r>
            <a:r>
              <a:rPr lang="en-US" dirty="0" smtClean="0"/>
              <a:t> and </a:t>
            </a:r>
            <a:r>
              <a:rPr lang="en-US" b="1" dirty="0" smtClean="0"/>
              <a:t>sexual orientations</a:t>
            </a:r>
            <a:r>
              <a:rPr lang="hu-HU" b="1" dirty="0"/>
              <a:t> </a:t>
            </a:r>
            <a:r>
              <a:rPr lang="hu-HU" dirty="0" smtClean="0"/>
              <a:t>and </a:t>
            </a:r>
            <a:r>
              <a:rPr lang="en-US" b="1" dirty="0" err="1" smtClean="0"/>
              <a:t>neurodivergent</a:t>
            </a:r>
            <a:r>
              <a:rPr lang="en-US" dirty="0" smtClean="0"/>
              <a:t> population</a:t>
            </a:r>
            <a:r>
              <a:rPr lang="hu-HU" dirty="0" smtClean="0"/>
              <a:t>.</a:t>
            </a:r>
            <a:r>
              <a:rPr lang="hu-HU" dirty="0"/>
              <a:t> </a:t>
            </a:r>
            <a:r>
              <a:rPr lang="en-US" dirty="0" smtClean="0"/>
              <a:t>This is important given those at the greatest social disadvantage and marginalization may have the </a:t>
            </a:r>
            <a:r>
              <a:rPr lang="en-US" b="1" dirty="0" smtClean="0"/>
              <a:t>highest rates of loneliness and social isolation</a:t>
            </a:r>
            <a:r>
              <a:rPr lang="en-US" dirty="0" smtClean="0"/>
              <a:t>, and may also have heightened risk for becoming lonely and/or isolated</a:t>
            </a:r>
            <a:r>
              <a:rPr lang="hu-HU" dirty="0" smtClean="0"/>
              <a:t>.</a:t>
            </a:r>
          </a:p>
          <a:p>
            <a:pPr algn="r"/>
            <a:r>
              <a:rPr lang="hu-HU" sz="1200" dirty="0" err="1" smtClean="0"/>
              <a:t>Source</a:t>
            </a:r>
            <a:r>
              <a:rPr lang="hu-HU" sz="1200" dirty="0" smtClean="0"/>
              <a:t>: BMC Public Health</a:t>
            </a:r>
            <a:endParaRPr lang="hu-HU" sz="1200" dirty="0"/>
          </a:p>
        </p:txBody>
      </p:sp>
      <p:sp>
        <p:nvSpPr>
          <p:cNvPr id="5" name="Téglalap 4"/>
          <p:cNvSpPr/>
          <p:nvPr/>
        </p:nvSpPr>
        <p:spPr>
          <a:xfrm>
            <a:off x="928469" y="2933725"/>
            <a:ext cx="109620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 smtClean="0"/>
              <a:t>Social </a:t>
            </a:r>
            <a:r>
              <a:rPr lang="hu-HU" dirty="0" err="1" smtClean="0"/>
              <a:t>media</a:t>
            </a:r>
            <a:r>
              <a:rPr lang="hu-HU" dirty="0" smtClean="0"/>
              <a:t> </a:t>
            </a:r>
            <a:r>
              <a:rPr lang="en-US" dirty="0" smtClean="0"/>
              <a:t>has become a key vector for critical thinking</a:t>
            </a:r>
            <a:r>
              <a:rPr lang="hu-HU" dirty="0" smtClean="0"/>
              <a:t>,</a:t>
            </a:r>
            <a:r>
              <a:rPr lang="en-US" dirty="0" smtClean="0"/>
              <a:t> </a:t>
            </a:r>
            <a:r>
              <a:rPr lang="hu-HU" dirty="0" smtClean="0"/>
              <a:t>(…) </a:t>
            </a:r>
            <a:r>
              <a:rPr lang="en-US" dirty="0" smtClean="0"/>
              <a:t>while promoting values ​​such as pluralism, </a:t>
            </a:r>
            <a:r>
              <a:rPr lang="en-US" b="1" dirty="0" smtClean="0"/>
              <a:t>freedom</a:t>
            </a:r>
            <a:r>
              <a:rPr lang="en-US" dirty="0" smtClean="0"/>
              <a:t>, cultural democracy, participation social, </a:t>
            </a:r>
            <a:r>
              <a:rPr lang="en-US" b="1" dirty="0" smtClean="0"/>
              <a:t>personal autonomy</a:t>
            </a:r>
            <a:r>
              <a:rPr lang="en-US" dirty="0" smtClean="0"/>
              <a:t> and human relations.</a:t>
            </a:r>
            <a:endParaRPr lang="hu-HU" dirty="0" smtClean="0"/>
          </a:p>
          <a:p>
            <a:pPr algn="r"/>
            <a:r>
              <a:rPr lang="hu-HU" sz="1200" dirty="0" err="1" smtClean="0"/>
              <a:t>Source</a:t>
            </a:r>
            <a:r>
              <a:rPr lang="hu-HU" sz="1200" dirty="0" smtClean="0"/>
              <a:t>: world.edu</a:t>
            </a:r>
            <a:endParaRPr lang="hu-HU" sz="1200" dirty="0"/>
          </a:p>
        </p:txBody>
      </p:sp>
      <p:sp>
        <p:nvSpPr>
          <p:cNvPr id="3" name="Ellipszis 2"/>
          <p:cNvSpPr/>
          <p:nvPr/>
        </p:nvSpPr>
        <p:spPr>
          <a:xfrm>
            <a:off x="1007390" y="6170915"/>
            <a:ext cx="1447800" cy="1447800"/>
          </a:xfrm>
          <a:prstGeom prst="ellipse">
            <a:avLst/>
          </a:prstGeom>
          <a:solidFill>
            <a:srgbClr val="FFBC2F"/>
          </a:solidFill>
          <a:ln>
            <a:solidFill>
              <a:srgbClr val="FFBC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Könnycsepp 5"/>
          <p:cNvSpPr/>
          <p:nvPr/>
        </p:nvSpPr>
        <p:spPr>
          <a:xfrm>
            <a:off x="2661108" y="6205382"/>
            <a:ext cx="1378865" cy="1378865"/>
          </a:xfrm>
          <a:prstGeom prst="teardrop">
            <a:avLst/>
          </a:prstGeom>
          <a:noFill/>
          <a:ln>
            <a:solidFill>
              <a:srgbClr val="FFBC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Könnycsepp 6"/>
          <p:cNvSpPr/>
          <p:nvPr/>
        </p:nvSpPr>
        <p:spPr>
          <a:xfrm rot="16200000">
            <a:off x="-611860" y="6205382"/>
            <a:ext cx="1378865" cy="1378865"/>
          </a:xfrm>
          <a:prstGeom prst="teardrop">
            <a:avLst/>
          </a:prstGeom>
          <a:noFill/>
          <a:ln>
            <a:solidFill>
              <a:srgbClr val="FFBC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Ellipszis 7"/>
          <p:cNvSpPr/>
          <p:nvPr/>
        </p:nvSpPr>
        <p:spPr>
          <a:xfrm>
            <a:off x="2626640" y="4583872"/>
            <a:ext cx="1447800" cy="1447800"/>
          </a:xfrm>
          <a:prstGeom prst="ellipse">
            <a:avLst/>
          </a:prstGeom>
          <a:solidFill>
            <a:srgbClr val="FFBC2F"/>
          </a:solidFill>
          <a:ln>
            <a:solidFill>
              <a:srgbClr val="FFBC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Könnycsepp 8"/>
          <p:cNvSpPr/>
          <p:nvPr/>
        </p:nvSpPr>
        <p:spPr>
          <a:xfrm rot="5400000">
            <a:off x="1041858" y="4618340"/>
            <a:ext cx="1378865" cy="1378865"/>
          </a:xfrm>
          <a:prstGeom prst="teardrop">
            <a:avLst/>
          </a:prstGeom>
          <a:noFill/>
          <a:ln>
            <a:solidFill>
              <a:srgbClr val="FFBC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Ellipszis 9"/>
          <p:cNvSpPr/>
          <p:nvPr/>
        </p:nvSpPr>
        <p:spPr>
          <a:xfrm>
            <a:off x="-646328" y="4583872"/>
            <a:ext cx="1447800" cy="1447800"/>
          </a:xfrm>
          <a:prstGeom prst="ellipse">
            <a:avLst/>
          </a:prstGeom>
          <a:solidFill>
            <a:srgbClr val="FFBC2F"/>
          </a:solidFill>
          <a:ln>
            <a:solidFill>
              <a:srgbClr val="FFBC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Ellipszis 12"/>
          <p:cNvSpPr/>
          <p:nvPr/>
        </p:nvSpPr>
        <p:spPr>
          <a:xfrm>
            <a:off x="4280357" y="6136447"/>
            <a:ext cx="1447800" cy="1447800"/>
          </a:xfrm>
          <a:prstGeom prst="ellipse">
            <a:avLst/>
          </a:prstGeom>
          <a:solidFill>
            <a:srgbClr val="FFBC2F"/>
          </a:solidFill>
          <a:ln>
            <a:solidFill>
              <a:srgbClr val="FFBC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Könnycsepp 13"/>
          <p:cNvSpPr/>
          <p:nvPr/>
        </p:nvSpPr>
        <p:spPr>
          <a:xfrm rot="5400000">
            <a:off x="4314825" y="4583872"/>
            <a:ext cx="1378865" cy="1378865"/>
          </a:xfrm>
          <a:prstGeom prst="teardrop">
            <a:avLst/>
          </a:prstGeom>
          <a:noFill/>
          <a:ln>
            <a:solidFill>
              <a:srgbClr val="FFBC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Ellipszis 14"/>
          <p:cNvSpPr/>
          <p:nvPr/>
        </p:nvSpPr>
        <p:spPr>
          <a:xfrm>
            <a:off x="7622259" y="6168568"/>
            <a:ext cx="1447800" cy="1447800"/>
          </a:xfrm>
          <a:prstGeom prst="ellipse">
            <a:avLst/>
          </a:prstGeom>
          <a:solidFill>
            <a:srgbClr val="FFBC2F"/>
          </a:solidFill>
          <a:ln>
            <a:solidFill>
              <a:srgbClr val="FFBC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Könnycsepp 15"/>
          <p:cNvSpPr/>
          <p:nvPr/>
        </p:nvSpPr>
        <p:spPr>
          <a:xfrm>
            <a:off x="9275977" y="6203035"/>
            <a:ext cx="1378865" cy="1378865"/>
          </a:xfrm>
          <a:prstGeom prst="teardrop">
            <a:avLst/>
          </a:prstGeom>
          <a:noFill/>
          <a:ln>
            <a:solidFill>
              <a:srgbClr val="FFBC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Könnycsepp 16"/>
          <p:cNvSpPr/>
          <p:nvPr/>
        </p:nvSpPr>
        <p:spPr>
          <a:xfrm rot="16200000">
            <a:off x="6003009" y="6203035"/>
            <a:ext cx="1378865" cy="1378865"/>
          </a:xfrm>
          <a:prstGeom prst="teardrop">
            <a:avLst/>
          </a:prstGeom>
          <a:noFill/>
          <a:ln>
            <a:solidFill>
              <a:srgbClr val="FFBC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Ellipszis 17"/>
          <p:cNvSpPr/>
          <p:nvPr/>
        </p:nvSpPr>
        <p:spPr>
          <a:xfrm>
            <a:off x="9241509" y="4581525"/>
            <a:ext cx="1447800" cy="1447800"/>
          </a:xfrm>
          <a:prstGeom prst="ellipse">
            <a:avLst/>
          </a:prstGeom>
          <a:solidFill>
            <a:srgbClr val="FFBC2F"/>
          </a:solidFill>
          <a:ln>
            <a:solidFill>
              <a:srgbClr val="FFBC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Könnycsepp 18"/>
          <p:cNvSpPr/>
          <p:nvPr/>
        </p:nvSpPr>
        <p:spPr>
          <a:xfrm rot="5400000">
            <a:off x="7656727" y="4615993"/>
            <a:ext cx="1378865" cy="1378865"/>
          </a:xfrm>
          <a:prstGeom prst="teardrop">
            <a:avLst/>
          </a:prstGeom>
          <a:noFill/>
          <a:ln>
            <a:solidFill>
              <a:srgbClr val="FFBC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Ellipszis 19"/>
          <p:cNvSpPr/>
          <p:nvPr/>
        </p:nvSpPr>
        <p:spPr>
          <a:xfrm>
            <a:off x="5968541" y="4581525"/>
            <a:ext cx="1447800" cy="1447800"/>
          </a:xfrm>
          <a:prstGeom prst="ellipse">
            <a:avLst/>
          </a:prstGeom>
          <a:solidFill>
            <a:srgbClr val="FFBC2F"/>
          </a:solidFill>
          <a:ln>
            <a:solidFill>
              <a:srgbClr val="FFBC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Ellipszis 20"/>
          <p:cNvSpPr/>
          <p:nvPr/>
        </p:nvSpPr>
        <p:spPr>
          <a:xfrm>
            <a:off x="10895226" y="6134100"/>
            <a:ext cx="1447800" cy="1447800"/>
          </a:xfrm>
          <a:prstGeom prst="ellipse">
            <a:avLst/>
          </a:prstGeom>
          <a:solidFill>
            <a:srgbClr val="FFBC2F"/>
          </a:solidFill>
          <a:ln>
            <a:solidFill>
              <a:srgbClr val="FFBC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Könnycsepp 21"/>
          <p:cNvSpPr/>
          <p:nvPr/>
        </p:nvSpPr>
        <p:spPr>
          <a:xfrm rot="5400000">
            <a:off x="10929694" y="4581525"/>
            <a:ext cx="1378865" cy="1378865"/>
          </a:xfrm>
          <a:prstGeom prst="teardrop">
            <a:avLst/>
          </a:prstGeom>
          <a:noFill/>
          <a:ln>
            <a:solidFill>
              <a:srgbClr val="FFBC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43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592456" y="4387731"/>
            <a:ext cx="3741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latin typeface="Georgia" panose="02040502050405020303" pitchFamily="18" charset="0"/>
              </a:rPr>
              <a:t>3. </a:t>
            </a:r>
            <a:r>
              <a:rPr lang="hu-HU" dirty="0" err="1" smtClean="0">
                <a:latin typeface="Georgia" panose="02040502050405020303" pitchFamily="18" charset="0"/>
              </a:rPr>
              <a:t>Clear</a:t>
            </a:r>
            <a:r>
              <a:rPr lang="hu-HU" dirty="0" smtClean="0">
                <a:latin typeface="Georgia" panose="02040502050405020303" pitchFamily="18" charset="0"/>
              </a:rPr>
              <a:t> policy </a:t>
            </a:r>
            <a:r>
              <a:rPr lang="hu-HU" dirty="0" err="1" smtClean="0">
                <a:latin typeface="Georgia" panose="02040502050405020303" pitchFamily="18" charset="0"/>
              </a:rPr>
              <a:t>promoting</a:t>
            </a:r>
            <a:r>
              <a:rPr lang="hu-HU" dirty="0" smtClean="0">
                <a:latin typeface="Georgia" panose="02040502050405020303" pitchFamily="18" charset="0"/>
              </a:rPr>
              <a:t> </a:t>
            </a:r>
            <a:r>
              <a:rPr lang="hu-HU" dirty="0" err="1" smtClean="0">
                <a:latin typeface="Georgia" panose="02040502050405020303" pitchFamily="18" charset="0"/>
              </a:rPr>
              <a:t>kindness</a:t>
            </a:r>
            <a:r>
              <a:rPr lang="hu-HU" dirty="0">
                <a:latin typeface="Georgia" panose="02040502050405020303" pitchFamily="18" charset="0"/>
              </a:rPr>
              <a:t> </a:t>
            </a:r>
            <a:r>
              <a:rPr lang="hu-HU" dirty="0" smtClean="0">
                <a:latin typeface="Georgia" panose="02040502050405020303" pitchFamily="18" charset="0"/>
              </a:rPr>
              <a:t>and </a:t>
            </a:r>
            <a:r>
              <a:rPr lang="hu-HU" dirty="0" err="1" smtClean="0">
                <a:latin typeface="Georgia" panose="02040502050405020303" pitchFamily="18" charset="0"/>
              </a:rPr>
              <a:t>empathy</a:t>
            </a:r>
            <a:endParaRPr lang="hu-HU" dirty="0" smtClean="0">
              <a:latin typeface="Georgia" panose="02040502050405020303" pitchFamily="18" charset="0"/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592455" y="1507768"/>
            <a:ext cx="310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latin typeface="Georgia" panose="02040502050405020303" pitchFamily="18" charset="0"/>
              </a:rPr>
              <a:t>1. </a:t>
            </a:r>
            <a:r>
              <a:rPr lang="hu-HU" dirty="0" err="1" smtClean="0">
                <a:latin typeface="Georgia" panose="02040502050405020303" pitchFamily="18" charset="0"/>
              </a:rPr>
              <a:t>Changable</a:t>
            </a:r>
            <a:r>
              <a:rPr lang="hu-HU" dirty="0" smtClean="0">
                <a:latin typeface="Georgia" panose="02040502050405020303" pitchFamily="18" charset="0"/>
              </a:rPr>
              <a:t> </a:t>
            </a:r>
            <a:r>
              <a:rPr lang="hu-HU" dirty="0" err="1" smtClean="0">
                <a:latin typeface="Georgia" panose="02040502050405020303" pitchFamily="18" charset="0"/>
              </a:rPr>
              <a:t>gender</a:t>
            </a:r>
            <a:endParaRPr lang="hu-HU" dirty="0">
              <a:latin typeface="Georgia" panose="02040502050405020303" pitchFamily="18" charset="0"/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7840875" y="1507768"/>
            <a:ext cx="349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latin typeface="Georgia" panose="02040502050405020303" pitchFamily="18" charset="0"/>
              </a:rPr>
              <a:t>2. </a:t>
            </a:r>
            <a:r>
              <a:rPr lang="hu-HU" dirty="0" err="1" smtClean="0">
                <a:latin typeface="Georgia" panose="02040502050405020303" pitchFamily="18" charset="0"/>
              </a:rPr>
              <a:t>Zero</a:t>
            </a:r>
            <a:r>
              <a:rPr lang="hu-HU" dirty="0" smtClean="0">
                <a:latin typeface="Georgia" panose="02040502050405020303" pitchFamily="18" charset="0"/>
              </a:rPr>
              <a:t> </a:t>
            </a:r>
            <a:r>
              <a:rPr lang="hu-HU" dirty="0" err="1">
                <a:latin typeface="Georgia" panose="02040502050405020303" pitchFamily="18" charset="0"/>
              </a:rPr>
              <a:t>tolerance</a:t>
            </a:r>
            <a:r>
              <a:rPr lang="hu-HU" dirty="0">
                <a:latin typeface="Georgia" panose="02040502050405020303" pitchFamily="18" charset="0"/>
              </a:rPr>
              <a:t> </a:t>
            </a:r>
            <a:r>
              <a:rPr lang="hu-HU" dirty="0" err="1">
                <a:latin typeface="Georgia" panose="02040502050405020303" pitchFamily="18" charset="0"/>
              </a:rPr>
              <a:t>for</a:t>
            </a:r>
            <a:r>
              <a:rPr lang="hu-HU" dirty="0">
                <a:latin typeface="Georgia" panose="02040502050405020303" pitchFamily="18" charset="0"/>
              </a:rPr>
              <a:t> </a:t>
            </a:r>
            <a:r>
              <a:rPr lang="hu-HU" dirty="0" err="1">
                <a:latin typeface="Georgia" panose="02040502050405020303" pitchFamily="18" charset="0"/>
              </a:rPr>
              <a:t>hatespeech</a:t>
            </a:r>
            <a:endParaRPr lang="hu-HU" dirty="0">
              <a:latin typeface="Georgia" panose="02040502050405020303" pitchFamily="18" charset="0"/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7438920" y="4387730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latin typeface="Georgia" panose="02040502050405020303" pitchFamily="18" charset="0"/>
              </a:rPr>
              <a:t>4. </a:t>
            </a:r>
            <a:r>
              <a:rPr lang="hu-HU" dirty="0" err="1" smtClean="0">
                <a:latin typeface="Georgia" panose="02040502050405020303" pitchFamily="18" charset="0"/>
              </a:rPr>
              <a:t>Using</a:t>
            </a:r>
            <a:r>
              <a:rPr lang="hu-HU" dirty="0" smtClean="0">
                <a:latin typeface="Georgia" panose="02040502050405020303" pitchFamily="18" charset="0"/>
              </a:rPr>
              <a:t> </a:t>
            </a:r>
            <a:r>
              <a:rPr lang="hu-HU" dirty="0" err="1" smtClean="0">
                <a:latin typeface="Georgia" panose="02040502050405020303" pitchFamily="18" charset="0"/>
              </a:rPr>
              <a:t>alternative</a:t>
            </a:r>
            <a:r>
              <a:rPr lang="hu-HU" dirty="0" smtClean="0">
                <a:latin typeface="Georgia" panose="02040502050405020303" pitchFamily="18" charset="0"/>
              </a:rPr>
              <a:t> text </a:t>
            </a:r>
            <a:r>
              <a:rPr lang="hu-HU" dirty="0" err="1" smtClean="0">
                <a:latin typeface="Georgia" panose="02040502050405020303" pitchFamily="18" charset="0"/>
              </a:rPr>
              <a:t>for</a:t>
            </a:r>
            <a:r>
              <a:rPr lang="hu-HU" dirty="0" smtClean="0">
                <a:latin typeface="Georgia" panose="02040502050405020303" pitchFamily="18" charset="0"/>
              </a:rPr>
              <a:t> </a:t>
            </a:r>
            <a:r>
              <a:rPr lang="hu-HU" dirty="0" err="1">
                <a:latin typeface="Georgia" panose="02040502050405020303" pitchFamily="18" charset="0"/>
              </a:rPr>
              <a:t>visually</a:t>
            </a:r>
            <a:r>
              <a:rPr lang="hu-HU" dirty="0">
                <a:latin typeface="Georgia" panose="02040502050405020303" pitchFamily="18" charset="0"/>
              </a:rPr>
              <a:t> </a:t>
            </a:r>
            <a:r>
              <a:rPr lang="hu-HU" dirty="0" err="1" smtClean="0">
                <a:latin typeface="Georgia" panose="02040502050405020303" pitchFamily="18" charset="0"/>
              </a:rPr>
              <a:t>impaired</a:t>
            </a:r>
            <a:r>
              <a:rPr lang="hu-HU" dirty="0" smtClean="0">
                <a:latin typeface="Georgia" panose="02040502050405020303" pitchFamily="18" charset="0"/>
              </a:rPr>
              <a:t> </a:t>
            </a:r>
            <a:r>
              <a:rPr lang="hu-HU" dirty="0" err="1" smtClean="0">
                <a:latin typeface="Georgia" panose="02040502050405020303" pitchFamily="18" charset="0"/>
              </a:rPr>
              <a:t>people</a:t>
            </a:r>
            <a:endParaRPr lang="hu-HU" dirty="0">
              <a:latin typeface="Georgia" panose="02040502050405020303" pitchFamily="18" charset="0"/>
            </a:endParaRPr>
          </a:p>
        </p:txBody>
      </p:sp>
      <p:sp>
        <p:nvSpPr>
          <p:cNvPr id="6" name="Téglalap 5"/>
          <p:cNvSpPr/>
          <p:nvPr/>
        </p:nvSpPr>
        <p:spPr>
          <a:xfrm>
            <a:off x="4103015" y="602734"/>
            <a:ext cx="3579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u-HU" dirty="0" err="1" smtClean="0"/>
              <a:t>Inclusivity</a:t>
            </a:r>
            <a:r>
              <a:rPr lang="hu-HU" dirty="0" smtClean="0"/>
              <a:t>, </a:t>
            </a:r>
            <a:r>
              <a:rPr lang="hu-HU" dirty="0" err="1" smtClean="0"/>
              <a:t>diversity</a:t>
            </a:r>
            <a:r>
              <a:rPr lang="hu-HU" dirty="0" smtClean="0"/>
              <a:t> and </a:t>
            </a:r>
            <a:r>
              <a:rPr lang="hu-HU" dirty="0" err="1" smtClean="0"/>
              <a:t>accessibility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2050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/>
          <p:cNvSpPr txBox="1"/>
          <p:nvPr/>
        </p:nvSpPr>
        <p:spPr>
          <a:xfrm>
            <a:off x="4013200" y="2705725"/>
            <a:ext cx="4165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 </a:t>
            </a:r>
            <a:r>
              <a:rPr lang="hu-HU" sz="4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Flight</a:t>
            </a:r>
            <a:endParaRPr lang="hu-HU" sz="4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hu-HU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Testing</a:t>
            </a:r>
            <a:endParaRPr lang="hu-HU" sz="4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5" name="Csoportba foglalás 14"/>
          <p:cNvGrpSpPr/>
          <p:nvPr/>
        </p:nvGrpSpPr>
        <p:grpSpPr>
          <a:xfrm>
            <a:off x="-1090251" y="1886124"/>
            <a:ext cx="4029809" cy="5640571"/>
            <a:chOff x="-1090251" y="1886124"/>
            <a:chExt cx="4029809" cy="5640571"/>
          </a:xfrm>
          <a:solidFill>
            <a:srgbClr val="FFBC2F"/>
          </a:solidFill>
        </p:grpSpPr>
        <p:sp>
          <p:nvSpPr>
            <p:cNvPr id="2" name="Folyamatábra: Döntés 1"/>
            <p:cNvSpPr/>
            <p:nvPr/>
          </p:nvSpPr>
          <p:spPr>
            <a:xfrm>
              <a:off x="0" y="5615031"/>
              <a:ext cx="1855177" cy="1242969"/>
            </a:xfrm>
            <a:prstGeom prst="flowChartDecision">
              <a:avLst/>
            </a:prstGeom>
            <a:grpFill/>
            <a:ln>
              <a:solidFill>
                <a:srgbClr val="FFBC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" name="Folyamatábra: Döntés 3"/>
            <p:cNvSpPr/>
            <p:nvPr/>
          </p:nvSpPr>
          <p:spPr>
            <a:xfrm>
              <a:off x="-1" y="4372062"/>
              <a:ext cx="1855177" cy="1242969"/>
            </a:xfrm>
            <a:prstGeom prst="flowChartDecision">
              <a:avLst/>
            </a:prstGeom>
            <a:grpFill/>
            <a:ln>
              <a:solidFill>
                <a:srgbClr val="FFBC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" name="Folyamatábra: Döntés 4"/>
            <p:cNvSpPr/>
            <p:nvPr/>
          </p:nvSpPr>
          <p:spPr>
            <a:xfrm>
              <a:off x="-2" y="3129093"/>
              <a:ext cx="1855177" cy="1242969"/>
            </a:xfrm>
            <a:prstGeom prst="flowChartDecision">
              <a:avLst/>
            </a:prstGeom>
            <a:grpFill/>
            <a:ln>
              <a:solidFill>
                <a:srgbClr val="FFBC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Folyamatábra: Döntés 5"/>
            <p:cNvSpPr/>
            <p:nvPr/>
          </p:nvSpPr>
          <p:spPr>
            <a:xfrm>
              <a:off x="-3" y="1886124"/>
              <a:ext cx="1855177" cy="1242969"/>
            </a:xfrm>
            <a:prstGeom prst="flowChartDecision">
              <a:avLst/>
            </a:prstGeom>
            <a:grpFill/>
            <a:ln>
              <a:solidFill>
                <a:srgbClr val="FFBC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Folyamatábra: Döntés 6"/>
            <p:cNvSpPr/>
            <p:nvPr/>
          </p:nvSpPr>
          <p:spPr>
            <a:xfrm>
              <a:off x="1084381" y="2507606"/>
              <a:ext cx="1855177" cy="1242969"/>
            </a:xfrm>
            <a:prstGeom prst="flowChartDecision">
              <a:avLst/>
            </a:prstGeom>
            <a:grpFill/>
            <a:ln>
              <a:solidFill>
                <a:srgbClr val="FFBC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" name="Folyamatábra: Döntés 7"/>
            <p:cNvSpPr/>
            <p:nvPr/>
          </p:nvSpPr>
          <p:spPr>
            <a:xfrm>
              <a:off x="-1090251" y="2507607"/>
              <a:ext cx="1855177" cy="1242969"/>
            </a:xfrm>
            <a:prstGeom prst="flowChartDecision">
              <a:avLst/>
            </a:prstGeom>
            <a:grpFill/>
            <a:ln>
              <a:solidFill>
                <a:srgbClr val="FFBC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Folyamatábra: Döntés 8"/>
            <p:cNvSpPr/>
            <p:nvPr/>
          </p:nvSpPr>
          <p:spPr>
            <a:xfrm>
              <a:off x="-1090251" y="3750576"/>
              <a:ext cx="1855177" cy="1242969"/>
            </a:xfrm>
            <a:prstGeom prst="flowChartDecision">
              <a:avLst/>
            </a:prstGeom>
            <a:grpFill/>
            <a:ln>
              <a:solidFill>
                <a:srgbClr val="FFBC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Folyamatábra: Döntés 9"/>
            <p:cNvSpPr/>
            <p:nvPr/>
          </p:nvSpPr>
          <p:spPr>
            <a:xfrm>
              <a:off x="-1090251" y="4993545"/>
              <a:ext cx="1855177" cy="1242969"/>
            </a:xfrm>
            <a:prstGeom prst="flowChartDecision">
              <a:avLst/>
            </a:prstGeom>
            <a:grpFill/>
            <a:ln>
              <a:solidFill>
                <a:srgbClr val="FFBC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Folyamatábra: Döntés 10"/>
            <p:cNvSpPr/>
            <p:nvPr/>
          </p:nvSpPr>
          <p:spPr>
            <a:xfrm>
              <a:off x="-1090251" y="6236514"/>
              <a:ext cx="1855177" cy="1242969"/>
            </a:xfrm>
            <a:prstGeom prst="flowChartDecision">
              <a:avLst/>
            </a:prstGeom>
            <a:grpFill/>
            <a:ln>
              <a:solidFill>
                <a:srgbClr val="FFBC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Folyamatábra: Döntés 11"/>
            <p:cNvSpPr/>
            <p:nvPr/>
          </p:nvSpPr>
          <p:spPr>
            <a:xfrm>
              <a:off x="1019903" y="6283726"/>
              <a:ext cx="1855177" cy="1242969"/>
            </a:xfrm>
            <a:prstGeom prst="flowChartDecision">
              <a:avLst/>
            </a:prstGeom>
            <a:grpFill/>
            <a:ln>
              <a:solidFill>
                <a:srgbClr val="FFBC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" name="Folyamatábra: Döntés 12"/>
            <p:cNvSpPr/>
            <p:nvPr/>
          </p:nvSpPr>
          <p:spPr>
            <a:xfrm>
              <a:off x="1084381" y="4993545"/>
              <a:ext cx="1855177" cy="1242969"/>
            </a:xfrm>
            <a:prstGeom prst="flowChartDecision">
              <a:avLst/>
            </a:prstGeom>
            <a:grpFill/>
            <a:ln>
              <a:solidFill>
                <a:srgbClr val="FFBC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" name="Folyamatábra: Döntés 13"/>
            <p:cNvSpPr/>
            <p:nvPr/>
          </p:nvSpPr>
          <p:spPr>
            <a:xfrm>
              <a:off x="1084381" y="3750575"/>
              <a:ext cx="1855177" cy="1242969"/>
            </a:xfrm>
            <a:prstGeom prst="flowChartDecision">
              <a:avLst/>
            </a:prstGeom>
            <a:grpFill/>
            <a:ln>
              <a:solidFill>
                <a:srgbClr val="FFBC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6" name="Csoportba foglalás 15"/>
          <p:cNvGrpSpPr/>
          <p:nvPr/>
        </p:nvGrpSpPr>
        <p:grpSpPr>
          <a:xfrm>
            <a:off x="9198906" y="-728445"/>
            <a:ext cx="4029809" cy="5640571"/>
            <a:chOff x="-1090251" y="1886124"/>
            <a:chExt cx="4029809" cy="5640571"/>
          </a:xfrm>
          <a:solidFill>
            <a:srgbClr val="FFBC2F"/>
          </a:solidFill>
        </p:grpSpPr>
        <p:sp>
          <p:nvSpPr>
            <p:cNvPr id="17" name="Folyamatábra: Döntés 16"/>
            <p:cNvSpPr/>
            <p:nvPr/>
          </p:nvSpPr>
          <p:spPr>
            <a:xfrm>
              <a:off x="0" y="5615031"/>
              <a:ext cx="1855177" cy="1242969"/>
            </a:xfrm>
            <a:prstGeom prst="flowChartDecision">
              <a:avLst/>
            </a:prstGeom>
            <a:grpFill/>
            <a:ln>
              <a:solidFill>
                <a:srgbClr val="FFBC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" name="Folyamatábra: Döntés 17"/>
            <p:cNvSpPr/>
            <p:nvPr/>
          </p:nvSpPr>
          <p:spPr>
            <a:xfrm>
              <a:off x="-1" y="4372062"/>
              <a:ext cx="1855177" cy="1242969"/>
            </a:xfrm>
            <a:prstGeom prst="flowChartDecision">
              <a:avLst/>
            </a:prstGeom>
            <a:grpFill/>
            <a:ln>
              <a:solidFill>
                <a:srgbClr val="FFBC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" name="Folyamatábra: Döntés 18"/>
            <p:cNvSpPr/>
            <p:nvPr/>
          </p:nvSpPr>
          <p:spPr>
            <a:xfrm>
              <a:off x="-2" y="3129093"/>
              <a:ext cx="1855177" cy="1242969"/>
            </a:xfrm>
            <a:prstGeom prst="flowChartDecision">
              <a:avLst/>
            </a:prstGeom>
            <a:grpFill/>
            <a:ln>
              <a:solidFill>
                <a:srgbClr val="FFBC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" name="Folyamatábra: Döntés 19"/>
            <p:cNvSpPr/>
            <p:nvPr/>
          </p:nvSpPr>
          <p:spPr>
            <a:xfrm>
              <a:off x="-3" y="1886124"/>
              <a:ext cx="1855177" cy="1242969"/>
            </a:xfrm>
            <a:prstGeom prst="flowChartDecision">
              <a:avLst/>
            </a:prstGeom>
            <a:grpFill/>
            <a:ln>
              <a:solidFill>
                <a:srgbClr val="FFBC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" name="Folyamatábra: Döntés 20"/>
            <p:cNvSpPr/>
            <p:nvPr/>
          </p:nvSpPr>
          <p:spPr>
            <a:xfrm>
              <a:off x="1084381" y="2507606"/>
              <a:ext cx="1855177" cy="1242969"/>
            </a:xfrm>
            <a:prstGeom prst="flowChartDecision">
              <a:avLst/>
            </a:prstGeom>
            <a:grpFill/>
            <a:ln>
              <a:solidFill>
                <a:srgbClr val="FFBC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" name="Folyamatábra: Döntés 21"/>
            <p:cNvSpPr/>
            <p:nvPr/>
          </p:nvSpPr>
          <p:spPr>
            <a:xfrm>
              <a:off x="-1090251" y="2507607"/>
              <a:ext cx="1855177" cy="1242969"/>
            </a:xfrm>
            <a:prstGeom prst="flowChartDecision">
              <a:avLst/>
            </a:prstGeom>
            <a:grpFill/>
            <a:ln>
              <a:solidFill>
                <a:srgbClr val="FFBC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" name="Folyamatábra: Döntés 22"/>
            <p:cNvSpPr/>
            <p:nvPr/>
          </p:nvSpPr>
          <p:spPr>
            <a:xfrm>
              <a:off x="-1090251" y="3750576"/>
              <a:ext cx="1855177" cy="1242969"/>
            </a:xfrm>
            <a:prstGeom prst="flowChartDecision">
              <a:avLst/>
            </a:prstGeom>
            <a:grpFill/>
            <a:ln>
              <a:solidFill>
                <a:srgbClr val="FFBC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" name="Folyamatábra: Döntés 23"/>
            <p:cNvSpPr/>
            <p:nvPr/>
          </p:nvSpPr>
          <p:spPr>
            <a:xfrm>
              <a:off x="-1090251" y="4993545"/>
              <a:ext cx="1855177" cy="1242969"/>
            </a:xfrm>
            <a:prstGeom prst="flowChartDecision">
              <a:avLst/>
            </a:prstGeom>
            <a:grpFill/>
            <a:ln>
              <a:solidFill>
                <a:srgbClr val="FFBC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" name="Folyamatábra: Döntés 24"/>
            <p:cNvSpPr/>
            <p:nvPr/>
          </p:nvSpPr>
          <p:spPr>
            <a:xfrm>
              <a:off x="-1090251" y="6236514"/>
              <a:ext cx="1855177" cy="1242969"/>
            </a:xfrm>
            <a:prstGeom prst="flowChartDecision">
              <a:avLst/>
            </a:prstGeom>
            <a:grpFill/>
            <a:ln>
              <a:solidFill>
                <a:srgbClr val="FFBC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" name="Folyamatábra: Döntés 25"/>
            <p:cNvSpPr/>
            <p:nvPr/>
          </p:nvSpPr>
          <p:spPr>
            <a:xfrm>
              <a:off x="1019903" y="6283726"/>
              <a:ext cx="1855177" cy="1242969"/>
            </a:xfrm>
            <a:prstGeom prst="flowChartDecision">
              <a:avLst/>
            </a:prstGeom>
            <a:grpFill/>
            <a:ln>
              <a:solidFill>
                <a:srgbClr val="FFBC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" name="Folyamatábra: Döntés 26"/>
            <p:cNvSpPr/>
            <p:nvPr/>
          </p:nvSpPr>
          <p:spPr>
            <a:xfrm>
              <a:off x="1084381" y="4993545"/>
              <a:ext cx="1855177" cy="1242969"/>
            </a:xfrm>
            <a:prstGeom prst="flowChartDecision">
              <a:avLst/>
            </a:prstGeom>
            <a:grpFill/>
            <a:ln>
              <a:solidFill>
                <a:srgbClr val="FFBC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" name="Folyamatábra: Döntés 27"/>
            <p:cNvSpPr/>
            <p:nvPr/>
          </p:nvSpPr>
          <p:spPr>
            <a:xfrm>
              <a:off x="1084381" y="3750575"/>
              <a:ext cx="1855177" cy="1242969"/>
            </a:xfrm>
            <a:prstGeom prst="flowChartDecision">
              <a:avLst/>
            </a:prstGeom>
            <a:grpFill/>
            <a:ln>
              <a:solidFill>
                <a:srgbClr val="FFBC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428243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Auto</a:t>
            </a:r>
            <a:r>
              <a:rPr lang="hu-HU" dirty="0" smtClean="0"/>
              <a:t> </a:t>
            </a:r>
            <a:r>
              <a:rPr lang="hu-HU" dirty="0" err="1" smtClean="0"/>
              <a:t>tests</a:t>
            </a:r>
            <a:endParaRPr lang="hu-HU" dirty="0"/>
          </a:p>
        </p:txBody>
      </p:sp>
      <p:sp>
        <p:nvSpPr>
          <p:cNvPr id="4" name="Téglalap 3"/>
          <p:cNvSpPr/>
          <p:nvPr/>
        </p:nvSpPr>
        <p:spPr>
          <a:xfrm>
            <a:off x="6019800" y="1035844"/>
            <a:ext cx="5334000" cy="5200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Szövegdoboz 5"/>
          <p:cNvSpPr txBox="1"/>
          <p:nvPr/>
        </p:nvSpPr>
        <p:spPr>
          <a:xfrm>
            <a:off x="838200" y="1118878"/>
            <a:ext cx="2952750" cy="5034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hu-HU" sz="2800" dirty="0">
                <a:latin typeface="Georgia" panose="02040502050405020303" pitchFamily="18" charset="0"/>
              </a:rPr>
              <a:t>Login</a:t>
            </a:r>
          </a:p>
          <a:p>
            <a:pPr>
              <a:lnSpc>
                <a:spcPct val="300000"/>
              </a:lnSpc>
            </a:pPr>
            <a:r>
              <a:rPr lang="hu-HU" sz="2800" dirty="0" err="1">
                <a:latin typeface="Georgia" panose="02040502050405020303" pitchFamily="18" charset="0"/>
              </a:rPr>
              <a:t>Delete</a:t>
            </a:r>
            <a:r>
              <a:rPr lang="hu-HU" sz="2800" dirty="0">
                <a:latin typeface="Georgia" panose="02040502050405020303" pitchFamily="18" charset="0"/>
              </a:rPr>
              <a:t> partner</a:t>
            </a:r>
          </a:p>
          <a:p>
            <a:pPr>
              <a:lnSpc>
                <a:spcPct val="300000"/>
              </a:lnSpc>
            </a:pPr>
            <a:r>
              <a:rPr lang="hu-HU" sz="2800" dirty="0" err="1">
                <a:latin typeface="Georgia" panose="02040502050405020303" pitchFamily="18" charset="0"/>
              </a:rPr>
              <a:t>Report</a:t>
            </a:r>
            <a:r>
              <a:rPr lang="hu-HU" sz="2800" dirty="0">
                <a:latin typeface="Georgia" panose="02040502050405020303" pitchFamily="18" charset="0"/>
              </a:rPr>
              <a:t> partner</a:t>
            </a:r>
          </a:p>
          <a:p>
            <a:pPr>
              <a:lnSpc>
                <a:spcPct val="300000"/>
              </a:lnSpc>
            </a:pPr>
            <a:r>
              <a:rPr lang="hu-HU" sz="2800" dirty="0" err="1" smtClean="0">
                <a:latin typeface="Georgia" panose="02040502050405020303" pitchFamily="18" charset="0"/>
              </a:rPr>
              <a:t>Navigation</a:t>
            </a:r>
            <a:endParaRPr lang="hu-HU" sz="2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55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Manual</a:t>
            </a:r>
            <a:r>
              <a:rPr lang="hu-HU" dirty="0" smtClean="0"/>
              <a:t> </a:t>
            </a:r>
            <a:r>
              <a:rPr lang="hu-HU" dirty="0" err="1" smtClean="0"/>
              <a:t>tests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Registration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7961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2286000" y="2767281"/>
            <a:ext cx="762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Working</a:t>
            </a:r>
            <a:r>
              <a:rPr lang="hu-HU" sz="4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a </a:t>
            </a:r>
            <a:r>
              <a:rPr lang="hu-HU" sz="40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Colony</a:t>
            </a:r>
            <a:endParaRPr lang="hu-HU" sz="40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hu-HU" sz="4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hu-HU" sz="40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Hardships</a:t>
            </a:r>
            <a:r>
              <a:rPr lang="hu-HU" sz="4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hu-HU" sz="40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overcomings</a:t>
            </a:r>
            <a:endParaRPr lang="hu-HU" sz="4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7" name="Csoportba foglalás 16"/>
          <p:cNvGrpSpPr/>
          <p:nvPr/>
        </p:nvGrpSpPr>
        <p:grpSpPr>
          <a:xfrm rot="17824365">
            <a:off x="8085623" y="2784820"/>
            <a:ext cx="6014720" cy="4686911"/>
            <a:chOff x="802640" y="3173071"/>
            <a:chExt cx="6014720" cy="4686911"/>
          </a:xfrm>
        </p:grpSpPr>
        <p:sp>
          <p:nvSpPr>
            <p:cNvPr id="7" name="Hatszög 6"/>
            <p:cNvSpPr/>
            <p:nvPr/>
          </p:nvSpPr>
          <p:spPr>
            <a:xfrm>
              <a:off x="843280" y="4737712"/>
              <a:ext cx="1717040" cy="1480207"/>
            </a:xfrm>
            <a:prstGeom prst="hexagon">
              <a:avLst/>
            </a:prstGeom>
            <a:solidFill>
              <a:srgbClr val="FFBC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" name="Hatszög 7"/>
            <p:cNvSpPr/>
            <p:nvPr/>
          </p:nvSpPr>
          <p:spPr>
            <a:xfrm>
              <a:off x="2296160" y="3997608"/>
              <a:ext cx="1717040" cy="1480207"/>
            </a:xfrm>
            <a:prstGeom prst="hexagon">
              <a:avLst/>
            </a:prstGeom>
            <a:solidFill>
              <a:srgbClr val="FFBC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Hatszög 8"/>
            <p:cNvSpPr/>
            <p:nvPr/>
          </p:nvSpPr>
          <p:spPr>
            <a:xfrm>
              <a:off x="2255520" y="5562248"/>
              <a:ext cx="1717040" cy="1480207"/>
            </a:xfrm>
            <a:prstGeom prst="hexagon">
              <a:avLst/>
            </a:prstGeom>
            <a:solidFill>
              <a:srgbClr val="FFBC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Hatszög 9"/>
            <p:cNvSpPr/>
            <p:nvPr/>
          </p:nvSpPr>
          <p:spPr>
            <a:xfrm>
              <a:off x="802640" y="6302351"/>
              <a:ext cx="1717040" cy="1480207"/>
            </a:xfrm>
            <a:prstGeom prst="hexagon">
              <a:avLst/>
            </a:prstGeom>
            <a:solidFill>
              <a:srgbClr val="FFBC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Hatszög 11"/>
            <p:cNvSpPr/>
            <p:nvPr/>
          </p:nvSpPr>
          <p:spPr>
            <a:xfrm>
              <a:off x="883920" y="3173071"/>
              <a:ext cx="1717040" cy="1480207"/>
            </a:xfrm>
            <a:prstGeom prst="hexagon">
              <a:avLst/>
            </a:prstGeom>
            <a:solidFill>
              <a:srgbClr val="FFBC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" name="Hatszög 12"/>
            <p:cNvSpPr/>
            <p:nvPr/>
          </p:nvSpPr>
          <p:spPr>
            <a:xfrm>
              <a:off x="3688080" y="4815136"/>
              <a:ext cx="1717040" cy="1480207"/>
            </a:xfrm>
            <a:prstGeom prst="hexagon">
              <a:avLst/>
            </a:prstGeom>
            <a:solidFill>
              <a:srgbClr val="FFBC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" name="Hatszög 13"/>
            <p:cNvSpPr/>
            <p:nvPr/>
          </p:nvSpPr>
          <p:spPr>
            <a:xfrm>
              <a:off x="3688080" y="6379775"/>
              <a:ext cx="1717040" cy="1480207"/>
            </a:xfrm>
            <a:prstGeom prst="hexagon">
              <a:avLst/>
            </a:prstGeom>
            <a:solidFill>
              <a:srgbClr val="FFBC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" name="Hatszög 14"/>
            <p:cNvSpPr/>
            <p:nvPr/>
          </p:nvSpPr>
          <p:spPr>
            <a:xfrm>
              <a:off x="5100320" y="5597456"/>
              <a:ext cx="1717040" cy="1480207"/>
            </a:xfrm>
            <a:prstGeom prst="hexagon">
              <a:avLst/>
            </a:prstGeom>
            <a:solidFill>
              <a:srgbClr val="FFBC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8" name="Csoportba foglalás 17"/>
          <p:cNvGrpSpPr/>
          <p:nvPr/>
        </p:nvGrpSpPr>
        <p:grpSpPr>
          <a:xfrm>
            <a:off x="-1421628" y="-1471238"/>
            <a:ext cx="4622800" cy="4609487"/>
            <a:chOff x="-609600" y="3173071"/>
            <a:chExt cx="4622800" cy="4609487"/>
          </a:xfrm>
        </p:grpSpPr>
        <p:sp>
          <p:nvSpPr>
            <p:cNvPr id="19" name="Hatszög 18"/>
            <p:cNvSpPr/>
            <p:nvPr/>
          </p:nvSpPr>
          <p:spPr>
            <a:xfrm>
              <a:off x="-609600" y="5477816"/>
              <a:ext cx="1717040" cy="1480207"/>
            </a:xfrm>
            <a:prstGeom prst="hexagon">
              <a:avLst/>
            </a:prstGeom>
            <a:solidFill>
              <a:srgbClr val="FFBC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" name="Hatszög 19"/>
            <p:cNvSpPr/>
            <p:nvPr/>
          </p:nvSpPr>
          <p:spPr>
            <a:xfrm>
              <a:off x="843280" y="4737712"/>
              <a:ext cx="1717040" cy="1480207"/>
            </a:xfrm>
            <a:prstGeom prst="hexagon">
              <a:avLst/>
            </a:prstGeom>
            <a:solidFill>
              <a:srgbClr val="FFBC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" name="Hatszög 20"/>
            <p:cNvSpPr/>
            <p:nvPr/>
          </p:nvSpPr>
          <p:spPr>
            <a:xfrm>
              <a:off x="2296160" y="3997608"/>
              <a:ext cx="1717040" cy="1480207"/>
            </a:xfrm>
            <a:prstGeom prst="hexagon">
              <a:avLst/>
            </a:prstGeom>
            <a:solidFill>
              <a:srgbClr val="FFBC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" name="Hatszög 21"/>
            <p:cNvSpPr/>
            <p:nvPr/>
          </p:nvSpPr>
          <p:spPr>
            <a:xfrm>
              <a:off x="2255520" y="5562248"/>
              <a:ext cx="1717040" cy="1480207"/>
            </a:xfrm>
            <a:prstGeom prst="hexagon">
              <a:avLst/>
            </a:prstGeom>
            <a:solidFill>
              <a:srgbClr val="FFBC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" name="Hatszög 22"/>
            <p:cNvSpPr/>
            <p:nvPr/>
          </p:nvSpPr>
          <p:spPr>
            <a:xfrm>
              <a:off x="802640" y="6302351"/>
              <a:ext cx="1717040" cy="1480207"/>
            </a:xfrm>
            <a:prstGeom prst="hexagon">
              <a:avLst/>
            </a:prstGeom>
            <a:solidFill>
              <a:srgbClr val="FFBC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" name="Hatszög 23"/>
            <p:cNvSpPr/>
            <p:nvPr/>
          </p:nvSpPr>
          <p:spPr>
            <a:xfrm>
              <a:off x="-568960" y="3913176"/>
              <a:ext cx="1717040" cy="1480207"/>
            </a:xfrm>
            <a:prstGeom prst="hexagon">
              <a:avLst/>
            </a:prstGeom>
            <a:solidFill>
              <a:srgbClr val="FFBC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" name="Hatszög 24"/>
            <p:cNvSpPr/>
            <p:nvPr/>
          </p:nvSpPr>
          <p:spPr>
            <a:xfrm>
              <a:off x="883920" y="3173071"/>
              <a:ext cx="1717040" cy="1480207"/>
            </a:xfrm>
            <a:prstGeom prst="hexagon">
              <a:avLst/>
            </a:prstGeom>
            <a:solidFill>
              <a:srgbClr val="FFBC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30" name="Csoportba foglalás 29"/>
          <p:cNvGrpSpPr/>
          <p:nvPr/>
        </p:nvGrpSpPr>
        <p:grpSpPr>
          <a:xfrm>
            <a:off x="-1556815" y="2434189"/>
            <a:ext cx="3210560" cy="5433975"/>
            <a:chOff x="802640" y="3173071"/>
            <a:chExt cx="3210560" cy="5433975"/>
          </a:xfrm>
        </p:grpSpPr>
        <p:sp>
          <p:nvSpPr>
            <p:cNvPr id="32" name="Hatszög 31"/>
            <p:cNvSpPr/>
            <p:nvPr/>
          </p:nvSpPr>
          <p:spPr>
            <a:xfrm>
              <a:off x="843280" y="4737712"/>
              <a:ext cx="1717040" cy="1480207"/>
            </a:xfrm>
            <a:prstGeom prst="hexagon">
              <a:avLst/>
            </a:prstGeom>
            <a:solidFill>
              <a:srgbClr val="FFBC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3" name="Hatszög 32"/>
            <p:cNvSpPr/>
            <p:nvPr/>
          </p:nvSpPr>
          <p:spPr>
            <a:xfrm>
              <a:off x="2296160" y="3997608"/>
              <a:ext cx="1717040" cy="1480207"/>
            </a:xfrm>
            <a:prstGeom prst="hexagon">
              <a:avLst/>
            </a:prstGeom>
            <a:solidFill>
              <a:srgbClr val="FFBC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4" name="Hatszög 33"/>
            <p:cNvSpPr/>
            <p:nvPr/>
          </p:nvSpPr>
          <p:spPr>
            <a:xfrm>
              <a:off x="2255520" y="5562248"/>
              <a:ext cx="1717040" cy="1480207"/>
            </a:xfrm>
            <a:prstGeom prst="hexagon">
              <a:avLst/>
            </a:prstGeom>
            <a:solidFill>
              <a:srgbClr val="FFBC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5" name="Hatszög 34"/>
            <p:cNvSpPr/>
            <p:nvPr/>
          </p:nvSpPr>
          <p:spPr>
            <a:xfrm>
              <a:off x="802640" y="6302351"/>
              <a:ext cx="1717040" cy="1480207"/>
            </a:xfrm>
            <a:prstGeom prst="hexagon">
              <a:avLst/>
            </a:prstGeom>
            <a:solidFill>
              <a:srgbClr val="FFBC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7" name="Hatszög 36"/>
            <p:cNvSpPr/>
            <p:nvPr/>
          </p:nvSpPr>
          <p:spPr>
            <a:xfrm>
              <a:off x="883920" y="3173071"/>
              <a:ext cx="1717040" cy="1480207"/>
            </a:xfrm>
            <a:prstGeom prst="hexagon">
              <a:avLst/>
            </a:prstGeom>
            <a:solidFill>
              <a:srgbClr val="FFBC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" name="Hatszög 43"/>
            <p:cNvSpPr/>
            <p:nvPr/>
          </p:nvSpPr>
          <p:spPr>
            <a:xfrm>
              <a:off x="2219539" y="7126839"/>
              <a:ext cx="1717040" cy="1480207"/>
            </a:xfrm>
            <a:prstGeom prst="hexagon">
              <a:avLst/>
            </a:prstGeom>
            <a:solidFill>
              <a:srgbClr val="FFBC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38" name="Csoportba foglalás 37"/>
          <p:cNvGrpSpPr/>
          <p:nvPr/>
        </p:nvGrpSpPr>
        <p:grpSpPr>
          <a:xfrm rot="10800000">
            <a:off x="9095263" y="-972939"/>
            <a:ext cx="3210560" cy="4609487"/>
            <a:chOff x="802640" y="3173071"/>
            <a:chExt cx="3210560" cy="4609487"/>
          </a:xfrm>
        </p:grpSpPr>
        <p:sp>
          <p:nvSpPr>
            <p:cNvPr id="39" name="Hatszög 38"/>
            <p:cNvSpPr/>
            <p:nvPr/>
          </p:nvSpPr>
          <p:spPr>
            <a:xfrm>
              <a:off x="843280" y="4737712"/>
              <a:ext cx="1717040" cy="1480207"/>
            </a:xfrm>
            <a:prstGeom prst="hexagon">
              <a:avLst/>
            </a:prstGeom>
            <a:solidFill>
              <a:srgbClr val="FFBC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0" name="Hatszög 39"/>
            <p:cNvSpPr/>
            <p:nvPr/>
          </p:nvSpPr>
          <p:spPr>
            <a:xfrm>
              <a:off x="2296160" y="3997608"/>
              <a:ext cx="1717040" cy="1480207"/>
            </a:xfrm>
            <a:prstGeom prst="hexagon">
              <a:avLst/>
            </a:prstGeom>
            <a:solidFill>
              <a:srgbClr val="FFBC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1" name="Hatszög 40"/>
            <p:cNvSpPr/>
            <p:nvPr/>
          </p:nvSpPr>
          <p:spPr>
            <a:xfrm>
              <a:off x="2255520" y="5562248"/>
              <a:ext cx="1717040" cy="1480207"/>
            </a:xfrm>
            <a:prstGeom prst="hexagon">
              <a:avLst/>
            </a:prstGeom>
            <a:solidFill>
              <a:srgbClr val="FFBC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" name="Hatszög 41"/>
            <p:cNvSpPr/>
            <p:nvPr/>
          </p:nvSpPr>
          <p:spPr>
            <a:xfrm>
              <a:off x="802640" y="6302351"/>
              <a:ext cx="1717040" cy="1480207"/>
            </a:xfrm>
            <a:prstGeom prst="hexagon">
              <a:avLst/>
            </a:prstGeom>
            <a:solidFill>
              <a:srgbClr val="FFBC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" name="Hatszög 42"/>
            <p:cNvSpPr/>
            <p:nvPr/>
          </p:nvSpPr>
          <p:spPr>
            <a:xfrm>
              <a:off x="883920" y="3173071"/>
              <a:ext cx="1717040" cy="1480207"/>
            </a:xfrm>
            <a:prstGeom prst="hexagon">
              <a:avLst/>
            </a:prstGeom>
            <a:solidFill>
              <a:srgbClr val="FFBC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59345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1274812" y="6173978"/>
            <a:ext cx="1773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Project Manager</a:t>
            </a:r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7181021" y="6196144"/>
            <a:ext cx="158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Frontend </a:t>
            </a:r>
            <a:r>
              <a:rPr lang="hu-HU" dirty="0" err="1" smtClean="0"/>
              <a:t>Dev</a:t>
            </a:r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5070196" y="6011478"/>
            <a:ext cx="158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Lead </a:t>
            </a:r>
            <a:r>
              <a:rPr lang="hu-HU" dirty="0" err="1" smtClean="0"/>
              <a:t>Designer</a:t>
            </a:r>
            <a:endParaRPr lang="hu-HU" dirty="0"/>
          </a:p>
        </p:txBody>
      </p:sp>
      <p:sp>
        <p:nvSpPr>
          <p:cNvPr id="7" name="Szövegdoboz 6"/>
          <p:cNvSpPr txBox="1"/>
          <p:nvPr/>
        </p:nvSpPr>
        <p:spPr>
          <a:xfrm>
            <a:off x="8369740" y="5804646"/>
            <a:ext cx="158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 smtClean="0"/>
              <a:t>Co-copywriter</a:t>
            </a:r>
            <a:endParaRPr lang="hu-HU" dirty="0"/>
          </a:p>
        </p:txBody>
      </p:sp>
      <p:sp>
        <p:nvSpPr>
          <p:cNvPr id="8" name="Szövegdoboz 7"/>
          <p:cNvSpPr txBox="1"/>
          <p:nvPr/>
        </p:nvSpPr>
        <p:spPr>
          <a:xfrm>
            <a:off x="4498695" y="252422"/>
            <a:ext cx="31946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Our</a:t>
            </a:r>
            <a:r>
              <a:rPr lang="hu-HU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Team</a:t>
            </a:r>
            <a:endParaRPr lang="hu-HU" sz="4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Szövegdoboz 8"/>
          <p:cNvSpPr txBox="1"/>
          <p:nvPr/>
        </p:nvSpPr>
        <p:spPr>
          <a:xfrm>
            <a:off x="4392501" y="5005663"/>
            <a:ext cx="3330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 smtClean="0">
                <a:latin typeface="Baskerville Old Face" panose="02020602080505020303" pitchFamily="18" charset="0"/>
              </a:rPr>
              <a:t>Xénia Roxána Csizmadia</a:t>
            </a:r>
            <a:endParaRPr lang="hu-HU" sz="2400" dirty="0">
              <a:latin typeface="Baskerville Old Face" panose="02020602080505020303" pitchFamily="18" charset="0"/>
            </a:endParaRPr>
          </a:p>
        </p:txBody>
      </p:sp>
      <p:sp>
        <p:nvSpPr>
          <p:cNvPr id="13" name="Szövegdoboz 12"/>
          <p:cNvSpPr txBox="1"/>
          <p:nvPr/>
        </p:nvSpPr>
        <p:spPr>
          <a:xfrm>
            <a:off x="757264" y="5005664"/>
            <a:ext cx="3330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 smtClean="0">
                <a:latin typeface="Baskerville Old Face" panose="02020602080505020303" pitchFamily="18" charset="0"/>
              </a:rPr>
              <a:t>Dávid Gócza</a:t>
            </a:r>
            <a:endParaRPr lang="hu-HU" sz="2400" dirty="0">
              <a:latin typeface="Baskerville Old Face" panose="02020602080505020303" pitchFamily="18" charset="0"/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8027738" y="5005663"/>
            <a:ext cx="3330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 smtClean="0">
                <a:latin typeface="Baskerville Old Face" panose="02020602080505020303" pitchFamily="18" charset="0"/>
              </a:rPr>
              <a:t>Kamilla Anna Horváth</a:t>
            </a:r>
            <a:endParaRPr lang="hu-HU" sz="2400" dirty="0">
              <a:latin typeface="Baskerville Old Face" panose="02020602080505020303" pitchFamily="18" charset="0"/>
            </a:endParaRPr>
          </a:p>
        </p:txBody>
      </p:sp>
      <p:sp>
        <p:nvSpPr>
          <p:cNvPr id="15" name="Szövegdoboz 14"/>
          <p:cNvSpPr txBox="1"/>
          <p:nvPr/>
        </p:nvSpPr>
        <p:spPr>
          <a:xfrm>
            <a:off x="561975" y="252422"/>
            <a:ext cx="2324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Közös kép, és megvilágítás</a:t>
            </a:r>
          </a:p>
        </p:txBody>
      </p:sp>
    </p:spTree>
    <p:extLst>
      <p:ext uri="{BB962C8B-B14F-4D97-AF65-F5344CB8AC3E}">
        <p14:creationId xmlns:p14="http://schemas.microsoft.com/office/powerpoint/2010/main" val="299149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>
          <a:xfrm>
            <a:off x="-6177280" y="0"/>
            <a:ext cx="6177280" cy="6858000"/>
          </a:xfrm>
          <a:prstGeom prst="rect">
            <a:avLst/>
          </a:prstGeom>
          <a:solidFill>
            <a:srgbClr val="FFBC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/>
          <p:cNvSpPr txBox="1"/>
          <p:nvPr/>
        </p:nvSpPr>
        <p:spPr>
          <a:xfrm>
            <a:off x="13106351" y="2644170"/>
            <a:ext cx="51003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  <a:p>
            <a:r>
              <a:rPr lang="hu-HU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Caterpillar</a:t>
            </a:r>
          </a:p>
          <a:p>
            <a:r>
              <a:rPr lang="hu-HU" sz="32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Identifying</a:t>
            </a:r>
            <a:r>
              <a:rPr lang="hu-HU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u-HU" sz="32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hu-HU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u-HU" sz="32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</a:t>
            </a:r>
            <a:r>
              <a:rPr lang="hu-HU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hu-HU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46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 L 1.00131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65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 L -0.99947 0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9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4601497" y="2330245"/>
            <a:ext cx="244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Jira</a:t>
            </a:r>
            <a:r>
              <a:rPr lang="hu-HU" dirty="0" smtClean="0"/>
              <a:t> </a:t>
            </a:r>
            <a:r>
              <a:rPr lang="hu-HU" dirty="0" err="1" smtClean="0"/>
              <a:t>clockwork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5033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2647902" y="2767281"/>
            <a:ext cx="68961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Second</a:t>
            </a:r>
            <a:r>
              <a:rPr lang="hu-HU" sz="4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u-HU" sz="40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Metamorphosis</a:t>
            </a:r>
            <a:endParaRPr lang="hu-HU" sz="40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hu-HU" sz="4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hu-HU" sz="40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Future</a:t>
            </a:r>
            <a:r>
              <a:rPr lang="hu-HU" sz="4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Mariposa</a:t>
            </a:r>
            <a:endParaRPr lang="hu-HU" sz="4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" name="Egyenes összekötő nyíllal 2"/>
          <p:cNvCxnSpPr/>
          <p:nvPr/>
        </p:nvCxnSpPr>
        <p:spPr>
          <a:xfrm>
            <a:off x="0" y="6431280"/>
            <a:ext cx="12192000" cy="0"/>
          </a:xfrm>
          <a:prstGeom prst="straightConnector1">
            <a:avLst/>
          </a:prstGeom>
          <a:ln w="635000">
            <a:solidFill>
              <a:srgbClr val="FFBC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gyenes összekötő nyíllal 3"/>
          <p:cNvCxnSpPr/>
          <p:nvPr/>
        </p:nvCxnSpPr>
        <p:spPr>
          <a:xfrm>
            <a:off x="0" y="436880"/>
            <a:ext cx="12192000" cy="0"/>
          </a:xfrm>
          <a:prstGeom prst="straightConnector1">
            <a:avLst/>
          </a:prstGeom>
          <a:ln w="635000">
            <a:solidFill>
              <a:srgbClr val="FFBC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74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1775078" y="1487547"/>
            <a:ext cx="2569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u-HU" dirty="0" err="1">
                <a:latin typeface="Georgia" panose="02040502050405020303" pitchFamily="18" charset="0"/>
              </a:rPr>
              <a:t>Who</a:t>
            </a:r>
            <a:r>
              <a:rPr lang="hu-HU" dirty="0">
                <a:latin typeface="Georgia" panose="02040502050405020303" pitchFamily="18" charset="0"/>
              </a:rPr>
              <a:t> </a:t>
            </a:r>
            <a:r>
              <a:rPr lang="hu-HU" dirty="0" err="1">
                <a:latin typeface="Georgia" panose="02040502050405020303" pitchFamily="18" charset="0"/>
              </a:rPr>
              <a:t>let</a:t>
            </a:r>
            <a:r>
              <a:rPr lang="hu-HU" dirty="0">
                <a:latin typeface="Georgia" panose="02040502050405020303" pitchFamily="18" charset="0"/>
              </a:rPr>
              <a:t> </a:t>
            </a:r>
            <a:r>
              <a:rPr lang="hu-HU" dirty="0" err="1">
                <a:latin typeface="Georgia" panose="02040502050405020303" pitchFamily="18" charset="0"/>
              </a:rPr>
              <a:t>the</a:t>
            </a:r>
            <a:r>
              <a:rPr lang="hu-HU" dirty="0">
                <a:latin typeface="Georgia" panose="02040502050405020303" pitchFamily="18" charset="0"/>
              </a:rPr>
              <a:t> </a:t>
            </a:r>
            <a:r>
              <a:rPr lang="hu-HU" dirty="0" err="1">
                <a:latin typeface="Georgia" panose="02040502050405020303" pitchFamily="18" charset="0"/>
              </a:rPr>
              <a:t>moths</a:t>
            </a:r>
            <a:r>
              <a:rPr lang="hu-HU" dirty="0">
                <a:latin typeface="Georgia" panose="02040502050405020303" pitchFamily="18" charset="0"/>
              </a:rPr>
              <a:t> out?</a:t>
            </a:r>
          </a:p>
        </p:txBody>
      </p:sp>
      <p:sp>
        <p:nvSpPr>
          <p:cNvPr id="3" name="Téglalap 2"/>
          <p:cNvSpPr/>
          <p:nvPr/>
        </p:nvSpPr>
        <p:spPr>
          <a:xfrm>
            <a:off x="4273226" y="415537"/>
            <a:ext cx="364555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u-HU" sz="35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Future</a:t>
            </a:r>
            <a:r>
              <a:rPr lang="hu-HU" sz="35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u-HU" sz="35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Updates</a:t>
            </a:r>
            <a:endParaRPr lang="hu-HU" sz="35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églalap 3"/>
          <p:cNvSpPr/>
          <p:nvPr/>
        </p:nvSpPr>
        <p:spPr>
          <a:xfrm>
            <a:off x="2506262" y="4369414"/>
            <a:ext cx="1064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u-HU" dirty="0">
                <a:latin typeface="Georgia" panose="02040502050405020303" pitchFamily="18" charset="0"/>
              </a:rPr>
              <a:t>AI </a:t>
            </a:r>
            <a:r>
              <a:rPr lang="hu-HU" dirty="0" err="1">
                <a:latin typeface="Georgia" panose="02040502050405020303" pitchFamily="18" charset="0"/>
              </a:rPr>
              <a:t>usage</a:t>
            </a:r>
            <a:endParaRPr lang="hu-HU" dirty="0">
              <a:latin typeface="Georgia" panose="02040502050405020303" pitchFamily="18" charset="0"/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8254758" y="1398004"/>
            <a:ext cx="1499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u-HU" dirty="0">
                <a:latin typeface="Georgia" panose="02040502050405020303" pitchFamily="18" charset="0"/>
              </a:rPr>
              <a:t>Social </a:t>
            </a:r>
            <a:r>
              <a:rPr lang="hu-HU" dirty="0" err="1">
                <a:latin typeface="Georgia" panose="02040502050405020303" pitchFamily="18" charset="0"/>
              </a:rPr>
              <a:t>Points</a:t>
            </a:r>
            <a:endParaRPr lang="hu-HU" dirty="0">
              <a:latin typeface="Georgia" panose="02040502050405020303" pitchFamily="18" charset="0"/>
            </a:endParaRPr>
          </a:p>
        </p:txBody>
      </p:sp>
      <p:grpSp>
        <p:nvGrpSpPr>
          <p:cNvPr id="10" name="Csoportba foglalás 9"/>
          <p:cNvGrpSpPr/>
          <p:nvPr/>
        </p:nvGrpSpPr>
        <p:grpSpPr>
          <a:xfrm>
            <a:off x="2506262" y="4901402"/>
            <a:ext cx="1016596" cy="1046412"/>
            <a:chOff x="3810845" y="2361313"/>
            <a:chExt cx="1325036" cy="1363898"/>
          </a:xfrm>
        </p:grpSpPr>
        <p:pic>
          <p:nvPicPr>
            <p:cNvPr id="11" name="Picture 14" descr="AI - Free electronics icons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845" y="2400175"/>
              <a:ext cx="1325036" cy="1325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Kép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5588" y="2361313"/>
              <a:ext cx="715549" cy="715549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13" name="Téglalap 12"/>
          <p:cNvSpPr/>
          <p:nvPr/>
        </p:nvSpPr>
        <p:spPr>
          <a:xfrm>
            <a:off x="981806" y="3212301"/>
            <a:ext cx="4150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u-HU" dirty="0" err="1" smtClean="0">
                <a:latin typeface="Georgia" panose="02040502050405020303" pitchFamily="18" charset="0"/>
              </a:rPr>
              <a:t>Night</a:t>
            </a:r>
            <a:r>
              <a:rPr lang="hu-HU" dirty="0" smtClean="0">
                <a:latin typeface="Georgia" panose="02040502050405020303" pitchFamily="18" charset="0"/>
              </a:rPr>
              <a:t> </a:t>
            </a:r>
            <a:r>
              <a:rPr lang="hu-HU" dirty="0" err="1" smtClean="0">
                <a:latin typeface="Georgia" panose="02040502050405020303" pitchFamily="18" charset="0"/>
              </a:rPr>
              <a:t>Mode</a:t>
            </a:r>
            <a:r>
              <a:rPr lang="hu-HU" dirty="0" smtClean="0">
                <a:latin typeface="Georgia" panose="02040502050405020303" pitchFamily="18" charset="0"/>
              </a:rPr>
              <a:t> </a:t>
            </a:r>
            <a:r>
              <a:rPr lang="hu-HU" dirty="0" err="1" smtClean="0">
                <a:latin typeface="Georgia" panose="02040502050405020303" pitchFamily="18" charset="0"/>
              </a:rPr>
              <a:t>including</a:t>
            </a:r>
            <a:r>
              <a:rPr lang="hu-HU" dirty="0" smtClean="0">
                <a:latin typeface="Georgia" panose="02040502050405020303" pitchFamily="18" charset="0"/>
              </a:rPr>
              <a:t> </a:t>
            </a:r>
            <a:r>
              <a:rPr lang="hu-HU" dirty="0" err="1" smtClean="0">
                <a:latin typeface="Georgia" panose="02040502050405020303" pitchFamily="18" charset="0"/>
              </a:rPr>
              <a:t>thematic</a:t>
            </a:r>
            <a:r>
              <a:rPr lang="hu-HU" dirty="0" smtClean="0">
                <a:latin typeface="Georgia" panose="02040502050405020303" pitchFamily="18" charset="0"/>
              </a:rPr>
              <a:t> </a:t>
            </a:r>
            <a:r>
              <a:rPr lang="hu-HU" dirty="0" err="1" smtClean="0">
                <a:latin typeface="Georgia" panose="02040502050405020303" pitchFamily="18" charset="0"/>
              </a:rPr>
              <a:t>change</a:t>
            </a:r>
            <a:endParaRPr lang="hu-HU" dirty="0">
              <a:latin typeface="Georgia" panose="02040502050405020303" pitchFamily="18" charset="0"/>
            </a:endParaRPr>
          </a:p>
        </p:txBody>
      </p:sp>
      <p:sp>
        <p:nvSpPr>
          <p:cNvPr id="14" name="Téglalap 13"/>
          <p:cNvSpPr/>
          <p:nvPr/>
        </p:nvSpPr>
        <p:spPr>
          <a:xfrm>
            <a:off x="944937" y="6105074"/>
            <a:ext cx="4187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u-HU" dirty="0" err="1" smtClean="0">
                <a:latin typeface="Georgia" panose="02040502050405020303" pitchFamily="18" charset="0"/>
              </a:rPr>
              <a:t>Implementing</a:t>
            </a:r>
            <a:r>
              <a:rPr lang="hu-HU" dirty="0" smtClean="0">
                <a:latin typeface="Georgia" panose="02040502050405020303" pitchFamily="18" charset="0"/>
              </a:rPr>
              <a:t> AI </a:t>
            </a:r>
            <a:r>
              <a:rPr lang="hu-HU" dirty="0" err="1" smtClean="0">
                <a:latin typeface="Georgia" panose="02040502050405020303" pitchFamily="18" charset="0"/>
              </a:rPr>
              <a:t>for</a:t>
            </a:r>
            <a:r>
              <a:rPr lang="hu-HU" dirty="0" smtClean="0">
                <a:latin typeface="Georgia" panose="02040502050405020303" pitchFamily="18" charset="0"/>
              </a:rPr>
              <a:t> </a:t>
            </a:r>
            <a:r>
              <a:rPr lang="hu-HU" dirty="0" err="1" smtClean="0">
                <a:latin typeface="Georgia" panose="02040502050405020303" pitchFamily="18" charset="0"/>
              </a:rPr>
              <a:t>hateword</a:t>
            </a:r>
            <a:r>
              <a:rPr lang="hu-HU" dirty="0" smtClean="0">
                <a:latin typeface="Georgia" panose="02040502050405020303" pitchFamily="18" charset="0"/>
              </a:rPr>
              <a:t> filtering</a:t>
            </a:r>
            <a:endParaRPr lang="hu-HU" dirty="0">
              <a:latin typeface="Georgia" panose="02040502050405020303" pitchFamily="18" charset="0"/>
            </a:endParaRPr>
          </a:p>
        </p:txBody>
      </p:sp>
      <p:sp>
        <p:nvSpPr>
          <p:cNvPr id="15" name="Téglalap 14"/>
          <p:cNvSpPr/>
          <p:nvPr/>
        </p:nvSpPr>
        <p:spPr>
          <a:xfrm>
            <a:off x="6207048" y="3212301"/>
            <a:ext cx="5472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u-HU" dirty="0" err="1" smtClean="0">
                <a:latin typeface="Georgia" panose="02040502050405020303" pitchFamily="18" charset="0"/>
              </a:rPr>
              <a:t>Collecting</a:t>
            </a:r>
            <a:r>
              <a:rPr lang="hu-HU" dirty="0" smtClean="0">
                <a:latin typeface="Georgia" panose="02040502050405020303" pitchFamily="18" charset="0"/>
              </a:rPr>
              <a:t> </a:t>
            </a:r>
            <a:r>
              <a:rPr lang="hu-HU" dirty="0" err="1" smtClean="0">
                <a:latin typeface="Georgia" panose="02040502050405020303" pitchFamily="18" charset="0"/>
              </a:rPr>
              <a:t>Flowers</a:t>
            </a:r>
            <a:r>
              <a:rPr lang="hu-HU" dirty="0" smtClean="0">
                <a:latin typeface="Georgia" panose="02040502050405020303" pitchFamily="18" charset="0"/>
              </a:rPr>
              <a:t>, an </a:t>
            </a:r>
            <a:r>
              <a:rPr lang="hu-HU" dirty="0" err="1" smtClean="0">
                <a:latin typeface="Georgia" panose="02040502050405020303" pitchFamily="18" charset="0"/>
              </a:rPr>
              <a:t>opportunity</a:t>
            </a:r>
            <a:r>
              <a:rPr lang="hu-HU" dirty="0" smtClean="0">
                <a:latin typeface="Georgia" panose="02040502050405020303" pitchFamily="18" charset="0"/>
              </a:rPr>
              <a:t> </a:t>
            </a:r>
            <a:r>
              <a:rPr lang="hu-HU" dirty="0" err="1" smtClean="0">
                <a:latin typeface="Georgia" panose="02040502050405020303" pitchFamily="18" charset="0"/>
              </a:rPr>
              <a:t>for</a:t>
            </a:r>
            <a:r>
              <a:rPr lang="hu-HU" dirty="0" smtClean="0">
                <a:latin typeface="Georgia" panose="02040502050405020303" pitchFamily="18" charset="0"/>
              </a:rPr>
              <a:t> </a:t>
            </a:r>
            <a:r>
              <a:rPr lang="hu-HU" dirty="0" err="1" smtClean="0">
                <a:latin typeface="Georgia" panose="02040502050405020303" pitchFamily="18" charset="0"/>
              </a:rPr>
              <a:t>monetization</a:t>
            </a:r>
            <a:endParaRPr lang="hu-HU" dirty="0">
              <a:latin typeface="Georgia" panose="02040502050405020303" pitchFamily="18" charset="0"/>
            </a:endParaRPr>
          </a:p>
        </p:txBody>
      </p:sp>
      <p:grpSp>
        <p:nvGrpSpPr>
          <p:cNvPr id="23" name="Csoportba foglalás 22"/>
          <p:cNvGrpSpPr/>
          <p:nvPr/>
        </p:nvGrpSpPr>
        <p:grpSpPr>
          <a:xfrm>
            <a:off x="7646292" y="1875123"/>
            <a:ext cx="1592774" cy="1318935"/>
            <a:chOff x="8890806" y="1535018"/>
            <a:chExt cx="1592774" cy="1318935"/>
          </a:xfrm>
        </p:grpSpPr>
        <p:sp>
          <p:nvSpPr>
            <p:cNvPr id="16" name="Google Shape;7390;p78"/>
            <p:cNvSpPr/>
            <p:nvPr/>
          </p:nvSpPr>
          <p:spPr>
            <a:xfrm>
              <a:off x="9261424" y="1965288"/>
              <a:ext cx="291946" cy="399168"/>
            </a:xfrm>
            <a:custGeom>
              <a:avLst/>
              <a:gdLst/>
              <a:ahLst/>
              <a:cxnLst/>
              <a:rect l="l" t="t" r="r" b="b"/>
              <a:pathLst>
                <a:path w="6758" h="9240" extrusionOk="0">
                  <a:moveTo>
                    <a:pt x="3074" y="911"/>
                  </a:moveTo>
                  <a:cubicBezTo>
                    <a:pt x="3040" y="911"/>
                    <a:pt x="3005" y="925"/>
                    <a:pt x="2979" y="951"/>
                  </a:cubicBezTo>
                  <a:lnTo>
                    <a:pt x="2789" y="1149"/>
                  </a:lnTo>
                  <a:lnTo>
                    <a:pt x="2508" y="1026"/>
                  </a:lnTo>
                  <a:cubicBezTo>
                    <a:pt x="2491" y="1018"/>
                    <a:pt x="2473" y="1015"/>
                    <a:pt x="2456" y="1015"/>
                  </a:cubicBezTo>
                  <a:cubicBezTo>
                    <a:pt x="2410" y="1015"/>
                    <a:pt x="2366" y="1039"/>
                    <a:pt x="2343" y="1081"/>
                  </a:cubicBezTo>
                  <a:lnTo>
                    <a:pt x="2222" y="1295"/>
                  </a:lnTo>
                  <a:lnTo>
                    <a:pt x="1914" y="1222"/>
                  </a:lnTo>
                  <a:cubicBezTo>
                    <a:pt x="1904" y="1220"/>
                    <a:pt x="1894" y="1219"/>
                    <a:pt x="1884" y="1219"/>
                  </a:cubicBezTo>
                  <a:cubicBezTo>
                    <a:pt x="1826" y="1219"/>
                    <a:pt x="1772" y="1258"/>
                    <a:pt x="1758" y="1318"/>
                  </a:cubicBezTo>
                  <a:lnTo>
                    <a:pt x="1708" y="1531"/>
                  </a:lnTo>
                  <a:lnTo>
                    <a:pt x="1396" y="1512"/>
                  </a:lnTo>
                  <a:cubicBezTo>
                    <a:pt x="1394" y="1512"/>
                    <a:pt x="1392" y="1512"/>
                    <a:pt x="1389" y="1512"/>
                  </a:cubicBezTo>
                  <a:cubicBezTo>
                    <a:pt x="1354" y="1512"/>
                    <a:pt x="1320" y="1525"/>
                    <a:pt x="1296" y="1550"/>
                  </a:cubicBezTo>
                  <a:cubicBezTo>
                    <a:pt x="1269" y="1577"/>
                    <a:pt x="1256" y="1613"/>
                    <a:pt x="1258" y="1650"/>
                  </a:cubicBezTo>
                  <a:lnTo>
                    <a:pt x="1259" y="1650"/>
                  </a:lnTo>
                  <a:lnTo>
                    <a:pt x="1280" y="1975"/>
                  </a:lnTo>
                  <a:cubicBezTo>
                    <a:pt x="1285" y="2043"/>
                    <a:pt x="1342" y="2096"/>
                    <a:pt x="1409" y="2096"/>
                  </a:cubicBezTo>
                  <a:cubicBezTo>
                    <a:pt x="1412" y="2096"/>
                    <a:pt x="1415" y="2096"/>
                    <a:pt x="1418" y="2096"/>
                  </a:cubicBezTo>
                  <a:cubicBezTo>
                    <a:pt x="1491" y="2092"/>
                    <a:pt x="1544" y="2030"/>
                    <a:pt x="1540" y="1957"/>
                  </a:cubicBezTo>
                  <a:lnTo>
                    <a:pt x="1529" y="1781"/>
                  </a:lnTo>
                  <a:lnTo>
                    <a:pt x="1801" y="1798"/>
                  </a:lnTo>
                  <a:cubicBezTo>
                    <a:pt x="1804" y="1798"/>
                    <a:pt x="1806" y="1798"/>
                    <a:pt x="1809" y="1798"/>
                  </a:cubicBezTo>
                  <a:cubicBezTo>
                    <a:pt x="1869" y="1798"/>
                    <a:pt x="1921" y="1757"/>
                    <a:pt x="1936" y="1698"/>
                  </a:cubicBezTo>
                  <a:lnTo>
                    <a:pt x="1982" y="1506"/>
                  </a:lnTo>
                  <a:lnTo>
                    <a:pt x="2257" y="1571"/>
                  </a:lnTo>
                  <a:cubicBezTo>
                    <a:pt x="2267" y="1573"/>
                    <a:pt x="2277" y="1574"/>
                    <a:pt x="2287" y="1574"/>
                  </a:cubicBezTo>
                  <a:cubicBezTo>
                    <a:pt x="2333" y="1574"/>
                    <a:pt x="2377" y="1549"/>
                    <a:pt x="2400" y="1508"/>
                  </a:cubicBezTo>
                  <a:lnTo>
                    <a:pt x="2511" y="1311"/>
                  </a:lnTo>
                  <a:lnTo>
                    <a:pt x="2767" y="1424"/>
                  </a:lnTo>
                  <a:cubicBezTo>
                    <a:pt x="2784" y="1431"/>
                    <a:pt x="2802" y="1435"/>
                    <a:pt x="2820" y="1435"/>
                  </a:cubicBezTo>
                  <a:cubicBezTo>
                    <a:pt x="2854" y="1435"/>
                    <a:pt x="2889" y="1421"/>
                    <a:pt x="2913" y="1395"/>
                  </a:cubicBezTo>
                  <a:lnTo>
                    <a:pt x="3090" y="1212"/>
                  </a:lnTo>
                  <a:lnTo>
                    <a:pt x="3305" y="1364"/>
                  </a:lnTo>
                  <a:cubicBezTo>
                    <a:pt x="3328" y="1380"/>
                    <a:pt x="3354" y="1388"/>
                    <a:pt x="3380" y="1388"/>
                  </a:cubicBezTo>
                  <a:cubicBezTo>
                    <a:pt x="3405" y="1388"/>
                    <a:pt x="3430" y="1381"/>
                    <a:pt x="3452" y="1366"/>
                  </a:cubicBezTo>
                  <a:lnTo>
                    <a:pt x="3685" y="1213"/>
                  </a:lnTo>
                  <a:lnTo>
                    <a:pt x="3844" y="1392"/>
                  </a:lnTo>
                  <a:cubicBezTo>
                    <a:pt x="3869" y="1420"/>
                    <a:pt x="3905" y="1435"/>
                    <a:pt x="3941" y="1435"/>
                  </a:cubicBezTo>
                  <a:cubicBezTo>
                    <a:pt x="3958" y="1435"/>
                    <a:pt x="3974" y="1431"/>
                    <a:pt x="3991" y="1425"/>
                  </a:cubicBezTo>
                  <a:lnTo>
                    <a:pt x="4261" y="1315"/>
                  </a:lnTo>
                  <a:lnTo>
                    <a:pt x="4358" y="1504"/>
                  </a:lnTo>
                  <a:cubicBezTo>
                    <a:pt x="4381" y="1548"/>
                    <a:pt x="4427" y="1574"/>
                    <a:pt x="4475" y="1574"/>
                  </a:cubicBezTo>
                  <a:cubicBezTo>
                    <a:pt x="4483" y="1574"/>
                    <a:pt x="4492" y="1573"/>
                    <a:pt x="4500" y="1572"/>
                  </a:cubicBezTo>
                  <a:lnTo>
                    <a:pt x="4790" y="1511"/>
                  </a:lnTo>
                  <a:lnTo>
                    <a:pt x="4824" y="1693"/>
                  </a:lnTo>
                  <a:cubicBezTo>
                    <a:pt x="4836" y="1754"/>
                    <a:pt x="4891" y="1798"/>
                    <a:pt x="4952" y="1798"/>
                  </a:cubicBezTo>
                  <a:cubicBezTo>
                    <a:pt x="4953" y="1798"/>
                    <a:pt x="4955" y="1798"/>
                    <a:pt x="4956" y="1798"/>
                  </a:cubicBezTo>
                  <a:lnTo>
                    <a:pt x="5240" y="1788"/>
                  </a:lnTo>
                  <a:lnTo>
                    <a:pt x="5240" y="1788"/>
                  </a:lnTo>
                  <a:lnTo>
                    <a:pt x="5222" y="1952"/>
                  </a:lnTo>
                  <a:cubicBezTo>
                    <a:pt x="5214" y="2024"/>
                    <a:pt x="5265" y="2088"/>
                    <a:pt x="5337" y="2096"/>
                  </a:cubicBezTo>
                  <a:cubicBezTo>
                    <a:pt x="5342" y="2096"/>
                    <a:pt x="5346" y="2097"/>
                    <a:pt x="5351" y="2097"/>
                  </a:cubicBezTo>
                  <a:cubicBezTo>
                    <a:pt x="5416" y="2097"/>
                    <a:pt x="5473" y="2047"/>
                    <a:pt x="5480" y="1981"/>
                  </a:cubicBezTo>
                  <a:lnTo>
                    <a:pt x="5516" y="1667"/>
                  </a:lnTo>
                  <a:cubicBezTo>
                    <a:pt x="5520" y="1629"/>
                    <a:pt x="5507" y="1591"/>
                    <a:pt x="5482" y="1563"/>
                  </a:cubicBezTo>
                  <a:cubicBezTo>
                    <a:pt x="5457" y="1537"/>
                    <a:pt x="5424" y="1522"/>
                    <a:pt x="5388" y="1522"/>
                  </a:cubicBezTo>
                  <a:cubicBezTo>
                    <a:pt x="5386" y="1522"/>
                    <a:pt x="5383" y="1522"/>
                    <a:pt x="5381" y="1522"/>
                  </a:cubicBezTo>
                  <a:lnTo>
                    <a:pt x="5059" y="1534"/>
                  </a:lnTo>
                  <a:lnTo>
                    <a:pt x="5020" y="1332"/>
                  </a:lnTo>
                  <a:cubicBezTo>
                    <a:pt x="5014" y="1298"/>
                    <a:pt x="4994" y="1267"/>
                    <a:pt x="4965" y="1248"/>
                  </a:cubicBezTo>
                  <a:cubicBezTo>
                    <a:pt x="4943" y="1234"/>
                    <a:pt x="4918" y="1226"/>
                    <a:pt x="4892" y="1226"/>
                  </a:cubicBezTo>
                  <a:cubicBezTo>
                    <a:pt x="4884" y="1226"/>
                    <a:pt x="4875" y="1227"/>
                    <a:pt x="4866" y="1229"/>
                  </a:cubicBezTo>
                  <a:lnTo>
                    <a:pt x="4545" y="1296"/>
                  </a:lnTo>
                  <a:lnTo>
                    <a:pt x="4439" y="1090"/>
                  </a:lnTo>
                  <a:cubicBezTo>
                    <a:pt x="4416" y="1045"/>
                    <a:pt x="4371" y="1019"/>
                    <a:pt x="4323" y="1019"/>
                  </a:cubicBezTo>
                  <a:cubicBezTo>
                    <a:pt x="4307" y="1019"/>
                    <a:pt x="4290" y="1022"/>
                    <a:pt x="4274" y="1029"/>
                  </a:cubicBezTo>
                  <a:lnTo>
                    <a:pt x="3977" y="1150"/>
                  </a:lnTo>
                  <a:lnTo>
                    <a:pt x="3803" y="956"/>
                  </a:lnTo>
                  <a:cubicBezTo>
                    <a:pt x="3778" y="927"/>
                    <a:pt x="3742" y="913"/>
                    <a:pt x="3706" y="913"/>
                  </a:cubicBezTo>
                  <a:cubicBezTo>
                    <a:pt x="3682" y="913"/>
                    <a:pt x="3657" y="920"/>
                    <a:pt x="3635" y="934"/>
                  </a:cubicBezTo>
                  <a:lnTo>
                    <a:pt x="3383" y="1100"/>
                  </a:lnTo>
                  <a:lnTo>
                    <a:pt x="3149" y="935"/>
                  </a:lnTo>
                  <a:cubicBezTo>
                    <a:pt x="3126" y="919"/>
                    <a:pt x="3100" y="911"/>
                    <a:pt x="3074" y="911"/>
                  </a:cubicBezTo>
                  <a:close/>
                  <a:moveTo>
                    <a:pt x="3039" y="1827"/>
                  </a:moveTo>
                  <a:cubicBezTo>
                    <a:pt x="3005" y="1827"/>
                    <a:pt x="2971" y="1840"/>
                    <a:pt x="2945" y="1866"/>
                  </a:cubicBezTo>
                  <a:lnTo>
                    <a:pt x="2725" y="2094"/>
                  </a:lnTo>
                  <a:lnTo>
                    <a:pt x="2405" y="1953"/>
                  </a:lnTo>
                  <a:cubicBezTo>
                    <a:pt x="2388" y="1945"/>
                    <a:pt x="2370" y="1942"/>
                    <a:pt x="2352" y="1942"/>
                  </a:cubicBezTo>
                  <a:cubicBezTo>
                    <a:pt x="2306" y="1942"/>
                    <a:pt x="2262" y="1966"/>
                    <a:pt x="2238" y="2008"/>
                  </a:cubicBezTo>
                  <a:lnTo>
                    <a:pt x="2099" y="2255"/>
                  </a:lnTo>
                  <a:lnTo>
                    <a:pt x="1747" y="2171"/>
                  </a:lnTo>
                  <a:cubicBezTo>
                    <a:pt x="1737" y="2169"/>
                    <a:pt x="1727" y="2168"/>
                    <a:pt x="1717" y="2168"/>
                  </a:cubicBezTo>
                  <a:cubicBezTo>
                    <a:pt x="1658" y="2168"/>
                    <a:pt x="1604" y="2208"/>
                    <a:pt x="1590" y="2269"/>
                  </a:cubicBezTo>
                  <a:lnTo>
                    <a:pt x="1531" y="2517"/>
                  </a:lnTo>
                  <a:lnTo>
                    <a:pt x="1173" y="2495"/>
                  </a:lnTo>
                  <a:cubicBezTo>
                    <a:pt x="1170" y="2495"/>
                    <a:pt x="1167" y="2495"/>
                    <a:pt x="1164" y="2495"/>
                  </a:cubicBezTo>
                  <a:cubicBezTo>
                    <a:pt x="1097" y="2495"/>
                    <a:pt x="1040" y="2548"/>
                    <a:pt x="1035" y="2617"/>
                  </a:cubicBezTo>
                  <a:cubicBezTo>
                    <a:pt x="1030" y="2688"/>
                    <a:pt x="1085" y="2750"/>
                    <a:pt x="1157" y="2755"/>
                  </a:cubicBezTo>
                  <a:lnTo>
                    <a:pt x="1624" y="2785"/>
                  </a:lnTo>
                  <a:lnTo>
                    <a:pt x="1632" y="2785"/>
                  </a:lnTo>
                  <a:cubicBezTo>
                    <a:pt x="1692" y="2785"/>
                    <a:pt x="1745" y="2743"/>
                    <a:pt x="1759" y="2684"/>
                  </a:cubicBezTo>
                  <a:lnTo>
                    <a:pt x="1813" y="2456"/>
                  </a:lnTo>
                  <a:lnTo>
                    <a:pt x="2134" y="2531"/>
                  </a:lnTo>
                  <a:cubicBezTo>
                    <a:pt x="2144" y="2534"/>
                    <a:pt x="2154" y="2535"/>
                    <a:pt x="2163" y="2535"/>
                  </a:cubicBezTo>
                  <a:cubicBezTo>
                    <a:pt x="2209" y="2535"/>
                    <a:pt x="2254" y="2510"/>
                    <a:pt x="2277" y="2469"/>
                  </a:cubicBezTo>
                  <a:lnTo>
                    <a:pt x="2408" y="2239"/>
                  </a:lnTo>
                  <a:lnTo>
                    <a:pt x="2703" y="2369"/>
                  </a:lnTo>
                  <a:cubicBezTo>
                    <a:pt x="2720" y="2376"/>
                    <a:pt x="2738" y="2380"/>
                    <a:pt x="2756" y="2380"/>
                  </a:cubicBezTo>
                  <a:cubicBezTo>
                    <a:pt x="2790" y="2380"/>
                    <a:pt x="2825" y="2366"/>
                    <a:pt x="2850" y="2340"/>
                  </a:cubicBezTo>
                  <a:lnTo>
                    <a:pt x="3055" y="2128"/>
                  </a:lnTo>
                  <a:lnTo>
                    <a:pt x="3304" y="2304"/>
                  </a:lnTo>
                  <a:cubicBezTo>
                    <a:pt x="3327" y="2320"/>
                    <a:pt x="3353" y="2328"/>
                    <a:pt x="3379" y="2328"/>
                  </a:cubicBezTo>
                  <a:cubicBezTo>
                    <a:pt x="3404" y="2328"/>
                    <a:pt x="3429" y="2320"/>
                    <a:pt x="3451" y="2306"/>
                  </a:cubicBezTo>
                  <a:lnTo>
                    <a:pt x="3720" y="2129"/>
                  </a:lnTo>
                  <a:lnTo>
                    <a:pt x="3906" y="2337"/>
                  </a:lnTo>
                  <a:cubicBezTo>
                    <a:pt x="3932" y="2365"/>
                    <a:pt x="3967" y="2380"/>
                    <a:pt x="4004" y="2380"/>
                  </a:cubicBezTo>
                  <a:cubicBezTo>
                    <a:pt x="4020" y="2380"/>
                    <a:pt x="4036" y="2377"/>
                    <a:pt x="4052" y="2371"/>
                  </a:cubicBezTo>
                  <a:lnTo>
                    <a:pt x="4366" y="2243"/>
                  </a:lnTo>
                  <a:lnTo>
                    <a:pt x="4480" y="2464"/>
                  </a:lnTo>
                  <a:cubicBezTo>
                    <a:pt x="4503" y="2508"/>
                    <a:pt x="4548" y="2535"/>
                    <a:pt x="4597" y="2535"/>
                  </a:cubicBezTo>
                  <a:cubicBezTo>
                    <a:pt x="4605" y="2535"/>
                    <a:pt x="4614" y="2534"/>
                    <a:pt x="4622" y="2532"/>
                  </a:cubicBezTo>
                  <a:lnTo>
                    <a:pt x="4957" y="2462"/>
                  </a:lnTo>
                  <a:lnTo>
                    <a:pt x="4999" y="2678"/>
                  </a:lnTo>
                  <a:cubicBezTo>
                    <a:pt x="5010" y="2740"/>
                    <a:pt x="5064" y="2785"/>
                    <a:pt x="5127" y="2785"/>
                  </a:cubicBezTo>
                  <a:cubicBezTo>
                    <a:pt x="5128" y="2785"/>
                    <a:pt x="5130" y="2785"/>
                    <a:pt x="5131" y="2785"/>
                  </a:cubicBezTo>
                  <a:lnTo>
                    <a:pt x="5614" y="2766"/>
                  </a:lnTo>
                  <a:cubicBezTo>
                    <a:pt x="5686" y="2764"/>
                    <a:pt x="5742" y="2703"/>
                    <a:pt x="5739" y="2632"/>
                  </a:cubicBezTo>
                  <a:cubicBezTo>
                    <a:pt x="5737" y="2561"/>
                    <a:pt x="5679" y="2506"/>
                    <a:pt x="5610" y="2506"/>
                  </a:cubicBezTo>
                  <a:cubicBezTo>
                    <a:pt x="5608" y="2506"/>
                    <a:pt x="5606" y="2506"/>
                    <a:pt x="5605" y="2506"/>
                  </a:cubicBezTo>
                  <a:lnTo>
                    <a:pt x="5233" y="2520"/>
                  </a:lnTo>
                  <a:lnTo>
                    <a:pt x="5189" y="2283"/>
                  </a:lnTo>
                  <a:cubicBezTo>
                    <a:pt x="5182" y="2248"/>
                    <a:pt x="5162" y="2218"/>
                    <a:pt x="5133" y="2198"/>
                  </a:cubicBezTo>
                  <a:cubicBezTo>
                    <a:pt x="5112" y="2184"/>
                    <a:pt x="5086" y="2177"/>
                    <a:pt x="5060" y="2177"/>
                  </a:cubicBezTo>
                  <a:cubicBezTo>
                    <a:pt x="5052" y="2177"/>
                    <a:pt x="5043" y="2178"/>
                    <a:pt x="5034" y="2180"/>
                  </a:cubicBezTo>
                  <a:lnTo>
                    <a:pt x="4666" y="2256"/>
                  </a:lnTo>
                  <a:lnTo>
                    <a:pt x="4544" y="2018"/>
                  </a:lnTo>
                  <a:cubicBezTo>
                    <a:pt x="4521" y="1973"/>
                    <a:pt x="4475" y="1947"/>
                    <a:pt x="4427" y="1947"/>
                  </a:cubicBezTo>
                  <a:cubicBezTo>
                    <a:pt x="4411" y="1947"/>
                    <a:pt x="4394" y="1950"/>
                    <a:pt x="4378" y="1956"/>
                  </a:cubicBezTo>
                  <a:lnTo>
                    <a:pt x="4039" y="2095"/>
                  </a:lnTo>
                  <a:lnTo>
                    <a:pt x="3840" y="1872"/>
                  </a:lnTo>
                  <a:cubicBezTo>
                    <a:pt x="3814" y="1843"/>
                    <a:pt x="3778" y="1829"/>
                    <a:pt x="3742" y="1829"/>
                  </a:cubicBezTo>
                  <a:cubicBezTo>
                    <a:pt x="3718" y="1829"/>
                    <a:pt x="3693" y="1836"/>
                    <a:pt x="3671" y="1850"/>
                  </a:cubicBezTo>
                  <a:lnTo>
                    <a:pt x="3382" y="2040"/>
                  </a:lnTo>
                  <a:lnTo>
                    <a:pt x="3114" y="1850"/>
                  </a:lnTo>
                  <a:cubicBezTo>
                    <a:pt x="3091" y="1834"/>
                    <a:pt x="3065" y="1827"/>
                    <a:pt x="3039" y="1827"/>
                  </a:cubicBezTo>
                  <a:close/>
                  <a:moveTo>
                    <a:pt x="3039" y="2769"/>
                  </a:moveTo>
                  <a:cubicBezTo>
                    <a:pt x="3004" y="2769"/>
                    <a:pt x="2970" y="2782"/>
                    <a:pt x="2944" y="2808"/>
                  </a:cubicBezTo>
                  <a:lnTo>
                    <a:pt x="2725" y="3037"/>
                  </a:lnTo>
                  <a:lnTo>
                    <a:pt x="2405" y="2895"/>
                  </a:lnTo>
                  <a:cubicBezTo>
                    <a:pt x="2387" y="2888"/>
                    <a:pt x="2369" y="2884"/>
                    <a:pt x="2352" y="2884"/>
                  </a:cubicBezTo>
                  <a:cubicBezTo>
                    <a:pt x="2306" y="2884"/>
                    <a:pt x="2262" y="2908"/>
                    <a:pt x="2238" y="2950"/>
                  </a:cubicBezTo>
                  <a:lnTo>
                    <a:pt x="2099" y="3198"/>
                  </a:lnTo>
                  <a:lnTo>
                    <a:pt x="1747" y="3114"/>
                  </a:lnTo>
                  <a:cubicBezTo>
                    <a:pt x="1737" y="3112"/>
                    <a:pt x="1727" y="3111"/>
                    <a:pt x="1717" y="3111"/>
                  </a:cubicBezTo>
                  <a:cubicBezTo>
                    <a:pt x="1658" y="3111"/>
                    <a:pt x="1604" y="3151"/>
                    <a:pt x="1590" y="3211"/>
                  </a:cubicBezTo>
                  <a:lnTo>
                    <a:pt x="1506" y="3566"/>
                  </a:lnTo>
                  <a:cubicBezTo>
                    <a:pt x="1489" y="3637"/>
                    <a:pt x="1532" y="3707"/>
                    <a:pt x="1602" y="3723"/>
                  </a:cubicBezTo>
                  <a:cubicBezTo>
                    <a:pt x="1613" y="3725"/>
                    <a:pt x="1623" y="3726"/>
                    <a:pt x="1632" y="3726"/>
                  </a:cubicBezTo>
                  <a:cubicBezTo>
                    <a:pt x="1691" y="3726"/>
                    <a:pt x="1745" y="3686"/>
                    <a:pt x="1759" y="3626"/>
                  </a:cubicBezTo>
                  <a:lnTo>
                    <a:pt x="1813" y="3398"/>
                  </a:lnTo>
                  <a:lnTo>
                    <a:pt x="2134" y="3473"/>
                  </a:lnTo>
                  <a:cubicBezTo>
                    <a:pt x="2144" y="3476"/>
                    <a:pt x="2154" y="3477"/>
                    <a:pt x="2164" y="3477"/>
                  </a:cubicBezTo>
                  <a:cubicBezTo>
                    <a:pt x="2211" y="3477"/>
                    <a:pt x="2254" y="3453"/>
                    <a:pt x="2277" y="3411"/>
                  </a:cubicBezTo>
                  <a:lnTo>
                    <a:pt x="2408" y="3181"/>
                  </a:lnTo>
                  <a:lnTo>
                    <a:pt x="2703" y="3311"/>
                  </a:lnTo>
                  <a:cubicBezTo>
                    <a:pt x="2721" y="3319"/>
                    <a:pt x="2739" y="3322"/>
                    <a:pt x="2757" y="3322"/>
                  </a:cubicBezTo>
                  <a:cubicBezTo>
                    <a:pt x="2792" y="3322"/>
                    <a:pt x="2825" y="3309"/>
                    <a:pt x="2850" y="3283"/>
                  </a:cubicBezTo>
                  <a:lnTo>
                    <a:pt x="3055" y="3070"/>
                  </a:lnTo>
                  <a:lnTo>
                    <a:pt x="3304" y="3246"/>
                  </a:lnTo>
                  <a:cubicBezTo>
                    <a:pt x="3327" y="3262"/>
                    <a:pt x="3354" y="3270"/>
                    <a:pt x="3380" y="3270"/>
                  </a:cubicBezTo>
                  <a:cubicBezTo>
                    <a:pt x="3405" y="3270"/>
                    <a:pt x="3429" y="3263"/>
                    <a:pt x="3451" y="3249"/>
                  </a:cubicBezTo>
                  <a:lnTo>
                    <a:pt x="3720" y="3071"/>
                  </a:lnTo>
                  <a:lnTo>
                    <a:pt x="3906" y="3279"/>
                  </a:lnTo>
                  <a:cubicBezTo>
                    <a:pt x="3931" y="3307"/>
                    <a:pt x="3967" y="3322"/>
                    <a:pt x="4003" y="3322"/>
                  </a:cubicBezTo>
                  <a:cubicBezTo>
                    <a:pt x="4019" y="3322"/>
                    <a:pt x="4036" y="3319"/>
                    <a:pt x="4052" y="3313"/>
                  </a:cubicBezTo>
                  <a:lnTo>
                    <a:pt x="4366" y="3185"/>
                  </a:lnTo>
                  <a:lnTo>
                    <a:pt x="4480" y="3406"/>
                  </a:lnTo>
                  <a:cubicBezTo>
                    <a:pt x="4502" y="3450"/>
                    <a:pt x="4547" y="3477"/>
                    <a:pt x="4595" y="3477"/>
                  </a:cubicBezTo>
                  <a:cubicBezTo>
                    <a:pt x="4604" y="3477"/>
                    <a:pt x="4613" y="3476"/>
                    <a:pt x="4622" y="3474"/>
                  </a:cubicBezTo>
                  <a:lnTo>
                    <a:pt x="4957" y="3404"/>
                  </a:lnTo>
                  <a:lnTo>
                    <a:pt x="4999" y="3620"/>
                  </a:lnTo>
                  <a:cubicBezTo>
                    <a:pt x="5011" y="3683"/>
                    <a:pt x="5065" y="3727"/>
                    <a:pt x="5126" y="3727"/>
                  </a:cubicBezTo>
                  <a:cubicBezTo>
                    <a:pt x="5134" y="3727"/>
                    <a:pt x="5143" y="3726"/>
                    <a:pt x="5151" y="3724"/>
                  </a:cubicBezTo>
                  <a:cubicBezTo>
                    <a:pt x="5222" y="3711"/>
                    <a:pt x="5267" y="3643"/>
                    <a:pt x="5254" y="3571"/>
                  </a:cubicBezTo>
                  <a:lnTo>
                    <a:pt x="5189" y="3225"/>
                  </a:lnTo>
                  <a:cubicBezTo>
                    <a:pt x="5182" y="3191"/>
                    <a:pt x="5162" y="3161"/>
                    <a:pt x="5133" y="3141"/>
                  </a:cubicBezTo>
                  <a:cubicBezTo>
                    <a:pt x="5112" y="3127"/>
                    <a:pt x="5086" y="3119"/>
                    <a:pt x="5060" y="3119"/>
                  </a:cubicBezTo>
                  <a:cubicBezTo>
                    <a:pt x="5051" y="3119"/>
                    <a:pt x="5043" y="3120"/>
                    <a:pt x="5034" y="3122"/>
                  </a:cubicBezTo>
                  <a:lnTo>
                    <a:pt x="4666" y="3199"/>
                  </a:lnTo>
                  <a:lnTo>
                    <a:pt x="4544" y="2960"/>
                  </a:lnTo>
                  <a:cubicBezTo>
                    <a:pt x="4521" y="2916"/>
                    <a:pt x="4475" y="2890"/>
                    <a:pt x="4428" y="2890"/>
                  </a:cubicBezTo>
                  <a:cubicBezTo>
                    <a:pt x="4411" y="2890"/>
                    <a:pt x="4395" y="2893"/>
                    <a:pt x="4378" y="2899"/>
                  </a:cubicBezTo>
                  <a:lnTo>
                    <a:pt x="4039" y="3037"/>
                  </a:lnTo>
                  <a:lnTo>
                    <a:pt x="3839" y="2815"/>
                  </a:lnTo>
                  <a:cubicBezTo>
                    <a:pt x="3813" y="2786"/>
                    <a:pt x="3778" y="2771"/>
                    <a:pt x="3741" y="2771"/>
                  </a:cubicBezTo>
                  <a:cubicBezTo>
                    <a:pt x="3717" y="2771"/>
                    <a:pt x="3692" y="2778"/>
                    <a:pt x="3670" y="2792"/>
                  </a:cubicBezTo>
                  <a:lnTo>
                    <a:pt x="3382" y="2982"/>
                  </a:lnTo>
                  <a:lnTo>
                    <a:pt x="3114" y="2793"/>
                  </a:lnTo>
                  <a:cubicBezTo>
                    <a:pt x="3091" y="2777"/>
                    <a:pt x="3065" y="2769"/>
                    <a:pt x="3039" y="2769"/>
                  </a:cubicBezTo>
                  <a:close/>
                  <a:moveTo>
                    <a:pt x="2777" y="3834"/>
                  </a:moveTo>
                  <a:cubicBezTo>
                    <a:pt x="2769" y="3834"/>
                    <a:pt x="2762" y="3835"/>
                    <a:pt x="2754" y="3837"/>
                  </a:cubicBezTo>
                  <a:cubicBezTo>
                    <a:pt x="2712" y="3849"/>
                    <a:pt x="2687" y="3894"/>
                    <a:pt x="2699" y="3936"/>
                  </a:cubicBezTo>
                  <a:lnTo>
                    <a:pt x="2802" y="4285"/>
                  </a:lnTo>
                  <a:cubicBezTo>
                    <a:pt x="2812" y="4320"/>
                    <a:pt x="2844" y="4343"/>
                    <a:pt x="2878" y="4343"/>
                  </a:cubicBezTo>
                  <a:cubicBezTo>
                    <a:pt x="2886" y="4343"/>
                    <a:pt x="2894" y="4342"/>
                    <a:pt x="2901" y="4340"/>
                  </a:cubicBezTo>
                  <a:cubicBezTo>
                    <a:pt x="2943" y="4327"/>
                    <a:pt x="2968" y="4283"/>
                    <a:pt x="2956" y="4240"/>
                  </a:cubicBezTo>
                  <a:lnTo>
                    <a:pt x="2853" y="3891"/>
                  </a:lnTo>
                  <a:cubicBezTo>
                    <a:pt x="2843" y="3856"/>
                    <a:pt x="2811" y="3834"/>
                    <a:pt x="2777" y="3834"/>
                  </a:cubicBezTo>
                  <a:close/>
                  <a:moveTo>
                    <a:pt x="3389" y="3464"/>
                  </a:moveTo>
                  <a:cubicBezTo>
                    <a:pt x="3345" y="3464"/>
                    <a:pt x="3310" y="3500"/>
                    <a:pt x="3310" y="3543"/>
                  </a:cubicBezTo>
                  <a:lnTo>
                    <a:pt x="3304" y="4262"/>
                  </a:lnTo>
                  <a:cubicBezTo>
                    <a:pt x="3303" y="4305"/>
                    <a:pt x="3339" y="4342"/>
                    <a:pt x="3383" y="4343"/>
                  </a:cubicBezTo>
                  <a:lnTo>
                    <a:pt x="3384" y="4343"/>
                  </a:lnTo>
                  <a:cubicBezTo>
                    <a:pt x="3428" y="4343"/>
                    <a:pt x="3463" y="4308"/>
                    <a:pt x="3464" y="4263"/>
                  </a:cubicBezTo>
                  <a:lnTo>
                    <a:pt x="3471" y="3544"/>
                  </a:lnTo>
                  <a:cubicBezTo>
                    <a:pt x="3471" y="3501"/>
                    <a:pt x="3435" y="3464"/>
                    <a:pt x="3391" y="3464"/>
                  </a:cubicBezTo>
                  <a:cubicBezTo>
                    <a:pt x="3390" y="3464"/>
                    <a:pt x="3390" y="3464"/>
                    <a:pt x="3389" y="3464"/>
                  </a:cubicBezTo>
                  <a:close/>
                  <a:moveTo>
                    <a:pt x="3998" y="3834"/>
                  </a:moveTo>
                  <a:cubicBezTo>
                    <a:pt x="3963" y="3834"/>
                    <a:pt x="3932" y="3856"/>
                    <a:pt x="3921" y="3891"/>
                  </a:cubicBezTo>
                  <a:lnTo>
                    <a:pt x="3819" y="4240"/>
                  </a:lnTo>
                  <a:cubicBezTo>
                    <a:pt x="3807" y="4283"/>
                    <a:pt x="3831" y="4327"/>
                    <a:pt x="3874" y="4340"/>
                  </a:cubicBezTo>
                  <a:cubicBezTo>
                    <a:pt x="3881" y="4342"/>
                    <a:pt x="3888" y="4343"/>
                    <a:pt x="3895" y="4343"/>
                  </a:cubicBezTo>
                  <a:cubicBezTo>
                    <a:pt x="3931" y="4343"/>
                    <a:pt x="3963" y="4320"/>
                    <a:pt x="3973" y="4285"/>
                  </a:cubicBezTo>
                  <a:lnTo>
                    <a:pt x="4075" y="3936"/>
                  </a:lnTo>
                  <a:cubicBezTo>
                    <a:pt x="4088" y="3894"/>
                    <a:pt x="4063" y="3849"/>
                    <a:pt x="4021" y="3837"/>
                  </a:cubicBezTo>
                  <a:cubicBezTo>
                    <a:pt x="4013" y="3835"/>
                    <a:pt x="4005" y="3834"/>
                    <a:pt x="3998" y="3834"/>
                  </a:cubicBezTo>
                  <a:close/>
                  <a:moveTo>
                    <a:pt x="3041" y="301"/>
                  </a:moveTo>
                  <a:lnTo>
                    <a:pt x="3304" y="486"/>
                  </a:lnTo>
                  <a:cubicBezTo>
                    <a:pt x="3327" y="502"/>
                    <a:pt x="3353" y="510"/>
                    <a:pt x="3380" y="510"/>
                  </a:cubicBezTo>
                  <a:cubicBezTo>
                    <a:pt x="3405" y="510"/>
                    <a:pt x="3429" y="503"/>
                    <a:pt x="3451" y="489"/>
                  </a:cubicBezTo>
                  <a:lnTo>
                    <a:pt x="3733" y="303"/>
                  </a:lnTo>
                  <a:lnTo>
                    <a:pt x="3930" y="521"/>
                  </a:lnTo>
                  <a:cubicBezTo>
                    <a:pt x="3955" y="550"/>
                    <a:pt x="3990" y="565"/>
                    <a:pt x="4027" y="565"/>
                  </a:cubicBezTo>
                  <a:cubicBezTo>
                    <a:pt x="4043" y="565"/>
                    <a:pt x="4060" y="562"/>
                    <a:pt x="4075" y="555"/>
                  </a:cubicBezTo>
                  <a:lnTo>
                    <a:pt x="4406" y="421"/>
                  </a:lnTo>
                  <a:lnTo>
                    <a:pt x="4526" y="655"/>
                  </a:lnTo>
                  <a:cubicBezTo>
                    <a:pt x="4548" y="699"/>
                    <a:pt x="4593" y="726"/>
                    <a:pt x="4641" y="726"/>
                  </a:cubicBezTo>
                  <a:cubicBezTo>
                    <a:pt x="4650" y="726"/>
                    <a:pt x="4660" y="725"/>
                    <a:pt x="4669" y="723"/>
                  </a:cubicBezTo>
                  <a:lnTo>
                    <a:pt x="5021" y="648"/>
                  </a:lnTo>
                  <a:lnTo>
                    <a:pt x="5066" y="879"/>
                  </a:lnTo>
                  <a:cubicBezTo>
                    <a:pt x="5077" y="941"/>
                    <a:pt x="5132" y="985"/>
                    <a:pt x="5194" y="985"/>
                  </a:cubicBezTo>
                  <a:cubicBezTo>
                    <a:pt x="5195" y="985"/>
                    <a:pt x="5197" y="985"/>
                    <a:pt x="5198" y="984"/>
                  </a:cubicBezTo>
                  <a:lnTo>
                    <a:pt x="5549" y="972"/>
                  </a:lnTo>
                  <a:lnTo>
                    <a:pt x="5549" y="972"/>
                  </a:lnTo>
                  <a:lnTo>
                    <a:pt x="5525" y="1184"/>
                  </a:lnTo>
                  <a:cubicBezTo>
                    <a:pt x="5517" y="1254"/>
                    <a:pt x="5567" y="1318"/>
                    <a:pt x="5638" y="1328"/>
                  </a:cubicBezTo>
                  <a:lnTo>
                    <a:pt x="5961" y="1371"/>
                  </a:lnTo>
                  <a:lnTo>
                    <a:pt x="5882" y="1560"/>
                  </a:lnTo>
                  <a:cubicBezTo>
                    <a:pt x="5867" y="1593"/>
                    <a:pt x="5867" y="1632"/>
                    <a:pt x="5883" y="1666"/>
                  </a:cubicBezTo>
                  <a:cubicBezTo>
                    <a:pt x="5898" y="1699"/>
                    <a:pt x="5927" y="1724"/>
                    <a:pt x="5962" y="1735"/>
                  </a:cubicBezTo>
                  <a:lnTo>
                    <a:pt x="6245" y="1824"/>
                  </a:lnTo>
                  <a:lnTo>
                    <a:pt x="6114" y="1989"/>
                  </a:lnTo>
                  <a:cubicBezTo>
                    <a:pt x="6090" y="2020"/>
                    <a:pt x="6081" y="2060"/>
                    <a:pt x="6088" y="2097"/>
                  </a:cubicBezTo>
                  <a:cubicBezTo>
                    <a:pt x="6097" y="2134"/>
                    <a:pt x="6120" y="2167"/>
                    <a:pt x="6155" y="2185"/>
                  </a:cubicBezTo>
                  <a:lnTo>
                    <a:pt x="6387" y="2310"/>
                  </a:lnTo>
                  <a:lnTo>
                    <a:pt x="6208" y="2452"/>
                  </a:lnTo>
                  <a:cubicBezTo>
                    <a:pt x="6178" y="2476"/>
                    <a:pt x="6160" y="2513"/>
                    <a:pt x="6159" y="2552"/>
                  </a:cubicBezTo>
                  <a:cubicBezTo>
                    <a:pt x="6159" y="2590"/>
                    <a:pt x="6175" y="2627"/>
                    <a:pt x="6205" y="2653"/>
                  </a:cubicBezTo>
                  <a:lnTo>
                    <a:pt x="6386" y="2806"/>
                  </a:lnTo>
                  <a:lnTo>
                    <a:pt x="6158" y="2921"/>
                  </a:lnTo>
                  <a:cubicBezTo>
                    <a:pt x="6124" y="2938"/>
                    <a:pt x="6099" y="2970"/>
                    <a:pt x="6089" y="3007"/>
                  </a:cubicBezTo>
                  <a:cubicBezTo>
                    <a:pt x="6081" y="3044"/>
                    <a:pt x="6088" y="3083"/>
                    <a:pt x="6111" y="3114"/>
                  </a:cubicBezTo>
                  <a:lnTo>
                    <a:pt x="6241" y="3293"/>
                  </a:lnTo>
                  <a:lnTo>
                    <a:pt x="5965" y="3372"/>
                  </a:lnTo>
                  <a:cubicBezTo>
                    <a:pt x="5930" y="3382"/>
                    <a:pt x="5901" y="3406"/>
                    <a:pt x="5885" y="3438"/>
                  </a:cubicBezTo>
                  <a:cubicBezTo>
                    <a:pt x="5868" y="3471"/>
                    <a:pt x="5866" y="3508"/>
                    <a:pt x="5880" y="3542"/>
                  </a:cubicBezTo>
                  <a:lnTo>
                    <a:pt x="5956" y="3746"/>
                  </a:lnTo>
                  <a:lnTo>
                    <a:pt x="5641" y="3779"/>
                  </a:lnTo>
                  <a:cubicBezTo>
                    <a:pt x="5571" y="3786"/>
                    <a:pt x="5520" y="3847"/>
                    <a:pt x="5525" y="3918"/>
                  </a:cubicBezTo>
                  <a:lnTo>
                    <a:pt x="5539" y="4144"/>
                  </a:lnTo>
                  <a:lnTo>
                    <a:pt x="5201" y="4123"/>
                  </a:lnTo>
                  <a:cubicBezTo>
                    <a:pt x="5198" y="4123"/>
                    <a:pt x="5196" y="4123"/>
                    <a:pt x="5193" y="4123"/>
                  </a:cubicBezTo>
                  <a:cubicBezTo>
                    <a:pt x="5133" y="4123"/>
                    <a:pt x="5081" y="4164"/>
                    <a:pt x="5067" y="4223"/>
                  </a:cubicBezTo>
                  <a:lnTo>
                    <a:pt x="5009" y="4466"/>
                  </a:lnTo>
                  <a:lnTo>
                    <a:pt x="4672" y="4385"/>
                  </a:lnTo>
                  <a:cubicBezTo>
                    <a:pt x="4662" y="4383"/>
                    <a:pt x="4652" y="4382"/>
                    <a:pt x="4642" y="4382"/>
                  </a:cubicBezTo>
                  <a:cubicBezTo>
                    <a:pt x="4596" y="4382"/>
                    <a:pt x="4552" y="4406"/>
                    <a:pt x="4528" y="4448"/>
                  </a:cubicBezTo>
                  <a:lnTo>
                    <a:pt x="4391" y="4691"/>
                  </a:lnTo>
                  <a:lnTo>
                    <a:pt x="4080" y="4554"/>
                  </a:lnTo>
                  <a:cubicBezTo>
                    <a:pt x="4062" y="4546"/>
                    <a:pt x="4045" y="4543"/>
                    <a:pt x="4027" y="4543"/>
                  </a:cubicBezTo>
                  <a:cubicBezTo>
                    <a:pt x="3992" y="4543"/>
                    <a:pt x="3958" y="4556"/>
                    <a:pt x="3933" y="4583"/>
                  </a:cubicBezTo>
                  <a:lnTo>
                    <a:pt x="3717" y="4806"/>
                  </a:lnTo>
                  <a:lnTo>
                    <a:pt x="3454" y="4621"/>
                  </a:lnTo>
                  <a:cubicBezTo>
                    <a:pt x="3431" y="4605"/>
                    <a:pt x="3405" y="4597"/>
                    <a:pt x="3380" y="4597"/>
                  </a:cubicBezTo>
                  <a:cubicBezTo>
                    <a:pt x="3354" y="4597"/>
                    <a:pt x="3329" y="4604"/>
                    <a:pt x="3307" y="4619"/>
                  </a:cubicBezTo>
                  <a:lnTo>
                    <a:pt x="3025" y="4805"/>
                  </a:lnTo>
                  <a:lnTo>
                    <a:pt x="2999" y="4777"/>
                  </a:lnTo>
                  <a:lnTo>
                    <a:pt x="2996" y="4773"/>
                  </a:lnTo>
                  <a:lnTo>
                    <a:pt x="2828" y="4586"/>
                  </a:lnTo>
                  <a:cubicBezTo>
                    <a:pt x="2804" y="4558"/>
                    <a:pt x="2768" y="4543"/>
                    <a:pt x="2732" y="4543"/>
                  </a:cubicBezTo>
                  <a:cubicBezTo>
                    <a:pt x="2715" y="4543"/>
                    <a:pt x="2699" y="4546"/>
                    <a:pt x="2683" y="4553"/>
                  </a:cubicBezTo>
                  <a:lnTo>
                    <a:pt x="2352" y="4687"/>
                  </a:lnTo>
                  <a:lnTo>
                    <a:pt x="2232" y="4453"/>
                  </a:lnTo>
                  <a:cubicBezTo>
                    <a:pt x="2209" y="4409"/>
                    <a:pt x="2165" y="4382"/>
                    <a:pt x="2117" y="4382"/>
                  </a:cubicBezTo>
                  <a:cubicBezTo>
                    <a:pt x="2108" y="4382"/>
                    <a:pt x="2098" y="4383"/>
                    <a:pt x="2089" y="4385"/>
                  </a:cubicBezTo>
                  <a:lnTo>
                    <a:pt x="1737" y="4458"/>
                  </a:lnTo>
                  <a:lnTo>
                    <a:pt x="1692" y="4229"/>
                  </a:lnTo>
                  <a:cubicBezTo>
                    <a:pt x="1681" y="4168"/>
                    <a:pt x="1628" y="4123"/>
                    <a:pt x="1566" y="4123"/>
                  </a:cubicBezTo>
                  <a:cubicBezTo>
                    <a:pt x="1564" y="4123"/>
                    <a:pt x="1562" y="4123"/>
                    <a:pt x="1560" y="4123"/>
                  </a:cubicBezTo>
                  <a:lnTo>
                    <a:pt x="1209" y="4136"/>
                  </a:lnTo>
                  <a:lnTo>
                    <a:pt x="1233" y="3924"/>
                  </a:lnTo>
                  <a:cubicBezTo>
                    <a:pt x="1241" y="3853"/>
                    <a:pt x="1191" y="3790"/>
                    <a:pt x="1120" y="3780"/>
                  </a:cubicBezTo>
                  <a:lnTo>
                    <a:pt x="797" y="3737"/>
                  </a:lnTo>
                  <a:lnTo>
                    <a:pt x="877" y="3548"/>
                  </a:lnTo>
                  <a:cubicBezTo>
                    <a:pt x="891" y="3513"/>
                    <a:pt x="891" y="3475"/>
                    <a:pt x="875" y="3442"/>
                  </a:cubicBezTo>
                  <a:cubicBezTo>
                    <a:pt x="860" y="3409"/>
                    <a:pt x="831" y="3384"/>
                    <a:pt x="797" y="3373"/>
                  </a:cubicBezTo>
                  <a:lnTo>
                    <a:pt x="514" y="3284"/>
                  </a:lnTo>
                  <a:lnTo>
                    <a:pt x="644" y="3119"/>
                  </a:lnTo>
                  <a:cubicBezTo>
                    <a:pt x="668" y="3087"/>
                    <a:pt x="677" y="3048"/>
                    <a:pt x="670" y="3011"/>
                  </a:cubicBezTo>
                  <a:cubicBezTo>
                    <a:pt x="661" y="2974"/>
                    <a:pt x="638" y="2941"/>
                    <a:pt x="603" y="2923"/>
                  </a:cubicBezTo>
                  <a:lnTo>
                    <a:pt x="371" y="2798"/>
                  </a:lnTo>
                  <a:lnTo>
                    <a:pt x="550" y="2656"/>
                  </a:lnTo>
                  <a:cubicBezTo>
                    <a:pt x="581" y="2632"/>
                    <a:pt x="598" y="2595"/>
                    <a:pt x="599" y="2556"/>
                  </a:cubicBezTo>
                  <a:cubicBezTo>
                    <a:pt x="599" y="2517"/>
                    <a:pt x="583" y="2480"/>
                    <a:pt x="553" y="2455"/>
                  </a:cubicBezTo>
                  <a:lnTo>
                    <a:pt x="372" y="2301"/>
                  </a:lnTo>
                  <a:lnTo>
                    <a:pt x="600" y="2187"/>
                  </a:lnTo>
                  <a:cubicBezTo>
                    <a:pt x="634" y="2169"/>
                    <a:pt x="659" y="2138"/>
                    <a:pt x="669" y="2101"/>
                  </a:cubicBezTo>
                  <a:cubicBezTo>
                    <a:pt x="678" y="2064"/>
                    <a:pt x="670" y="2025"/>
                    <a:pt x="647" y="1994"/>
                  </a:cubicBezTo>
                  <a:lnTo>
                    <a:pt x="517" y="1815"/>
                  </a:lnTo>
                  <a:lnTo>
                    <a:pt x="793" y="1736"/>
                  </a:lnTo>
                  <a:cubicBezTo>
                    <a:pt x="828" y="1726"/>
                    <a:pt x="857" y="1702"/>
                    <a:pt x="873" y="1669"/>
                  </a:cubicBezTo>
                  <a:cubicBezTo>
                    <a:pt x="890" y="1637"/>
                    <a:pt x="892" y="1599"/>
                    <a:pt x="880" y="1565"/>
                  </a:cubicBezTo>
                  <a:lnTo>
                    <a:pt x="803" y="1362"/>
                  </a:lnTo>
                  <a:lnTo>
                    <a:pt x="1117" y="1328"/>
                  </a:lnTo>
                  <a:cubicBezTo>
                    <a:pt x="1187" y="1321"/>
                    <a:pt x="1238" y="1260"/>
                    <a:pt x="1234" y="1190"/>
                  </a:cubicBezTo>
                  <a:lnTo>
                    <a:pt x="1219" y="963"/>
                  </a:lnTo>
                  <a:lnTo>
                    <a:pt x="1219" y="963"/>
                  </a:lnTo>
                  <a:lnTo>
                    <a:pt x="1557" y="984"/>
                  </a:lnTo>
                  <a:cubicBezTo>
                    <a:pt x="1560" y="985"/>
                    <a:pt x="1562" y="985"/>
                    <a:pt x="1565" y="985"/>
                  </a:cubicBezTo>
                  <a:cubicBezTo>
                    <a:pt x="1625" y="985"/>
                    <a:pt x="1677" y="943"/>
                    <a:pt x="1691" y="884"/>
                  </a:cubicBezTo>
                  <a:lnTo>
                    <a:pt x="1749" y="642"/>
                  </a:lnTo>
                  <a:lnTo>
                    <a:pt x="2086" y="722"/>
                  </a:lnTo>
                  <a:cubicBezTo>
                    <a:pt x="2096" y="724"/>
                    <a:pt x="2106" y="725"/>
                    <a:pt x="2116" y="725"/>
                  </a:cubicBezTo>
                  <a:cubicBezTo>
                    <a:pt x="2163" y="725"/>
                    <a:pt x="2206" y="701"/>
                    <a:pt x="2230" y="660"/>
                  </a:cubicBezTo>
                  <a:lnTo>
                    <a:pt x="2367" y="417"/>
                  </a:lnTo>
                  <a:lnTo>
                    <a:pt x="2680" y="553"/>
                  </a:lnTo>
                  <a:cubicBezTo>
                    <a:pt x="2697" y="561"/>
                    <a:pt x="2715" y="565"/>
                    <a:pt x="2733" y="565"/>
                  </a:cubicBezTo>
                  <a:cubicBezTo>
                    <a:pt x="2767" y="565"/>
                    <a:pt x="2800" y="551"/>
                    <a:pt x="2825" y="525"/>
                  </a:cubicBezTo>
                  <a:lnTo>
                    <a:pt x="3041" y="301"/>
                  </a:lnTo>
                  <a:close/>
                  <a:moveTo>
                    <a:pt x="3379" y="5042"/>
                  </a:moveTo>
                  <a:cubicBezTo>
                    <a:pt x="3360" y="5042"/>
                    <a:pt x="3342" y="5048"/>
                    <a:pt x="3327" y="5061"/>
                  </a:cubicBezTo>
                  <a:lnTo>
                    <a:pt x="3125" y="5235"/>
                  </a:lnTo>
                  <a:cubicBezTo>
                    <a:pt x="3092" y="5264"/>
                    <a:pt x="3088" y="5315"/>
                    <a:pt x="3117" y="5348"/>
                  </a:cubicBezTo>
                  <a:cubicBezTo>
                    <a:pt x="3133" y="5366"/>
                    <a:pt x="3155" y="5375"/>
                    <a:pt x="3178" y="5375"/>
                  </a:cubicBezTo>
                  <a:cubicBezTo>
                    <a:pt x="3197" y="5375"/>
                    <a:pt x="3215" y="5369"/>
                    <a:pt x="3231" y="5356"/>
                  </a:cubicBezTo>
                  <a:lnTo>
                    <a:pt x="3380" y="5228"/>
                  </a:lnTo>
                  <a:lnTo>
                    <a:pt x="3528" y="5356"/>
                  </a:lnTo>
                  <a:cubicBezTo>
                    <a:pt x="3543" y="5369"/>
                    <a:pt x="3562" y="5376"/>
                    <a:pt x="3580" y="5376"/>
                  </a:cubicBezTo>
                  <a:cubicBezTo>
                    <a:pt x="3603" y="5376"/>
                    <a:pt x="3626" y="5366"/>
                    <a:pt x="3641" y="5348"/>
                  </a:cubicBezTo>
                  <a:cubicBezTo>
                    <a:pt x="3670" y="5315"/>
                    <a:pt x="3666" y="5264"/>
                    <a:pt x="3633" y="5235"/>
                  </a:cubicBezTo>
                  <a:lnTo>
                    <a:pt x="3431" y="5061"/>
                  </a:lnTo>
                  <a:cubicBezTo>
                    <a:pt x="3416" y="5048"/>
                    <a:pt x="3398" y="5042"/>
                    <a:pt x="3379" y="5042"/>
                  </a:cubicBezTo>
                  <a:close/>
                  <a:moveTo>
                    <a:pt x="3376" y="4885"/>
                  </a:moveTo>
                  <a:lnTo>
                    <a:pt x="3659" y="5084"/>
                  </a:lnTo>
                  <a:cubicBezTo>
                    <a:pt x="3681" y="5100"/>
                    <a:pt x="3707" y="5108"/>
                    <a:pt x="3733" y="5108"/>
                  </a:cubicBezTo>
                  <a:cubicBezTo>
                    <a:pt x="3747" y="5108"/>
                    <a:pt x="3761" y="5106"/>
                    <a:pt x="3773" y="5102"/>
                  </a:cubicBezTo>
                  <a:lnTo>
                    <a:pt x="3842" y="5431"/>
                  </a:lnTo>
                  <a:cubicBezTo>
                    <a:pt x="3864" y="5540"/>
                    <a:pt x="3817" y="5627"/>
                    <a:pt x="3772" y="5681"/>
                  </a:cubicBezTo>
                  <a:cubicBezTo>
                    <a:pt x="3681" y="5792"/>
                    <a:pt x="3526" y="5865"/>
                    <a:pt x="3380" y="5865"/>
                  </a:cubicBezTo>
                  <a:cubicBezTo>
                    <a:pt x="3232" y="5865"/>
                    <a:pt x="3078" y="5793"/>
                    <a:pt x="2987" y="5682"/>
                  </a:cubicBezTo>
                  <a:cubicBezTo>
                    <a:pt x="2942" y="5627"/>
                    <a:pt x="2895" y="5540"/>
                    <a:pt x="2916" y="5431"/>
                  </a:cubicBezTo>
                  <a:lnTo>
                    <a:pt x="2984" y="5105"/>
                  </a:lnTo>
                  <a:cubicBezTo>
                    <a:pt x="2990" y="5105"/>
                    <a:pt x="2996" y="5106"/>
                    <a:pt x="3002" y="5106"/>
                  </a:cubicBezTo>
                  <a:cubicBezTo>
                    <a:pt x="3027" y="5106"/>
                    <a:pt x="3052" y="5099"/>
                    <a:pt x="3075" y="5085"/>
                  </a:cubicBezTo>
                  <a:lnTo>
                    <a:pt x="3376" y="4885"/>
                  </a:lnTo>
                  <a:close/>
                  <a:moveTo>
                    <a:pt x="3025" y="0"/>
                  </a:moveTo>
                  <a:cubicBezTo>
                    <a:pt x="2990" y="0"/>
                    <a:pt x="2956" y="14"/>
                    <a:pt x="2931" y="39"/>
                  </a:cubicBezTo>
                  <a:lnTo>
                    <a:pt x="2701" y="278"/>
                  </a:lnTo>
                  <a:lnTo>
                    <a:pt x="2364" y="130"/>
                  </a:lnTo>
                  <a:cubicBezTo>
                    <a:pt x="2347" y="123"/>
                    <a:pt x="2330" y="119"/>
                    <a:pt x="2312" y="119"/>
                  </a:cubicBezTo>
                  <a:cubicBezTo>
                    <a:pt x="2267" y="119"/>
                    <a:pt x="2223" y="143"/>
                    <a:pt x="2199" y="185"/>
                  </a:cubicBezTo>
                  <a:lnTo>
                    <a:pt x="2051" y="446"/>
                  </a:lnTo>
                  <a:lnTo>
                    <a:pt x="1682" y="358"/>
                  </a:lnTo>
                  <a:cubicBezTo>
                    <a:pt x="1672" y="356"/>
                    <a:pt x="1662" y="354"/>
                    <a:pt x="1652" y="354"/>
                  </a:cubicBezTo>
                  <a:cubicBezTo>
                    <a:pt x="1593" y="354"/>
                    <a:pt x="1540" y="395"/>
                    <a:pt x="1526" y="455"/>
                  </a:cubicBezTo>
                  <a:lnTo>
                    <a:pt x="1464" y="718"/>
                  </a:lnTo>
                  <a:lnTo>
                    <a:pt x="1087" y="694"/>
                  </a:lnTo>
                  <a:cubicBezTo>
                    <a:pt x="1085" y="694"/>
                    <a:pt x="1082" y="694"/>
                    <a:pt x="1080" y="694"/>
                  </a:cubicBezTo>
                  <a:cubicBezTo>
                    <a:pt x="1045" y="694"/>
                    <a:pt x="1012" y="707"/>
                    <a:pt x="987" y="732"/>
                  </a:cubicBezTo>
                  <a:cubicBezTo>
                    <a:pt x="960" y="758"/>
                    <a:pt x="947" y="795"/>
                    <a:pt x="949" y="833"/>
                  </a:cubicBezTo>
                  <a:lnTo>
                    <a:pt x="965" y="1082"/>
                  </a:lnTo>
                  <a:lnTo>
                    <a:pt x="608" y="1120"/>
                  </a:lnTo>
                  <a:cubicBezTo>
                    <a:pt x="568" y="1124"/>
                    <a:pt x="532" y="1147"/>
                    <a:pt x="510" y="1181"/>
                  </a:cubicBezTo>
                  <a:cubicBezTo>
                    <a:pt x="490" y="1215"/>
                    <a:pt x="486" y="1257"/>
                    <a:pt x="500" y="1295"/>
                  </a:cubicBezTo>
                  <a:lnTo>
                    <a:pt x="586" y="1524"/>
                  </a:lnTo>
                  <a:lnTo>
                    <a:pt x="266" y="1615"/>
                  </a:lnTo>
                  <a:cubicBezTo>
                    <a:pt x="226" y="1627"/>
                    <a:pt x="193" y="1658"/>
                    <a:pt x="180" y="1698"/>
                  </a:cubicBezTo>
                  <a:cubicBezTo>
                    <a:pt x="165" y="1738"/>
                    <a:pt x="172" y="1783"/>
                    <a:pt x="197" y="1817"/>
                  </a:cubicBezTo>
                  <a:lnTo>
                    <a:pt x="346" y="2023"/>
                  </a:lnTo>
                  <a:lnTo>
                    <a:pt x="79" y="2156"/>
                  </a:lnTo>
                  <a:cubicBezTo>
                    <a:pt x="40" y="2176"/>
                    <a:pt x="13" y="2214"/>
                    <a:pt x="8" y="2257"/>
                  </a:cubicBezTo>
                  <a:cubicBezTo>
                    <a:pt x="3" y="2301"/>
                    <a:pt x="19" y="2343"/>
                    <a:pt x="52" y="2372"/>
                  </a:cubicBezTo>
                  <a:lnTo>
                    <a:pt x="263" y="2551"/>
                  </a:lnTo>
                  <a:lnTo>
                    <a:pt x="53" y="2716"/>
                  </a:lnTo>
                  <a:cubicBezTo>
                    <a:pt x="19" y="2743"/>
                    <a:pt x="1" y="2787"/>
                    <a:pt x="5" y="2830"/>
                  </a:cubicBezTo>
                  <a:cubicBezTo>
                    <a:pt x="9" y="2873"/>
                    <a:pt x="34" y="2913"/>
                    <a:pt x="73" y="2933"/>
                  </a:cubicBezTo>
                  <a:lnTo>
                    <a:pt x="344" y="3079"/>
                  </a:lnTo>
                  <a:lnTo>
                    <a:pt x="192" y="3270"/>
                  </a:lnTo>
                  <a:cubicBezTo>
                    <a:pt x="166" y="3305"/>
                    <a:pt x="158" y="3349"/>
                    <a:pt x="170" y="3389"/>
                  </a:cubicBezTo>
                  <a:cubicBezTo>
                    <a:pt x="183" y="3431"/>
                    <a:pt x="215" y="3463"/>
                    <a:pt x="255" y="3475"/>
                  </a:cubicBezTo>
                  <a:lnTo>
                    <a:pt x="581" y="3578"/>
                  </a:lnTo>
                  <a:lnTo>
                    <a:pt x="490" y="3793"/>
                  </a:lnTo>
                  <a:cubicBezTo>
                    <a:pt x="474" y="3830"/>
                    <a:pt x="476" y="3873"/>
                    <a:pt x="497" y="3908"/>
                  </a:cubicBezTo>
                  <a:cubicBezTo>
                    <a:pt x="517" y="3944"/>
                    <a:pt x="552" y="3967"/>
                    <a:pt x="592" y="3973"/>
                  </a:cubicBezTo>
                  <a:lnTo>
                    <a:pt x="960" y="4022"/>
                  </a:lnTo>
                  <a:lnTo>
                    <a:pt x="934" y="4258"/>
                  </a:lnTo>
                  <a:cubicBezTo>
                    <a:pt x="929" y="4295"/>
                    <a:pt x="943" y="4332"/>
                    <a:pt x="967" y="4360"/>
                  </a:cubicBezTo>
                  <a:cubicBezTo>
                    <a:pt x="992" y="4387"/>
                    <a:pt x="1026" y="4402"/>
                    <a:pt x="1061" y="4402"/>
                  </a:cubicBezTo>
                  <a:cubicBezTo>
                    <a:pt x="1063" y="4402"/>
                    <a:pt x="1066" y="4402"/>
                    <a:pt x="1068" y="4402"/>
                  </a:cubicBezTo>
                  <a:lnTo>
                    <a:pt x="1457" y="4388"/>
                  </a:lnTo>
                  <a:lnTo>
                    <a:pt x="1505" y="4638"/>
                  </a:lnTo>
                  <a:cubicBezTo>
                    <a:pt x="1512" y="4672"/>
                    <a:pt x="1532" y="4702"/>
                    <a:pt x="1561" y="4722"/>
                  </a:cubicBezTo>
                  <a:cubicBezTo>
                    <a:pt x="1583" y="4737"/>
                    <a:pt x="1609" y="4744"/>
                    <a:pt x="1635" y="4744"/>
                  </a:cubicBezTo>
                  <a:cubicBezTo>
                    <a:pt x="1643" y="4744"/>
                    <a:pt x="1652" y="4743"/>
                    <a:pt x="1660" y="4742"/>
                  </a:cubicBezTo>
                  <a:lnTo>
                    <a:pt x="2046" y="4660"/>
                  </a:lnTo>
                  <a:lnTo>
                    <a:pt x="2175" y="4911"/>
                  </a:lnTo>
                  <a:cubicBezTo>
                    <a:pt x="2197" y="4956"/>
                    <a:pt x="2244" y="4983"/>
                    <a:pt x="2292" y="4983"/>
                  </a:cubicBezTo>
                  <a:cubicBezTo>
                    <a:pt x="2308" y="4983"/>
                    <a:pt x="2324" y="4980"/>
                    <a:pt x="2339" y="4973"/>
                  </a:cubicBezTo>
                  <a:lnTo>
                    <a:pt x="2696" y="4829"/>
                  </a:lnTo>
                  <a:lnTo>
                    <a:pt x="2760" y="4900"/>
                  </a:lnTo>
                  <a:lnTo>
                    <a:pt x="2661" y="5379"/>
                  </a:lnTo>
                  <a:cubicBezTo>
                    <a:pt x="2628" y="5541"/>
                    <a:pt x="2671" y="5707"/>
                    <a:pt x="2784" y="5846"/>
                  </a:cubicBezTo>
                  <a:cubicBezTo>
                    <a:pt x="2898" y="5986"/>
                    <a:pt x="3068" y="6082"/>
                    <a:pt x="3249" y="6114"/>
                  </a:cubicBezTo>
                  <a:lnTo>
                    <a:pt x="3249" y="8407"/>
                  </a:lnTo>
                  <a:lnTo>
                    <a:pt x="3071" y="8258"/>
                  </a:lnTo>
                  <a:lnTo>
                    <a:pt x="2853" y="6535"/>
                  </a:lnTo>
                  <a:cubicBezTo>
                    <a:pt x="2848" y="6491"/>
                    <a:pt x="2821" y="6453"/>
                    <a:pt x="2782" y="6434"/>
                  </a:cubicBezTo>
                  <a:cubicBezTo>
                    <a:pt x="2764" y="6425"/>
                    <a:pt x="2744" y="6421"/>
                    <a:pt x="2724" y="6421"/>
                  </a:cubicBezTo>
                  <a:cubicBezTo>
                    <a:pt x="2701" y="6421"/>
                    <a:pt x="2678" y="6427"/>
                    <a:pt x="2658" y="6439"/>
                  </a:cubicBezTo>
                  <a:lnTo>
                    <a:pt x="2278" y="6665"/>
                  </a:lnTo>
                  <a:cubicBezTo>
                    <a:pt x="2216" y="6702"/>
                    <a:pt x="2197" y="6782"/>
                    <a:pt x="2233" y="6844"/>
                  </a:cubicBezTo>
                  <a:cubicBezTo>
                    <a:pt x="2258" y="6885"/>
                    <a:pt x="2301" y="6907"/>
                    <a:pt x="2345" y="6907"/>
                  </a:cubicBezTo>
                  <a:cubicBezTo>
                    <a:pt x="2368" y="6907"/>
                    <a:pt x="2391" y="6901"/>
                    <a:pt x="2412" y="6889"/>
                  </a:cubicBezTo>
                  <a:lnTo>
                    <a:pt x="2620" y="6765"/>
                  </a:lnTo>
                  <a:lnTo>
                    <a:pt x="2819" y="8342"/>
                  </a:lnTo>
                  <a:cubicBezTo>
                    <a:pt x="2823" y="8375"/>
                    <a:pt x="2840" y="8405"/>
                    <a:pt x="2865" y="8426"/>
                  </a:cubicBezTo>
                  <a:lnTo>
                    <a:pt x="3249" y="8746"/>
                  </a:lnTo>
                  <a:lnTo>
                    <a:pt x="3249" y="9109"/>
                  </a:lnTo>
                  <a:cubicBezTo>
                    <a:pt x="3249" y="9181"/>
                    <a:pt x="3307" y="9239"/>
                    <a:pt x="3380" y="9239"/>
                  </a:cubicBezTo>
                  <a:cubicBezTo>
                    <a:pt x="3451" y="9239"/>
                    <a:pt x="3510" y="9181"/>
                    <a:pt x="3510" y="9109"/>
                  </a:cubicBezTo>
                  <a:lnTo>
                    <a:pt x="3510" y="7852"/>
                  </a:lnTo>
                  <a:lnTo>
                    <a:pt x="4096" y="7363"/>
                  </a:lnTo>
                  <a:cubicBezTo>
                    <a:pt x="4133" y="7333"/>
                    <a:pt x="4150" y="7284"/>
                    <a:pt x="4141" y="7238"/>
                  </a:cubicBezTo>
                  <a:lnTo>
                    <a:pt x="3998" y="6519"/>
                  </a:lnTo>
                  <a:cubicBezTo>
                    <a:pt x="3985" y="6457"/>
                    <a:pt x="3931" y="6414"/>
                    <a:pt x="3870" y="6414"/>
                  </a:cubicBezTo>
                  <a:cubicBezTo>
                    <a:pt x="3862" y="6414"/>
                    <a:pt x="3853" y="6415"/>
                    <a:pt x="3844" y="6417"/>
                  </a:cubicBezTo>
                  <a:cubicBezTo>
                    <a:pt x="3773" y="6431"/>
                    <a:pt x="3728" y="6499"/>
                    <a:pt x="3742" y="6570"/>
                  </a:cubicBezTo>
                  <a:lnTo>
                    <a:pt x="3870" y="7212"/>
                  </a:lnTo>
                  <a:lnTo>
                    <a:pt x="3510" y="7513"/>
                  </a:lnTo>
                  <a:lnTo>
                    <a:pt x="3510" y="6114"/>
                  </a:lnTo>
                  <a:cubicBezTo>
                    <a:pt x="3690" y="6082"/>
                    <a:pt x="3860" y="5986"/>
                    <a:pt x="3974" y="5846"/>
                  </a:cubicBezTo>
                  <a:cubicBezTo>
                    <a:pt x="4087" y="5707"/>
                    <a:pt x="4130" y="5542"/>
                    <a:pt x="4097" y="5379"/>
                  </a:cubicBezTo>
                  <a:lnTo>
                    <a:pt x="3997" y="4893"/>
                  </a:lnTo>
                  <a:lnTo>
                    <a:pt x="4058" y="4830"/>
                  </a:lnTo>
                  <a:lnTo>
                    <a:pt x="4394" y="4978"/>
                  </a:lnTo>
                  <a:cubicBezTo>
                    <a:pt x="4411" y="4985"/>
                    <a:pt x="4429" y="4989"/>
                    <a:pt x="4446" y="4989"/>
                  </a:cubicBezTo>
                  <a:cubicBezTo>
                    <a:pt x="4492" y="4989"/>
                    <a:pt x="4536" y="4965"/>
                    <a:pt x="4560" y="4923"/>
                  </a:cubicBezTo>
                  <a:lnTo>
                    <a:pt x="4707" y="4662"/>
                  </a:lnTo>
                  <a:lnTo>
                    <a:pt x="5076" y="4750"/>
                  </a:lnTo>
                  <a:cubicBezTo>
                    <a:pt x="5086" y="4752"/>
                    <a:pt x="5096" y="4754"/>
                    <a:pt x="5106" y="4754"/>
                  </a:cubicBezTo>
                  <a:cubicBezTo>
                    <a:pt x="5165" y="4754"/>
                    <a:pt x="5218" y="4713"/>
                    <a:pt x="5232" y="4653"/>
                  </a:cubicBezTo>
                  <a:lnTo>
                    <a:pt x="5295" y="4390"/>
                  </a:lnTo>
                  <a:lnTo>
                    <a:pt x="5671" y="4414"/>
                  </a:lnTo>
                  <a:cubicBezTo>
                    <a:pt x="5673" y="4414"/>
                    <a:pt x="5676" y="4414"/>
                    <a:pt x="5678" y="4414"/>
                  </a:cubicBezTo>
                  <a:cubicBezTo>
                    <a:pt x="5713" y="4414"/>
                    <a:pt x="5747" y="4401"/>
                    <a:pt x="5771" y="4376"/>
                  </a:cubicBezTo>
                  <a:cubicBezTo>
                    <a:pt x="5798" y="4350"/>
                    <a:pt x="5811" y="4313"/>
                    <a:pt x="5809" y="4275"/>
                  </a:cubicBezTo>
                  <a:lnTo>
                    <a:pt x="5793" y="4026"/>
                  </a:lnTo>
                  <a:lnTo>
                    <a:pt x="6150" y="3988"/>
                  </a:lnTo>
                  <a:cubicBezTo>
                    <a:pt x="6191" y="3984"/>
                    <a:pt x="6226" y="3961"/>
                    <a:pt x="6248" y="3927"/>
                  </a:cubicBezTo>
                  <a:cubicBezTo>
                    <a:pt x="6268" y="3893"/>
                    <a:pt x="6272" y="3851"/>
                    <a:pt x="6259" y="3812"/>
                  </a:cubicBezTo>
                  <a:lnTo>
                    <a:pt x="6172" y="3584"/>
                  </a:lnTo>
                  <a:lnTo>
                    <a:pt x="6492" y="3493"/>
                  </a:lnTo>
                  <a:cubicBezTo>
                    <a:pt x="6533" y="3480"/>
                    <a:pt x="6565" y="3450"/>
                    <a:pt x="6580" y="3410"/>
                  </a:cubicBezTo>
                  <a:cubicBezTo>
                    <a:pt x="6593" y="3370"/>
                    <a:pt x="6587" y="3325"/>
                    <a:pt x="6561" y="3291"/>
                  </a:cubicBezTo>
                  <a:lnTo>
                    <a:pt x="6412" y="3085"/>
                  </a:lnTo>
                  <a:lnTo>
                    <a:pt x="6680" y="2952"/>
                  </a:lnTo>
                  <a:cubicBezTo>
                    <a:pt x="6718" y="2932"/>
                    <a:pt x="6745" y="2894"/>
                    <a:pt x="6750" y="2851"/>
                  </a:cubicBezTo>
                  <a:cubicBezTo>
                    <a:pt x="6755" y="2807"/>
                    <a:pt x="6739" y="2764"/>
                    <a:pt x="6706" y="2736"/>
                  </a:cubicBezTo>
                  <a:lnTo>
                    <a:pt x="6495" y="2557"/>
                  </a:lnTo>
                  <a:lnTo>
                    <a:pt x="6705" y="2392"/>
                  </a:lnTo>
                  <a:cubicBezTo>
                    <a:pt x="6739" y="2364"/>
                    <a:pt x="6757" y="2321"/>
                    <a:pt x="6753" y="2278"/>
                  </a:cubicBezTo>
                  <a:cubicBezTo>
                    <a:pt x="6750" y="2235"/>
                    <a:pt x="6724" y="2195"/>
                    <a:pt x="6686" y="2175"/>
                  </a:cubicBezTo>
                  <a:lnTo>
                    <a:pt x="6415" y="2029"/>
                  </a:lnTo>
                  <a:lnTo>
                    <a:pt x="6566" y="1837"/>
                  </a:lnTo>
                  <a:cubicBezTo>
                    <a:pt x="6592" y="1803"/>
                    <a:pt x="6600" y="1759"/>
                    <a:pt x="6588" y="1719"/>
                  </a:cubicBezTo>
                  <a:cubicBezTo>
                    <a:pt x="6575" y="1677"/>
                    <a:pt x="6543" y="1645"/>
                    <a:pt x="6503" y="1633"/>
                  </a:cubicBezTo>
                  <a:lnTo>
                    <a:pt x="6177" y="1529"/>
                  </a:lnTo>
                  <a:lnTo>
                    <a:pt x="6268" y="1315"/>
                  </a:lnTo>
                  <a:cubicBezTo>
                    <a:pt x="6285" y="1277"/>
                    <a:pt x="6282" y="1235"/>
                    <a:pt x="6262" y="1200"/>
                  </a:cubicBezTo>
                  <a:cubicBezTo>
                    <a:pt x="6241" y="1164"/>
                    <a:pt x="6206" y="1141"/>
                    <a:pt x="6166" y="1134"/>
                  </a:cubicBezTo>
                  <a:lnTo>
                    <a:pt x="5798" y="1086"/>
                  </a:lnTo>
                  <a:lnTo>
                    <a:pt x="5825" y="850"/>
                  </a:lnTo>
                  <a:cubicBezTo>
                    <a:pt x="5829" y="813"/>
                    <a:pt x="5817" y="776"/>
                    <a:pt x="5791" y="748"/>
                  </a:cubicBezTo>
                  <a:cubicBezTo>
                    <a:pt x="5766" y="721"/>
                    <a:pt x="5731" y="705"/>
                    <a:pt x="5694" y="705"/>
                  </a:cubicBezTo>
                  <a:cubicBezTo>
                    <a:pt x="5693" y="705"/>
                    <a:pt x="5692" y="705"/>
                    <a:pt x="5690" y="705"/>
                  </a:cubicBezTo>
                  <a:lnTo>
                    <a:pt x="5301" y="720"/>
                  </a:lnTo>
                  <a:lnTo>
                    <a:pt x="5253" y="470"/>
                  </a:lnTo>
                  <a:cubicBezTo>
                    <a:pt x="5247" y="435"/>
                    <a:pt x="5226" y="406"/>
                    <a:pt x="5197" y="386"/>
                  </a:cubicBezTo>
                  <a:cubicBezTo>
                    <a:pt x="5176" y="371"/>
                    <a:pt x="5151" y="363"/>
                    <a:pt x="5125" y="363"/>
                  </a:cubicBezTo>
                  <a:cubicBezTo>
                    <a:pt x="5116" y="363"/>
                    <a:pt x="5107" y="364"/>
                    <a:pt x="5098" y="366"/>
                  </a:cubicBezTo>
                  <a:lnTo>
                    <a:pt x="4712" y="448"/>
                  </a:lnTo>
                  <a:lnTo>
                    <a:pt x="4584" y="196"/>
                  </a:lnTo>
                  <a:cubicBezTo>
                    <a:pt x="4561" y="151"/>
                    <a:pt x="4516" y="125"/>
                    <a:pt x="4468" y="125"/>
                  </a:cubicBezTo>
                  <a:cubicBezTo>
                    <a:pt x="4451" y="125"/>
                    <a:pt x="4435" y="128"/>
                    <a:pt x="4419" y="135"/>
                  </a:cubicBezTo>
                  <a:lnTo>
                    <a:pt x="4062" y="279"/>
                  </a:lnTo>
                  <a:lnTo>
                    <a:pt x="3853" y="46"/>
                  </a:lnTo>
                  <a:cubicBezTo>
                    <a:pt x="3827" y="17"/>
                    <a:pt x="3792" y="2"/>
                    <a:pt x="3755" y="2"/>
                  </a:cubicBezTo>
                  <a:cubicBezTo>
                    <a:pt x="3731" y="2"/>
                    <a:pt x="3706" y="9"/>
                    <a:pt x="3685" y="23"/>
                  </a:cubicBezTo>
                  <a:lnTo>
                    <a:pt x="3382" y="222"/>
                  </a:lnTo>
                  <a:lnTo>
                    <a:pt x="3100" y="24"/>
                  </a:lnTo>
                  <a:cubicBezTo>
                    <a:pt x="3078" y="8"/>
                    <a:pt x="3051" y="0"/>
                    <a:pt x="302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392;p78"/>
            <p:cNvSpPr/>
            <p:nvPr/>
          </p:nvSpPr>
          <p:spPr>
            <a:xfrm>
              <a:off x="9462553" y="1535018"/>
              <a:ext cx="274752" cy="398261"/>
            </a:xfrm>
            <a:custGeom>
              <a:avLst/>
              <a:gdLst/>
              <a:ahLst/>
              <a:cxnLst/>
              <a:rect l="l" t="t" r="r" b="b"/>
              <a:pathLst>
                <a:path w="6360" h="9219" extrusionOk="0">
                  <a:moveTo>
                    <a:pt x="3016" y="1552"/>
                  </a:moveTo>
                  <a:cubicBezTo>
                    <a:pt x="3028" y="1627"/>
                    <a:pt x="3039" y="1706"/>
                    <a:pt x="3046" y="1789"/>
                  </a:cubicBezTo>
                  <a:cubicBezTo>
                    <a:pt x="2977" y="1800"/>
                    <a:pt x="2907" y="1806"/>
                    <a:pt x="2836" y="1806"/>
                  </a:cubicBezTo>
                  <a:cubicBezTo>
                    <a:pt x="2765" y="1806"/>
                    <a:pt x="2695" y="1800"/>
                    <a:pt x="2626" y="1789"/>
                  </a:cubicBezTo>
                  <a:cubicBezTo>
                    <a:pt x="2634" y="1706"/>
                    <a:pt x="2645" y="1627"/>
                    <a:pt x="2656" y="1552"/>
                  </a:cubicBezTo>
                  <a:cubicBezTo>
                    <a:pt x="2715" y="1570"/>
                    <a:pt x="2776" y="1579"/>
                    <a:pt x="2836" y="1579"/>
                  </a:cubicBezTo>
                  <a:cubicBezTo>
                    <a:pt x="2897" y="1579"/>
                    <a:pt x="2957" y="1570"/>
                    <a:pt x="3016" y="1552"/>
                  </a:cubicBezTo>
                  <a:close/>
                  <a:moveTo>
                    <a:pt x="2836" y="291"/>
                  </a:moveTo>
                  <a:lnTo>
                    <a:pt x="2836" y="292"/>
                  </a:lnTo>
                  <a:cubicBezTo>
                    <a:pt x="3255" y="616"/>
                    <a:pt x="3494" y="1068"/>
                    <a:pt x="3494" y="1547"/>
                  </a:cubicBezTo>
                  <a:cubicBezTo>
                    <a:pt x="3494" y="1662"/>
                    <a:pt x="3479" y="1777"/>
                    <a:pt x="3452" y="1889"/>
                  </a:cubicBezTo>
                  <a:cubicBezTo>
                    <a:pt x="3443" y="1861"/>
                    <a:pt x="3433" y="1834"/>
                    <a:pt x="3422" y="1808"/>
                  </a:cubicBezTo>
                  <a:cubicBezTo>
                    <a:pt x="3403" y="1758"/>
                    <a:pt x="3353" y="1727"/>
                    <a:pt x="3301" y="1725"/>
                  </a:cubicBezTo>
                  <a:cubicBezTo>
                    <a:pt x="3287" y="1585"/>
                    <a:pt x="3266" y="1454"/>
                    <a:pt x="3239" y="1336"/>
                  </a:cubicBezTo>
                  <a:cubicBezTo>
                    <a:pt x="3231" y="1294"/>
                    <a:pt x="3202" y="1259"/>
                    <a:pt x="3162" y="1244"/>
                  </a:cubicBezTo>
                  <a:cubicBezTo>
                    <a:pt x="3146" y="1237"/>
                    <a:pt x="3129" y="1234"/>
                    <a:pt x="3112" y="1234"/>
                  </a:cubicBezTo>
                  <a:cubicBezTo>
                    <a:pt x="3087" y="1234"/>
                    <a:pt x="3063" y="1241"/>
                    <a:pt x="3042" y="1254"/>
                  </a:cubicBezTo>
                  <a:cubicBezTo>
                    <a:pt x="2975" y="1297"/>
                    <a:pt x="2906" y="1318"/>
                    <a:pt x="2836" y="1318"/>
                  </a:cubicBezTo>
                  <a:cubicBezTo>
                    <a:pt x="2766" y="1318"/>
                    <a:pt x="2697" y="1297"/>
                    <a:pt x="2630" y="1254"/>
                  </a:cubicBezTo>
                  <a:cubicBezTo>
                    <a:pt x="2609" y="1241"/>
                    <a:pt x="2585" y="1234"/>
                    <a:pt x="2560" y="1234"/>
                  </a:cubicBezTo>
                  <a:cubicBezTo>
                    <a:pt x="2543" y="1234"/>
                    <a:pt x="2526" y="1237"/>
                    <a:pt x="2510" y="1244"/>
                  </a:cubicBezTo>
                  <a:cubicBezTo>
                    <a:pt x="2471" y="1259"/>
                    <a:pt x="2442" y="1294"/>
                    <a:pt x="2433" y="1336"/>
                  </a:cubicBezTo>
                  <a:cubicBezTo>
                    <a:pt x="2406" y="1454"/>
                    <a:pt x="2385" y="1585"/>
                    <a:pt x="2371" y="1725"/>
                  </a:cubicBezTo>
                  <a:cubicBezTo>
                    <a:pt x="2319" y="1725"/>
                    <a:pt x="2270" y="1758"/>
                    <a:pt x="2250" y="1808"/>
                  </a:cubicBezTo>
                  <a:cubicBezTo>
                    <a:pt x="2239" y="1834"/>
                    <a:pt x="2229" y="1861"/>
                    <a:pt x="2220" y="1889"/>
                  </a:cubicBezTo>
                  <a:cubicBezTo>
                    <a:pt x="2193" y="1777"/>
                    <a:pt x="2178" y="1661"/>
                    <a:pt x="2178" y="1547"/>
                  </a:cubicBezTo>
                  <a:cubicBezTo>
                    <a:pt x="2178" y="1068"/>
                    <a:pt x="2417" y="615"/>
                    <a:pt x="2836" y="291"/>
                  </a:cubicBezTo>
                  <a:close/>
                  <a:moveTo>
                    <a:pt x="947" y="1633"/>
                  </a:moveTo>
                  <a:cubicBezTo>
                    <a:pt x="1211" y="1633"/>
                    <a:pt x="1465" y="1698"/>
                    <a:pt x="1690" y="1829"/>
                  </a:cubicBezTo>
                  <a:cubicBezTo>
                    <a:pt x="1811" y="1899"/>
                    <a:pt x="1921" y="1985"/>
                    <a:pt x="2017" y="2087"/>
                  </a:cubicBezTo>
                  <a:cubicBezTo>
                    <a:pt x="2019" y="2089"/>
                    <a:pt x="2022" y="2093"/>
                    <a:pt x="2024" y="2095"/>
                  </a:cubicBezTo>
                  <a:cubicBezTo>
                    <a:pt x="2064" y="2137"/>
                    <a:pt x="2101" y="2181"/>
                    <a:pt x="2135" y="2228"/>
                  </a:cubicBezTo>
                  <a:cubicBezTo>
                    <a:pt x="2110" y="2377"/>
                    <a:pt x="2097" y="2534"/>
                    <a:pt x="2097" y="2694"/>
                  </a:cubicBezTo>
                  <a:cubicBezTo>
                    <a:pt x="2097" y="2723"/>
                    <a:pt x="2097" y="2752"/>
                    <a:pt x="2098" y="2780"/>
                  </a:cubicBezTo>
                  <a:lnTo>
                    <a:pt x="1477" y="2421"/>
                  </a:lnTo>
                  <a:cubicBezTo>
                    <a:pt x="1465" y="2414"/>
                    <a:pt x="1451" y="2411"/>
                    <a:pt x="1437" y="2411"/>
                  </a:cubicBezTo>
                  <a:cubicBezTo>
                    <a:pt x="1409" y="2411"/>
                    <a:pt x="1382" y="2425"/>
                    <a:pt x="1368" y="2451"/>
                  </a:cubicBezTo>
                  <a:cubicBezTo>
                    <a:pt x="1345" y="2490"/>
                    <a:pt x="1359" y="2538"/>
                    <a:pt x="1397" y="2561"/>
                  </a:cubicBezTo>
                  <a:lnTo>
                    <a:pt x="2110" y="2972"/>
                  </a:lnTo>
                  <a:cubicBezTo>
                    <a:pt x="2114" y="3018"/>
                    <a:pt x="2119" y="3064"/>
                    <a:pt x="2126" y="3108"/>
                  </a:cubicBezTo>
                  <a:cubicBezTo>
                    <a:pt x="2009" y="3086"/>
                    <a:pt x="1893" y="3076"/>
                    <a:pt x="1778" y="3076"/>
                  </a:cubicBezTo>
                  <a:cubicBezTo>
                    <a:pt x="1649" y="3076"/>
                    <a:pt x="1522" y="3089"/>
                    <a:pt x="1398" y="3116"/>
                  </a:cubicBezTo>
                  <a:cubicBezTo>
                    <a:pt x="1270" y="3083"/>
                    <a:pt x="1147" y="3033"/>
                    <a:pt x="1033" y="2967"/>
                  </a:cubicBezTo>
                  <a:cubicBezTo>
                    <a:pt x="619" y="2728"/>
                    <a:pt x="346" y="2295"/>
                    <a:pt x="275" y="1771"/>
                  </a:cubicBezTo>
                  <a:cubicBezTo>
                    <a:pt x="498" y="1679"/>
                    <a:pt x="726" y="1633"/>
                    <a:pt x="947" y="1633"/>
                  </a:cubicBezTo>
                  <a:close/>
                  <a:moveTo>
                    <a:pt x="4726" y="1633"/>
                  </a:moveTo>
                  <a:cubicBezTo>
                    <a:pt x="4946" y="1633"/>
                    <a:pt x="5174" y="1679"/>
                    <a:pt x="5397" y="1771"/>
                  </a:cubicBezTo>
                  <a:cubicBezTo>
                    <a:pt x="5326" y="2295"/>
                    <a:pt x="5054" y="2728"/>
                    <a:pt x="4639" y="2967"/>
                  </a:cubicBezTo>
                  <a:cubicBezTo>
                    <a:pt x="4415" y="3097"/>
                    <a:pt x="4161" y="3162"/>
                    <a:pt x="3896" y="3162"/>
                  </a:cubicBezTo>
                  <a:cubicBezTo>
                    <a:pt x="3781" y="3162"/>
                    <a:pt x="3663" y="3150"/>
                    <a:pt x="3544" y="3124"/>
                  </a:cubicBezTo>
                  <a:cubicBezTo>
                    <a:pt x="3551" y="3075"/>
                    <a:pt x="3558" y="3024"/>
                    <a:pt x="3562" y="2972"/>
                  </a:cubicBezTo>
                  <a:lnTo>
                    <a:pt x="4275" y="2561"/>
                  </a:lnTo>
                  <a:cubicBezTo>
                    <a:pt x="4313" y="2538"/>
                    <a:pt x="4327" y="2490"/>
                    <a:pt x="4304" y="2451"/>
                  </a:cubicBezTo>
                  <a:cubicBezTo>
                    <a:pt x="4290" y="2426"/>
                    <a:pt x="4263" y="2411"/>
                    <a:pt x="4236" y="2411"/>
                  </a:cubicBezTo>
                  <a:cubicBezTo>
                    <a:pt x="4222" y="2411"/>
                    <a:pt x="4208" y="2415"/>
                    <a:pt x="4196" y="2422"/>
                  </a:cubicBezTo>
                  <a:lnTo>
                    <a:pt x="3574" y="2780"/>
                  </a:lnTo>
                  <a:cubicBezTo>
                    <a:pt x="3574" y="2752"/>
                    <a:pt x="3575" y="2723"/>
                    <a:pt x="3575" y="2694"/>
                  </a:cubicBezTo>
                  <a:cubicBezTo>
                    <a:pt x="3575" y="2534"/>
                    <a:pt x="3562" y="2377"/>
                    <a:pt x="3537" y="2228"/>
                  </a:cubicBezTo>
                  <a:cubicBezTo>
                    <a:pt x="3571" y="2181"/>
                    <a:pt x="3608" y="2137"/>
                    <a:pt x="3648" y="2095"/>
                  </a:cubicBezTo>
                  <a:cubicBezTo>
                    <a:pt x="3650" y="2093"/>
                    <a:pt x="3653" y="2089"/>
                    <a:pt x="3655" y="2087"/>
                  </a:cubicBezTo>
                  <a:cubicBezTo>
                    <a:pt x="3751" y="1986"/>
                    <a:pt x="3861" y="1899"/>
                    <a:pt x="3983" y="1829"/>
                  </a:cubicBezTo>
                  <a:cubicBezTo>
                    <a:pt x="4208" y="1699"/>
                    <a:pt x="4462" y="1633"/>
                    <a:pt x="4726" y="1633"/>
                  </a:cubicBezTo>
                  <a:close/>
                  <a:moveTo>
                    <a:pt x="3220" y="2017"/>
                  </a:moveTo>
                  <a:cubicBezTo>
                    <a:pt x="3282" y="2216"/>
                    <a:pt x="3315" y="2451"/>
                    <a:pt x="3315" y="2694"/>
                  </a:cubicBezTo>
                  <a:cubicBezTo>
                    <a:pt x="3315" y="3362"/>
                    <a:pt x="3062" y="3862"/>
                    <a:pt x="2836" y="3862"/>
                  </a:cubicBezTo>
                  <a:cubicBezTo>
                    <a:pt x="2610" y="3862"/>
                    <a:pt x="2357" y="3362"/>
                    <a:pt x="2357" y="2694"/>
                  </a:cubicBezTo>
                  <a:cubicBezTo>
                    <a:pt x="2357" y="2451"/>
                    <a:pt x="2390" y="2216"/>
                    <a:pt x="2452" y="2017"/>
                  </a:cubicBezTo>
                  <a:cubicBezTo>
                    <a:pt x="2551" y="2044"/>
                    <a:pt x="2653" y="2059"/>
                    <a:pt x="2756" y="2065"/>
                  </a:cubicBezTo>
                  <a:lnTo>
                    <a:pt x="2756" y="2840"/>
                  </a:lnTo>
                  <a:cubicBezTo>
                    <a:pt x="2756" y="2885"/>
                    <a:pt x="2792" y="2921"/>
                    <a:pt x="2836" y="2921"/>
                  </a:cubicBezTo>
                  <a:cubicBezTo>
                    <a:pt x="2880" y="2921"/>
                    <a:pt x="2917" y="2885"/>
                    <a:pt x="2917" y="2840"/>
                  </a:cubicBezTo>
                  <a:lnTo>
                    <a:pt x="2917" y="2065"/>
                  </a:lnTo>
                  <a:cubicBezTo>
                    <a:pt x="3019" y="2059"/>
                    <a:pt x="3121" y="2044"/>
                    <a:pt x="3220" y="2017"/>
                  </a:cubicBezTo>
                  <a:close/>
                  <a:moveTo>
                    <a:pt x="3490" y="3379"/>
                  </a:moveTo>
                  <a:cubicBezTo>
                    <a:pt x="3627" y="3408"/>
                    <a:pt x="3763" y="3422"/>
                    <a:pt x="3897" y="3422"/>
                  </a:cubicBezTo>
                  <a:cubicBezTo>
                    <a:pt x="4025" y="3422"/>
                    <a:pt x="4151" y="3409"/>
                    <a:pt x="4274" y="3383"/>
                  </a:cubicBezTo>
                  <a:cubicBezTo>
                    <a:pt x="4402" y="3415"/>
                    <a:pt x="4524" y="3466"/>
                    <a:pt x="4639" y="3532"/>
                  </a:cubicBezTo>
                  <a:cubicBezTo>
                    <a:pt x="4968" y="3721"/>
                    <a:pt x="5208" y="4033"/>
                    <a:pt x="5328" y="4416"/>
                  </a:cubicBezTo>
                  <a:cubicBezTo>
                    <a:pt x="5329" y="4419"/>
                    <a:pt x="5330" y="4423"/>
                    <a:pt x="5331" y="4426"/>
                  </a:cubicBezTo>
                  <a:cubicBezTo>
                    <a:pt x="5361" y="4522"/>
                    <a:pt x="5383" y="4624"/>
                    <a:pt x="5397" y="4728"/>
                  </a:cubicBezTo>
                  <a:cubicBezTo>
                    <a:pt x="5330" y="4755"/>
                    <a:pt x="5262" y="4779"/>
                    <a:pt x="5194" y="4798"/>
                  </a:cubicBezTo>
                  <a:cubicBezTo>
                    <a:pt x="5190" y="4799"/>
                    <a:pt x="5186" y="4800"/>
                    <a:pt x="5182" y="4801"/>
                  </a:cubicBezTo>
                  <a:cubicBezTo>
                    <a:pt x="5029" y="4844"/>
                    <a:pt x="4875" y="4865"/>
                    <a:pt x="4725" y="4865"/>
                  </a:cubicBezTo>
                  <a:cubicBezTo>
                    <a:pt x="4461" y="4865"/>
                    <a:pt x="4207" y="4800"/>
                    <a:pt x="3982" y="4670"/>
                  </a:cubicBezTo>
                  <a:cubicBezTo>
                    <a:pt x="3862" y="4601"/>
                    <a:pt x="3754" y="4516"/>
                    <a:pt x="3659" y="4417"/>
                  </a:cubicBezTo>
                  <a:cubicBezTo>
                    <a:pt x="3654" y="4411"/>
                    <a:pt x="3649" y="4404"/>
                    <a:pt x="3642" y="4399"/>
                  </a:cubicBezTo>
                  <a:cubicBezTo>
                    <a:pt x="3494" y="4238"/>
                    <a:pt x="3379" y="4041"/>
                    <a:pt x="3303" y="3816"/>
                  </a:cubicBezTo>
                  <a:cubicBezTo>
                    <a:pt x="3327" y="3780"/>
                    <a:pt x="3350" y="3741"/>
                    <a:pt x="3371" y="3699"/>
                  </a:cubicBezTo>
                  <a:lnTo>
                    <a:pt x="4195" y="4176"/>
                  </a:lnTo>
                  <a:cubicBezTo>
                    <a:pt x="4208" y="4183"/>
                    <a:pt x="4221" y="4187"/>
                    <a:pt x="4235" y="4187"/>
                  </a:cubicBezTo>
                  <a:cubicBezTo>
                    <a:pt x="4263" y="4187"/>
                    <a:pt x="4290" y="4173"/>
                    <a:pt x="4304" y="4147"/>
                  </a:cubicBezTo>
                  <a:cubicBezTo>
                    <a:pt x="4327" y="4109"/>
                    <a:pt x="4313" y="4059"/>
                    <a:pt x="4275" y="4037"/>
                  </a:cubicBezTo>
                  <a:lnTo>
                    <a:pt x="3435" y="3551"/>
                  </a:lnTo>
                  <a:cubicBezTo>
                    <a:pt x="3455" y="3498"/>
                    <a:pt x="3474" y="3440"/>
                    <a:pt x="3490" y="3379"/>
                  </a:cubicBezTo>
                  <a:close/>
                  <a:moveTo>
                    <a:pt x="1776" y="3337"/>
                  </a:moveTo>
                  <a:cubicBezTo>
                    <a:pt x="1910" y="3337"/>
                    <a:pt x="2047" y="3353"/>
                    <a:pt x="2184" y="3387"/>
                  </a:cubicBezTo>
                  <a:cubicBezTo>
                    <a:pt x="2200" y="3445"/>
                    <a:pt x="2218" y="3501"/>
                    <a:pt x="2237" y="3553"/>
                  </a:cubicBezTo>
                  <a:lnTo>
                    <a:pt x="1397" y="4037"/>
                  </a:lnTo>
                  <a:cubicBezTo>
                    <a:pt x="1359" y="4059"/>
                    <a:pt x="1345" y="4109"/>
                    <a:pt x="1368" y="4147"/>
                  </a:cubicBezTo>
                  <a:cubicBezTo>
                    <a:pt x="1382" y="4173"/>
                    <a:pt x="1409" y="4187"/>
                    <a:pt x="1437" y="4187"/>
                  </a:cubicBezTo>
                  <a:cubicBezTo>
                    <a:pt x="1451" y="4187"/>
                    <a:pt x="1464" y="4183"/>
                    <a:pt x="1476" y="4176"/>
                  </a:cubicBezTo>
                  <a:lnTo>
                    <a:pt x="2302" y="3701"/>
                  </a:lnTo>
                  <a:cubicBezTo>
                    <a:pt x="2323" y="3742"/>
                    <a:pt x="2345" y="3781"/>
                    <a:pt x="2369" y="3816"/>
                  </a:cubicBezTo>
                  <a:cubicBezTo>
                    <a:pt x="2293" y="4041"/>
                    <a:pt x="2178" y="4238"/>
                    <a:pt x="2030" y="4399"/>
                  </a:cubicBezTo>
                  <a:cubicBezTo>
                    <a:pt x="2023" y="4404"/>
                    <a:pt x="2018" y="4411"/>
                    <a:pt x="2013" y="4417"/>
                  </a:cubicBezTo>
                  <a:cubicBezTo>
                    <a:pt x="1919" y="4515"/>
                    <a:pt x="1810" y="4601"/>
                    <a:pt x="1690" y="4670"/>
                  </a:cubicBezTo>
                  <a:cubicBezTo>
                    <a:pt x="1465" y="4800"/>
                    <a:pt x="1211" y="4865"/>
                    <a:pt x="947" y="4865"/>
                  </a:cubicBezTo>
                  <a:cubicBezTo>
                    <a:pt x="726" y="4865"/>
                    <a:pt x="498" y="4819"/>
                    <a:pt x="275" y="4728"/>
                  </a:cubicBezTo>
                  <a:cubicBezTo>
                    <a:pt x="346" y="4203"/>
                    <a:pt x="619" y="3771"/>
                    <a:pt x="1033" y="3532"/>
                  </a:cubicBezTo>
                  <a:cubicBezTo>
                    <a:pt x="1257" y="3402"/>
                    <a:pt x="1511" y="3337"/>
                    <a:pt x="1776" y="3337"/>
                  </a:cubicBezTo>
                  <a:close/>
                  <a:moveTo>
                    <a:pt x="3106" y="4030"/>
                  </a:moveTo>
                  <a:cubicBezTo>
                    <a:pt x="3189" y="4229"/>
                    <a:pt x="3301" y="4407"/>
                    <a:pt x="3439" y="4560"/>
                  </a:cubicBezTo>
                  <a:cubicBezTo>
                    <a:pt x="3475" y="4689"/>
                    <a:pt x="3494" y="4820"/>
                    <a:pt x="3494" y="4952"/>
                  </a:cubicBezTo>
                  <a:cubicBezTo>
                    <a:pt x="3494" y="5430"/>
                    <a:pt x="3255" y="5883"/>
                    <a:pt x="2836" y="6206"/>
                  </a:cubicBezTo>
                  <a:cubicBezTo>
                    <a:pt x="2417" y="5883"/>
                    <a:pt x="2178" y="5430"/>
                    <a:pt x="2178" y="4952"/>
                  </a:cubicBezTo>
                  <a:cubicBezTo>
                    <a:pt x="2178" y="4820"/>
                    <a:pt x="2197" y="4689"/>
                    <a:pt x="2233" y="4560"/>
                  </a:cubicBezTo>
                  <a:cubicBezTo>
                    <a:pt x="2371" y="4407"/>
                    <a:pt x="2483" y="4229"/>
                    <a:pt x="2566" y="4030"/>
                  </a:cubicBezTo>
                  <a:cubicBezTo>
                    <a:pt x="2625" y="4072"/>
                    <a:pt x="2689" y="4101"/>
                    <a:pt x="2756" y="4114"/>
                  </a:cubicBezTo>
                  <a:lnTo>
                    <a:pt x="2756" y="4914"/>
                  </a:lnTo>
                  <a:cubicBezTo>
                    <a:pt x="2756" y="4959"/>
                    <a:pt x="2792" y="4995"/>
                    <a:pt x="2836" y="4995"/>
                  </a:cubicBezTo>
                  <a:cubicBezTo>
                    <a:pt x="2880" y="4995"/>
                    <a:pt x="2917" y="4959"/>
                    <a:pt x="2917" y="4914"/>
                  </a:cubicBezTo>
                  <a:lnTo>
                    <a:pt x="2917" y="4114"/>
                  </a:lnTo>
                  <a:cubicBezTo>
                    <a:pt x="2983" y="4101"/>
                    <a:pt x="3047" y="4072"/>
                    <a:pt x="3106" y="4030"/>
                  </a:cubicBezTo>
                  <a:close/>
                  <a:moveTo>
                    <a:pt x="3750" y="4831"/>
                  </a:moveTo>
                  <a:lnTo>
                    <a:pt x="3750" y="4831"/>
                  </a:lnTo>
                  <a:cubicBezTo>
                    <a:pt x="3783" y="4853"/>
                    <a:pt x="3817" y="4875"/>
                    <a:pt x="3852" y="4895"/>
                  </a:cubicBezTo>
                  <a:cubicBezTo>
                    <a:pt x="4118" y="5049"/>
                    <a:pt x="4416" y="5125"/>
                    <a:pt x="4724" y="5125"/>
                  </a:cubicBezTo>
                  <a:cubicBezTo>
                    <a:pt x="4817" y="5125"/>
                    <a:pt x="4911" y="5118"/>
                    <a:pt x="5005" y="5104"/>
                  </a:cubicBezTo>
                  <a:lnTo>
                    <a:pt x="5005" y="5104"/>
                  </a:lnTo>
                  <a:lnTo>
                    <a:pt x="3636" y="8325"/>
                  </a:lnTo>
                  <a:cubicBezTo>
                    <a:pt x="3576" y="8468"/>
                    <a:pt x="3355" y="8918"/>
                    <a:pt x="2966" y="8955"/>
                  </a:cubicBezTo>
                  <a:lnTo>
                    <a:pt x="2966" y="8655"/>
                  </a:lnTo>
                  <a:cubicBezTo>
                    <a:pt x="3014" y="8573"/>
                    <a:pt x="3053" y="8484"/>
                    <a:pt x="3091" y="8398"/>
                  </a:cubicBezTo>
                  <a:cubicBezTo>
                    <a:pt x="3128" y="8316"/>
                    <a:pt x="3166" y="8229"/>
                    <a:pt x="3211" y="8149"/>
                  </a:cubicBezTo>
                  <a:lnTo>
                    <a:pt x="4720" y="5492"/>
                  </a:lnTo>
                  <a:cubicBezTo>
                    <a:pt x="4755" y="5429"/>
                    <a:pt x="4733" y="5349"/>
                    <a:pt x="4670" y="5314"/>
                  </a:cubicBezTo>
                  <a:cubicBezTo>
                    <a:pt x="4650" y="5303"/>
                    <a:pt x="4628" y="5297"/>
                    <a:pt x="4606" y="5297"/>
                  </a:cubicBezTo>
                  <a:cubicBezTo>
                    <a:pt x="4561" y="5297"/>
                    <a:pt x="4517" y="5321"/>
                    <a:pt x="4493" y="5363"/>
                  </a:cubicBezTo>
                  <a:lnTo>
                    <a:pt x="2985" y="8020"/>
                  </a:lnTo>
                  <a:cubicBezTo>
                    <a:pt x="2979" y="8031"/>
                    <a:pt x="2972" y="8044"/>
                    <a:pt x="2966" y="8055"/>
                  </a:cubicBezTo>
                  <a:lnTo>
                    <a:pt x="2966" y="6434"/>
                  </a:lnTo>
                  <a:cubicBezTo>
                    <a:pt x="3468" y="6060"/>
                    <a:pt x="3754" y="5523"/>
                    <a:pt x="3754" y="4951"/>
                  </a:cubicBezTo>
                  <a:cubicBezTo>
                    <a:pt x="3754" y="4911"/>
                    <a:pt x="3752" y="4871"/>
                    <a:pt x="3750" y="4831"/>
                  </a:cubicBezTo>
                  <a:close/>
                  <a:moveTo>
                    <a:pt x="2836" y="0"/>
                  </a:moveTo>
                  <a:cubicBezTo>
                    <a:pt x="2810" y="0"/>
                    <a:pt x="2784" y="8"/>
                    <a:pt x="2762" y="24"/>
                  </a:cubicBezTo>
                  <a:cubicBezTo>
                    <a:pt x="2226" y="400"/>
                    <a:pt x="1918" y="954"/>
                    <a:pt x="1918" y="1547"/>
                  </a:cubicBezTo>
                  <a:cubicBezTo>
                    <a:pt x="1918" y="1587"/>
                    <a:pt x="1920" y="1627"/>
                    <a:pt x="1923" y="1667"/>
                  </a:cubicBezTo>
                  <a:cubicBezTo>
                    <a:pt x="1889" y="1645"/>
                    <a:pt x="1855" y="1623"/>
                    <a:pt x="1821" y="1603"/>
                  </a:cubicBezTo>
                  <a:cubicBezTo>
                    <a:pt x="1555" y="1449"/>
                    <a:pt x="1256" y="1372"/>
                    <a:pt x="947" y="1372"/>
                  </a:cubicBezTo>
                  <a:cubicBezTo>
                    <a:pt x="660" y="1372"/>
                    <a:pt x="366" y="1439"/>
                    <a:pt x="81" y="1571"/>
                  </a:cubicBezTo>
                  <a:cubicBezTo>
                    <a:pt x="31" y="1595"/>
                    <a:pt x="1" y="1647"/>
                    <a:pt x="5" y="1702"/>
                  </a:cubicBezTo>
                  <a:cubicBezTo>
                    <a:pt x="63" y="2353"/>
                    <a:pt x="390" y="2897"/>
                    <a:pt x="903" y="3193"/>
                  </a:cubicBezTo>
                  <a:cubicBezTo>
                    <a:pt x="938" y="3213"/>
                    <a:pt x="973" y="3232"/>
                    <a:pt x="1009" y="3249"/>
                  </a:cubicBezTo>
                  <a:cubicBezTo>
                    <a:pt x="973" y="3267"/>
                    <a:pt x="938" y="3286"/>
                    <a:pt x="903" y="3306"/>
                  </a:cubicBezTo>
                  <a:cubicBezTo>
                    <a:pt x="390" y="3602"/>
                    <a:pt x="63" y="4145"/>
                    <a:pt x="5" y="4797"/>
                  </a:cubicBezTo>
                  <a:cubicBezTo>
                    <a:pt x="1" y="4852"/>
                    <a:pt x="31" y="4904"/>
                    <a:pt x="81" y="4927"/>
                  </a:cubicBezTo>
                  <a:cubicBezTo>
                    <a:pt x="366" y="5059"/>
                    <a:pt x="661" y="5126"/>
                    <a:pt x="947" y="5126"/>
                  </a:cubicBezTo>
                  <a:cubicBezTo>
                    <a:pt x="1256" y="5126"/>
                    <a:pt x="1555" y="5049"/>
                    <a:pt x="1821" y="4895"/>
                  </a:cubicBezTo>
                  <a:cubicBezTo>
                    <a:pt x="1855" y="4876"/>
                    <a:pt x="1889" y="4854"/>
                    <a:pt x="1923" y="4831"/>
                  </a:cubicBezTo>
                  <a:lnTo>
                    <a:pt x="1923" y="4831"/>
                  </a:lnTo>
                  <a:cubicBezTo>
                    <a:pt x="1920" y="4872"/>
                    <a:pt x="1918" y="4912"/>
                    <a:pt x="1918" y="4952"/>
                  </a:cubicBezTo>
                  <a:cubicBezTo>
                    <a:pt x="1918" y="5523"/>
                    <a:pt x="2204" y="6060"/>
                    <a:pt x="2706" y="6435"/>
                  </a:cubicBezTo>
                  <a:lnTo>
                    <a:pt x="2706" y="8064"/>
                  </a:lnTo>
                  <a:cubicBezTo>
                    <a:pt x="2703" y="8055"/>
                    <a:pt x="2119" y="6611"/>
                    <a:pt x="2119" y="6611"/>
                  </a:cubicBezTo>
                  <a:cubicBezTo>
                    <a:pt x="2099" y="6560"/>
                    <a:pt x="2051" y="6529"/>
                    <a:pt x="1999" y="6529"/>
                  </a:cubicBezTo>
                  <a:cubicBezTo>
                    <a:pt x="1983" y="6529"/>
                    <a:pt x="1966" y="6532"/>
                    <a:pt x="1950" y="6538"/>
                  </a:cubicBezTo>
                  <a:cubicBezTo>
                    <a:pt x="1884" y="6565"/>
                    <a:pt x="1851" y="6641"/>
                    <a:pt x="1878" y="6708"/>
                  </a:cubicBezTo>
                  <a:lnTo>
                    <a:pt x="2453" y="8134"/>
                  </a:lnTo>
                  <a:cubicBezTo>
                    <a:pt x="2536" y="8341"/>
                    <a:pt x="2619" y="8512"/>
                    <a:pt x="2706" y="8656"/>
                  </a:cubicBezTo>
                  <a:lnTo>
                    <a:pt x="2706" y="8956"/>
                  </a:lnTo>
                  <a:cubicBezTo>
                    <a:pt x="2389" y="8930"/>
                    <a:pt x="2087" y="8662"/>
                    <a:pt x="2045" y="8358"/>
                  </a:cubicBezTo>
                  <a:lnTo>
                    <a:pt x="1633" y="5407"/>
                  </a:lnTo>
                  <a:cubicBezTo>
                    <a:pt x="1623" y="5342"/>
                    <a:pt x="1567" y="5294"/>
                    <a:pt x="1503" y="5294"/>
                  </a:cubicBezTo>
                  <a:cubicBezTo>
                    <a:pt x="1497" y="5294"/>
                    <a:pt x="1491" y="5295"/>
                    <a:pt x="1486" y="5296"/>
                  </a:cubicBezTo>
                  <a:cubicBezTo>
                    <a:pt x="1414" y="5306"/>
                    <a:pt x="1365" y="5371"/>
                    <a:pt x="1374" y="5442"/>
                  </a:cubicBezTo>
                  <a:lnTo>
                    <a:pt x="1787" y="8394"/>
                  </a:lnTo>
                  <a:cubicBezTo>
                    <a:pt x="1849" y="8841"/>
                    <a:pt x="2293" y="9218"/>
                    <a:pt x="2756" y="9218"/>
                  </a:cubicBezTo>
                  <a:lnTo>
                    <a:pt x="2917" y="9218"/>
                  </a:lnTo>
                  <a:cubicBezTo>
                    <a:pt x="3307" y="9218"/>
                    <a:pt x="3666" y="8923"/>
                    <a:pt x="3876" y="8427"/>
                  </a:cubicBezTo>
                  <a:lnTo>
                    <a:pt x="5318" y="5033"/>
                  </a:lnTo>
                  <a:cubicBezTo>
                    <a:pt x="5410" y="5004"/>
                    <a:pt x="5501" y="4969"/>
                    <a:pt x="5591" y="4927"/>
                  </a:cubicBezTo>
                  <a:cubicBezTo>
                    <a:pt x="5641" y="4904"/>
                    <a:pt x="5671" y="4852"/>
                    <a:pt x="5667" y="4797"/>
                  </a:cubicBezTo>
                  <a:cubicBezTo>
                    <a:pt x="5654" y="4656"/>
                    <a:pt x="5629" y="4519"/>
                    <a:pt x="5592" y="4390"/>
                  </a:cubicBezTo>
                  <a:lnTo>
                    <a:pt x="6332" y="2649"/>
                  </a:lnTo>
                  <a:cubicBezTo>
                    <a:pt x="6360" y="2583"/>
                    <a:pt x="6330" y="2506"/>
                    <a:pt x="6263" y="2477"/>
                  </a:cubicBezTo>
                  <a:lnTo>
                    <a:pt x="6263" y="2478"/>
                  </a:lnTo>
                  <a:cubicBezTo>
                    <a:pt x="6247" y="2471"/>
                    <a:pt x="6229" y="2467"/>
                    <a:pt x="6212" y="2467"/>
                  </a:cubicBezTo>
                  <a:cubicBezTo>
                    <a:pt x="6161" y="2467"/>
                    <a:pt x="6114" y="2497"/>
                    <a:pt x="6093" y="2546"/>
                  </a:cubicBezTo>
                  <a:lnTo>
                    <a:pt x="5457" y="4041"/>
                  </a:lnTo>
                  <a:cubicBezTo>
                    <a:pt x="5301" y="3731"/>
                    <a:pt x="5066" y="3477"/>
                    <a:pt x="4769" y="3306"/>
                  </a:cubicBezTo>
                  <a:cubicBezTo>
                    <a:pt x="4734" y="3286"/>
                    <a:pt x="4699" y="3267"/>
                    <a:pt x="4663" y="3249"/>
                  </a:cubicBezTo>
                  <a:cubicBezTo>
                    <a:pt x="4699" y="3232"/>
                    <a:pt x="4734" y="3213"/>
                    <a:pt x="4769" y="3193"/>
                  </a:cubicBezTo>
                  <a:cubicBezTo>
                    <a:pt x="5282" y="2897"/>
                    <a:pt x="5609" y="2353"/>
                    <a:pt x="5667" y="1702"/>
                  </a:cubicBezTo>
                  <a:cubicBezTo>
                    <a:pt x="5671" y="1647"/>
                    <a:pt x="5642" y="1595"/>
                    <a:pt x="5592" y="1571"/>
                  </a:cubicBezTo>
                  <a:cubicBezTo>
                    <a:pt x="5307" y="1439"/>
                    <a:pt x="5012" y="1372"/>
                    <a:pt x="4726" y="1372"/>
                  </a:cubicBezTo>
                  <a:cubicBezTo>
                    <a:pt x="4417" y="1372"/>
                    <a:pt x="4118" y="1449"/>
                    <a:pt x="3852" y="1603"/>
                  </a:cubicBezTo>
                  <a:cubicBezTo>
                    <a:pt x="3817" y="1623"/>
                    <a:pt x="3783" y="1645"/>
                    <a:pt x="3750" y="1667"/>
                  </a:cubicBezTo>
                  <a:cubicBezTo>
                    <a:pt x="3752" y="1627"/>
                    <a:pt x="3754" y="1587"/>
                    <a:pt x="3754" y="1547"/>
                  </a:cubicBezTo>
                  <a:cubicBezTo>
                    <a:pt x="3754" y="954"/>
                    <a:pt x="3447" y="400"/>
                    <a:pt x="2910" y="24"/>
                  </a:cubicBezTo>
                  <a:cubicBezTo>
                    <a:pt x="2888" y="8"/>
                    <a:pt x="2862" y="0"/>
                    <a:pt x="283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393;p78"/>
            <p:cNvSpPr/>
            <p:nvPr/>
          </p:nvSpPr>
          <p:spPr>
            <a:xfrm>
              <a:off x="8890806" y="2279779"/>
              <a:ext cx="292680" cy="404870"/>
            </a:xfrm>
            <a:custGeom>
              <a:avLst/>
              <a:gdLst/>
              <a:ahLst/>
              <a:cxnLst/>
              <a:rect l="l" t="t" r="r" b="b"/>
              <a:pathLst>
                <a:path w="6775" h="9372" extrusionOk="0">
                  <a:moveTo>
                    <a:pt x="3558" y="262"/>
                  </a:moveTo>
                  <a:cubicBezTo>
                    <a:pt x="3590" y="281"/>
                    <a:pt x="3698" y="422"/>
                    <a:pt x="3758" y="879"/>
                  </a:cubicBezTo>
                  <a:cubicBezTo>
                    <a:pt x="3626" y="1116"/>
                    <a:pt x="3508" y="1382"/>
                    <a:pt x="3418" y="1621"/>
                  </a:cubicBezTo>
                  <a:cubicBezTo>
                    <a:pt x="3413" y="1635"/>
                    <a:pt x="3407" y="1650"/>
                    <a:pt x="3402" y="1664"/>
                  </a:cubicBezTo>
                  <a:cubicBezTo>
                    <a:pt x="3397" y="1650"/>
                    <a:pt x="3392" y="1635"/>
                    <a:pt x="3387" y="1621"/>
                  </a:cubicBezTo>
                  <a:cubicBezTo>
                    <a:pt x="3294" y="1359"/>
                    <a:pt x="3168" y="1066"/>
                    <a:pt x="3026" y="810"/>
                  </a:cubicBezTo>
                  <a:cubicBezTo>
                    <a:pt x="3088" y="407"/>
                    <a:pt x="3186" y="280"/>
                    <a:pt x="3216" y="262"/>
                  </a:cubicBezTo>
                  <a:cubicBezTo>
                    <a:pt x="3223" y="266"/>
                    <a:pt x="3246" y="281"/>
                    <a:pt x="3279" y="330"/>
                  </a:cubicBezTo>
                  <a:cubicBezTo>
                    <a:pt x="3303" y="366"/>
                    <a:pt x="3343" y="387"/>
                    <a:pt x="3387" y="387"/>
                  </a:cubicBezTo>
                  <a:cubicBezTo>
                    <a:pt x="3430" y="387"/>
                    <a:pt x="3470" y="366"/>
                    <a:pt x="3495" y="330"/>
                  </a:cubicBezTo>
                  <a:cubicBezTo>
                    <a:pt x="3528" y="281"/>
                    <a:pt x="3550" y="266"/>
                    <a:pt x="3558" y="262"/>
                  </a:cubicBezTo>
                  <a:close/>
                  <a:moveTo>
                    <a:pt x="1314" y="1055"/>
                  </a:moveTo>
                  <a:cubicBezTo>
                    <a:pt x="1374" y="1055"/>
                    <a:pt x="1549" y="1102"/>
                    <a:pt x="1875" y="1352"/>
                  </a:cubicBezTo>
                  <a:cubicBezTo>
                    <a:pt x="1950" y="1612"/>
                    <a:pt x="2054" y="1884"/>
                    <a:pt x="2159" y="2117"/>
                  </a:cubicBezTo>
                  <a:cubicBezTo>
                    <a:pt x="2166" y="2130"/>
                    <a:pt x="2172" y="2145"/>
                    <a:pt x="2178" y="2158"/>
                  </a:cubicBezTo>
                  <a:cubicBezTo>
                    <a:pt x="2165" y="2152"/>
                    <a:pt x="2151" y="2145"/>
                    <a:pt x="2137" y="2139"/>
                  </a:cubicBezTo>
                  <a:cubicBezTo>
                    <a:pt x="1887" y="2019"/>
                    <a:pt x="1590" y="1900"/>
                    <a:pt x="1310" y="1820"/>
                  </a:cubicBezTo>
                  <a:cubicBezTo>
                    <a:pt x="1067" y="1492"/>
                    <a:pt x="1047" y="1332"/>
                    <a:pt x="1055" y="1299"/>
                  </a:cubicBezTo>
                  <a:cubicBezTo>
                    <a:pt x="1060" y="1298"/>
                    <a:pt x="1069" y="1295"/>
                    <a:pt x="1086" y="1295"/>
                  </a:cubicBezTo>
                  <a:cubicBezTo>
                    <a:pt x="1101" y="1295"/>
                    <a:pt x="1121" y="1297"/>
                    <a:pt x="1148" y="1302"/>
                  </a:cubicBezTo>
                  <a:cubicBezTo>
                    <a:pt x="1157" y="1304"/>
                    <a:pt x="1165" y="1305"/>
                    <a:pt x="1173" y="1305"/>
                  </a:cubicBezTo>
                  <a:cubicBezTo>
                    <a:pt x="1207" y="1305"/>
                    <a:pt x="1240" y="1291"/>
                    <a:pt x="1265" y="1266"/>
                  </a:cubicBezTo>
                  <a:cubicBezTo>
                    <a:pt x="1295" y="1236"/>
                    <a:pt x="1309" y="1192"/>
                    <a:pt x="1300" y="1149"/>
                  </a:cubicBezTo>
                  <a:cubicBezTo>
                    <a:pt x="1289" y="1091"/>
                    <a:pt x="1295" y="1065"/>
                    <a:pt x="1297" y="1057"/>
                  </a:cubicBezTo>
                  <a:cubicBezTo>
                    <a:pt x="1301" y="1056"/>
                    <a:pt x="1307" y="1055"/>
                    <a:pt x="1314" y="1055"/>
                  </a:cubicBezTo>
                  <a:close/>
                  <a:moveTo>
                    <a:pt x="5460" y="1056"/>
                  </a:moveTo>
                  <a:cubicBezTo>
                    <a:pt x="5467" y="1056"/>
                    <a:pt x="5473" y="1056"/>
                    <a:pt x="5476" y="1057"/>
                  </a:cubicBezTo>
                  <a:cubicBezTo>
                    <a:pt x="5479" y="1065"/>
                    <a:pt x="5485" y="1091"/>
                    <a:pt x="5473" y="1149"/>
                  </a:cubicBezTo>
                  <a:cubicBezTo>
                    <a:pt x="5465" y="1192"/>
                    <a:pt x="5478" y="1235"/>
                    <a:pt x="5509" y="1266"/>
                  </a:cubicBezTo>
                  <a:cubicBezTo>
                    <a:pt x="5534" y="1291"/>
                    <a:pt x="5567" y="1305"/>
                    <a:pt x="5601" y="1305"/>
                  </a:cubicBezTo>
                  <a:cubicBezTo>
                    <a:pt x="5610" y="1305"/>
                    <a:pt x="5618" y="1304"/>
                    <a:pt x="5626" y="1302"/>
                  </a:cubicBezTo>
                  <a:cubicBezTo>
                    <a:pt x="5653" y="1297"/>
                    <a:pt x="5673" y="1295"/>
                    <a:pt x="5688" y="1295"/>
                  </a:cubicBezTo>
                  <a:cubicBezTo>
                    <a:pt x="5704" y="1295"/>
                    <a:pt x="5714" y="1298"/>
                    <a:pt x="5718" y="1299"/>
                  </a:cubicBezTo>
                  <a:cubicBezTo>
                    <a:pt x="5728" y="1334"/>
                    <a:pt x="5704" y="1511"/>
                    <a:pt x="5423" y="1876"/>
                  </a:cubicBezTo>
                  <a:cubicBezTo>
                    <a:pt x="5162" y="1951"/>
                    <a:pt x="4891" y="2055"/>
                    <a:pt x="4658" y="2160"/>
                  </a:cubicBezTo>
                  <a:cubicBezTo>
                    <a:pt x="4644" y="2167"/>
                    <a:pt x="4631" y="2174"/>
                    <a:pt x="4616" y="2180"/>
                  </a:cubicBezTo>
                  <a:cubicBezTo>
                    <a:pt x="4623" y="2167"/>
                    <a:pt x="4629" y="2152"/>
                    <a:pt x="4637" y="2139"/>
                  </a:cubicBezTo>
                  <a:cubicBezTo>
                    <a:pt x="4756" y="1888"/>
                    <a:pt x="4875" y="1591"/>
                    <a:pt x="4954" y="1311"/>
                  </a:cubicBezTo>
                  <a:cubicBezTo>
                    <a:pt x="5246" y="1096"/>
                    <a:pt x="5405" y="1056"/>
                    <a:pt x="5460" y="1056"/>
                  </a:cubicBezTo>
                  <a:close/>
                  <a:moveTo>
                    <a:pt x="2375" y="426"/>
                  </a:moveTo>
                  <a:cubicBezTo>
                    <a:pt x="2432" y="430"/>
                    <a:pt x="2589" y="574"/>
                    <a:pt x="2774" y="893"/>
                  </a:cubicBezTo>
                  <a:cubicBezTo>
                    <a:pt x="2777" y="899"/>
                    <a:pt x="2780" y="904"/>
                    <a:pt x="2783" y="909"/>
                  </a:cubicBezTo>
                  <a:cubicBezTo>
                    <a:pt x="2897" y="1107"/>
                    <a:pt x="3022" y="1372"/>
                    <a:pt x="3142" y="1708"/>
                  </a:cubicBezTo>
                  <a:cubicBezTo>
                    <a:pt x="3187" y="1836"/>
                    <a:pt x="3227" y="1965"/>
                    <a:pt x="3263" y="2091"/>
                  </a:cubicBezTo>
                  <a:cubicBezTo>
                    <a:pt x="3229" y="2212"/>
                    <a:pt x="3200" y="2331"/>
                    <a:pt x="3176" y="2445"/>
                  </a:cubicBezTo>
                  <a:cubicBezTo>
                    <a:pt x="3134" y="2454"/>
                    <a:pt x="3093" y="2467"/>
                    <a:pt x="3053" y="2481"/>
                  </a:cubicBezTo>
                  <a:lnTo>
                    <a:pt x="2717" y="1761"/>
                  </a:lnTo>
                  <a:cubicBezTo>
                    <a:pt x="2703" y="1732"/>
                    <a:pt x="2674" y="1715"/>
                    <a:pt x="2644" y="1715"/>
                  </a:cubicBezTo>
                  <a:cubicBezTo>
                    <a:pt x="2633" y="1715"/>
                    <a:pt x="2621" y="1717"/>
                    <a:pt x="2610" y="1722"/>
                  </a:cubicBezTo>
                  <a:cubicBezTo>
                    <a:pt x="2570" y="1741"/>
                    <a:pt x="2553" y="1788"/>
                    <a:pt x="2572" y="1829"/>
                  </a:cubicBezTo>
                  <a:lnTo>
                    <a:pt x="2908" y="2549"/>
                  </a:lnTo>
                  <a:cubicBezTo>
                    <a:pt x="2900" y="2553"/>
                    <a:pt x="2891" y="2559"/>
                    <a:pt x="2883" y="2564"/>
                  </a:cubicBezTo>
                  <a:cubicBezTo>
                    <a:pt x="2787" y="2498"/>
                    <a:pt x="2685" y="2432"/>
                    <a:pt x="2575" y="2369"/>
                  </a:cubicBezTo>
                  <a:cubicBezTo>
                    <a:pt x="2513" y="2254"/>
                    <a:pt x="2453" y="2133"/>
                    <a:pt x="2396" y="2008"/>
                  </a:cubicBezTo>
                  <a:cubicBezTo>
                    <a:pt x="2263" y="1715"/>
                    <a:pt x="2174" y="1462"/>
                    <a:pt x="2117" y="1252"/>
                  </a:cubicBezTo>
                  <a:cubicBezTo>
                    <a:pt x="2115" y="1245"/>
                    <a:pt x="2114" y="1238"/>
                    <a:pt x="2111" y="1232"/>
                  </a:cubicBezTo>
                  <a:cubicBezTo>
                    <a:pt x="2005" y="835"/>
                    <a:pt x="2016" y="600"/>
                    <a:pt x="2057" y="554"/>
                  </a:cubicBezTo>
                  <a:lnTo>
                    <a:pt x="2057" y="554"/>
                  </a:lnTo>
                  <a:lnTo>
                    <a:pt x="2057" y="555"/>
                  </a:lnTo>
                  <a:cubicBezTo>
                    <a:pt x="2065" y="555"/>
                    <a:pt x="2092" y="560"/>
                    <a:pt x="2141" y="593"/>
                  </a:cubicBezTo>
                  <a:cubicBezTo>
                    <a:pt x="2163" y="608"/>
                    <a:pt x="2188" y="615"/>
                    <a:pt x="2213" y="615"/>
                  </a:cubicBezTo>
                  <a:cubicBezTo>
                    <a:pt x="2230" y="615"/>
                    <a:pt x="2247" y="612"/>
                    <a:pt x="2263" y="605"/>
                  </a:cubicBezTo>
                  <a:cubicBezTo>
                    <a:pt x="2303" y="590"/>
                    <a:pt x="2332" y="555"/>
                    <a:pt x="2341" y="512"/>
                  </a:cubicBezTo>
                  <a:cubicBezTo>
                    <a:pt x="2354" y="453"/>
                    <a:pt x="2369" y="432"/>
                    <a:pt x="2375" y="426"/>
                  </a:cubicBezTo>
                  <a:close/>
                  <a:moveTo>
                    <a:pt x="4451" y="444"/>
                  </a:moveTo>
                  <a:cubicBezTo>
                    <a:pt x="4456" y="450"/>
                    <a:pt x="4471" y="472"/>
                    <a:pt x="4483" y="531"/>
                  </a:cubicBezTo>
                  <a:cubicBezTo>
                    <a:pt x="4491" y="573"/>
                    <a:pt x="4520" y="610"/>
                    <a:pt x="4559" y="626"/>
                  </a:cubicBezTo>
                  <a:cubicBezTo>
                    <a:pt x="4576" y="633"/>
                    <a:pt x="4593" y="636"/>
                    <a:pt x="4610" y="636"/>
                  </a:cubicBezTo>
                  <a:cubicBezTo>
                    <a:pt x="4635" y="636"/>
                    <a:pt x="4660" y="629"/>
                    <a:pt x="4681" y="616"/>
                  </a:cubicBezTo>
                  <a:cubicBezTo>
                    <a:pt x="4731" y="583"/>
                    <a:pt x="4758" y="579"/>
                    <a:pt x="4766" y="578"/>
                  </a:cubicBezTo>
                  <a:lnTo>
                    <a:pt x="4766" y="578"/>
                  </a:lnTo>
                  <a:cubicBezTo>
                    <a:pt x="4804" y="622"/>
                    <a:pt x="4811" y="834"/>
                    <a:pt x="4717" y="1191"/>
                  </a:cubicBezTo>
                  <a:cubicBezTo>
                    <a:pt x="4715" y="1197"/>
                    <a:pt x="4714" y="1202"/>
                    <a:pt x="4713" y="1208"/>
                  </a:cubicBezTo>
                  <a:cubicBezTo>
                    <a:pt x="4653" y="1428"/>
                    <a:pt x="4555" y="1703"/>
                    <a:pt x="4401" y="2026"/>
                  </a:cubicBezTo>
                  <a:cubicBezTo>
                    <a:pt x="4337" y="2160"/>
                    <a:pt x="4270" y="2291"/>
                    <a:pt x="4199" y="2413"/>
                  </a:cubicBezTo>
                  <a:cubicBezTo>
                    <a:pt x="4198" y="2414"/>
                    <a:pt x="4198" y="2416"/>
                    <a:pt x="4197" y="2417"/>
                  </a:cubicBezTo>
                  <a:cubicBezTo>
                    <a:pt x="4146" y="2507"/>
                    <a:pt x="4092" y="2594"/>
                    <a:pt x="4039" y="2674"/>
                  </a:cubicBezTo>
                  <a:cubicBezTo>
                    <a:pt x="3982" y="2623"/>
                    <a:pt x="3921" y="2578"/>
                    <a:pt x="3855" y="2542"/>
                  </a:cubicBezTo>
                  <a:lnTo>
                    <a:pt x="4181" y="1818"/>
                  </a:lnTo>
                  <a:cubicBezTo>
                    <a:pt x="4199" y="1778"/>
                    <a:pt x="4181" y="1730"/>
                    <a:pt x="4140" y="1712"/>
                  </a:cubicBezTo>
                  <a:cubicBezTo>
                    <a:pt x="4130" y="1707"/>
                    <a:pt x="4119" y="1705"/>
                    <a:pt x="4108" y="1705"/>
                  </a:cubicBezTo>
                  <a:cubicBezTo>
                    <a:pt x="4078" y="1705"/>
                    <a:pt x="4049" y="1722"/>
                    <a:pt x="4035" y="1752"/>
                  </a:cubicBezTo>
                  <a:lnTo>
                    <a:pt x="3709" y="2477"/>
                  </a:lnTo>
                  <a:cubicBezTo>
                    <a:pt x="3626" y="2447"/>
                    <a:pt x="3538" y="2429"/>
                    <a:pt x="3447" y="2423"/>
                  </a:cubicBezTo>
                  <a:cubicBezTo>
                    <a:pt x="3467" y="2329"/>
                    <a:pt x="3493" y="2232"/>
                    <a:pt x="3522" y="2133"/>
                  </a:cubicBezTo>
                  <a:cubicBezTo>
                    <a:pt x="3523" y="2129"/>
                    <a:pt x="3523" y="2126"/>
                    <a:pt x="3524" y="2124"/>
                  </a:cubicBezTo>
                  <a:cubicBezTo>
                    <a:pt x="3564" y="1990"/>
                    <a:pt x="3609" y="1851"/>
                    <a:pt x="3662" y="1713"/>
                  </a:cubicBezTo>
                  <a:cubicBezTo>
                    <a:pt x="3774" y="1411"/>
                    <a:pt x="3891" y="1168"/>
                    <a:pt x="3999" y="980"/>
                  </a:cubicBezTo>
                  <a:cubicBezTo>
                    <a:pt x="4003" y="974"/>
                    <a:pt x="4007" y="967"/>
                    <a:pt x="4010" y="961"/>
                  </a:cubicBezTo>
                  <a:cubicBezTo>
                    <a:pt x="4216" y="606"/>
                    <a:pt x="4390" y="447"/>
                    <a:pt x="4451" y="444"/>
                  </a:cubicBezTo>
                  <a:close/>
                  <a:moveTo>
                    <a:pt x="3387" y="2884"/>
                  </a:moveTo>
                  <a:cubicBezTo>
                    <a:pt x="3342" y="2884"/>
                    <a:pt x="3307" y="2920"/>
                    <a:pt x="3307" y="2965"/>
                  </a:cubicBezTo>
                  <a:lnTo>
                    <a:pt x="3307" y="2985"/>
                  </a:lnTo>
                  <a:cubicBezTo>
                    <a:pt x="3307" y="3029"/>
                    <a:pt x="3342" y="3064"/>
                    <a:pt x="3387" y="3064"/>
                  </a:cubicBezTo>
                  <a:cubicBezTo>
                    <a:pt x="3431" y="3064"/>
                    <a:pt x="3467" y="3029"/>
                    <a:pt x="3467" y="2985"/>
                  </a:cubicBezTo>
                  <a:lnTo>
                    <a:pt x="3467" y="2965"/>
                  </a:lnTo>
                  <a:cubicBezTo>
                    <a:pt x="3467" y="2920"/>
                    <a:pt x="3431" y="2884"/>
                    <a:pt x="3387" y="2884"/>
                  </a:cubicBezTo>
                  <a:close/>
                  <a:moveTo>
                    <a:pt x="3087" y="3009"/>
                  </a:moveTo>
                  <a:cubicBezTo>
                    <a:pt x="3067" y="3009"/>
                    <a:pt x="3047" y="3017"/>
                    <a:pt x="3031" y="3032"/>
                  </a:cubicBezTo>
                  <a:cubicBezTo>
                    <a:pt x="2999" y="3063"/>
                    <a:pt x="2999" y="3114"/>
                    <a:pt x="3031" y="3146"/>
                  </a:cubicBezTo>
                  <a:lnTo>
                    <a:pt x="3044" y="3159"/>
                  </a:lnTo>
                  <a:cubicBezTo>
                    <a:pt x="3060" y="3175"/>
                    <a:pt x="3081" y="3183"/>
                    <a:pt x="3101" y="3183"/>
                  </a:cubicBezTo>
                  <a:cubicBezTo>
                    <a:pt x="3122" y="3183"/>
                    <a:pt x="3143" y="3175"/>
                    <a:pt x="3158" y="3159"/>
                  </a:cubicBezTo>
                  <a:cubicBezTo>
                    <a:pt x="3189" y="3128"/>
                    <a:pt x="3189" y="3078"/>
                    <a:pt x="3158" y="3047"/>
                  </a:cubicBezTo>
                  <a:lnTo>
                    <a:pt x="3158" y="3046"/>
                  </a:lnTo>
                  <a:lnTo>
                    <a:pt x="3144" y="3032"/>
                  </a:lnTo>
                  <a:cubicBezTo>
                    <a:pt x="3128" y="3017"/>
                    <a:pt x="3108" y="3009"/>
                    <a:pt x="3087" y="3009"/>
                  </a:cubicBezTo>
                  <a:close/>
                  <a:moveTo>
                    <a:pt x="3687" y="3009"/>
                  </a:moveTo>
                  <a:cubicBezTo>
                    <a:pt x="3666" y="3009"/>
                    <a:pt x="3645" y="3017"/>
                    <a:pt x="3630" y="3032"/>
                  </a:cubicBezTo>
                  <a:lnTo>
                    <a:pt x="3616" y="3046"/>
                  </a:lnTo>
                  <a:cubicBezTo>
                    <a:pt x="3584" y="3078"/>
                    <a:pt x="3584" y="3128"/>
                    <a:pt x="3615" y="3159"/>
                  </a:cubicBezTo>
                  <a:cubicBezTo>
                    <a:pt x="3632" y="3175"/>
                    <a:pt x="3651" y="3183"/>
                    <a:pt x="3672" y="3183"/>
                  </a:cubicBezTo>
                  <a:cubicBezTo>
                    <a:pt x="3693" y="3183"/>
                    <a:pt x="3713" y="3175"/>
                    <a:pt x="3729" y="3159"/>
                  </a:cubicBezTo>
                  <a:lnTo>
                    <a:pt x="3743" y="3146"/>
                  </a:lnTo>
                  <a:cubicBezTo>
                    <a:pt x="3774" y="3114"/>
                    <a:pt x="3774" y="3063"/>
                    <a:pt x="3743" y="3032"/>
                  </a:cubicBezTo>
                  <a:cubicBezTo>
                    <a:pt x="3728" y="3017"/>
                    <a:pt x="3707" y="3009"/>
                    <a:pt x="3687" y="3009"/>
                  </a:cubicBezTo>
                  <a:close/>
                  <a:moveTo>
                    <a:pt x="6064" y="2030"/>
                  </a:moveTo>
                  <a:cubicBezTo>
                    <a:pt x="6148" y="2030"/>
                    <a:pt x="6201" y="2042"/>
                    <a:pt x="6221" y="2059"/>
                  </a:cubicBezTo>
                  <a:lnTo>
                    <a:pt x="6221" y="2059"/>
                  </a:lnTo>
                  <a:cubicBezTo>
                    <a:pt x="6220" y="2068"/>
                    <a:pt x="6214" y="2095"/>
                    <a:pt x="6182" y="2143"/>
                  </a:cubicBezTo>
                  <a:cubicBezTo>
                    <a:pt x="6158" y="2178"/>
                    <a:pt x="6153" y="2224"/>
                    <a:pt x="6169" y="2264"/>
                  </a:cubicBezTo>
                  <a:cubicBezTo>
                    <a:pt x="6186" y="2304"/>
                    <a:pt x="6221" y="2334"/>
                    <a:pt x="6263" y="2342"/>
                  </a:cubicBezTo>
                  <a:cubicBezTo>
                    <a:pt x="6321" y="2355"/>
                    <a:pt x="6344" y="2370"/>
                    <a:pt x="6349" y="2377"/>
                  </a:cubicBezTo>
                  <a:cubicBezTo>
                    <a:pt x="6345" y="2434"/>
                    <a:pt x="6200" y="2590"/>
                    <a:pt x="5882" y="2776"/>
                  </a:cubicBezTo>
                  <a:cubicBezTo>
                    <a:pt x="5876" y="2778"/>
                    <a:pt x="5871" y="2781"/>
                    <a:pt x="5866" y="2784"/>
                  </a:cubicBezTo>
                  <a:cubicBezTo>
                    <a:pt x="5668" y="2899"/>
                    <a:pt x="5404" y="3023"/>
                    <a:pt x="5067" y="3143"/>
                  </a:cubicBezTo>
                  <a:cubicBezTo>
                    <a:pt x="4939" y="3188"/>
                    <a:pt x="4810" y="3230"/>
                    <a:pt x="4684" y="3265"/>
                  </a:cubicBezTo>
                  <a:cubicBezTo>
                    <a:pt x="4562" y="3230"/>
                    <a:pt x="4444" y="3201"/>
                    <a:pt x="4331" y="3178"/>
                  </a:cubicBezTo>
                  <a:cubicBezTo>
                    <a:pt x="4324" y="3151"/>
                    <a:pt x="4317" y="3125"/>
                    <a:pt x="4309" y="3098"/>
                  </a:cubicBezTo>
                  <a:lnTo>
                    <a:pt x="5044" y="2799"/>
                  </a:lnTo>
                  <a:cubicBezTo>
                    <a:pt x="5085" y="2782"/>
                    <a:pt x="5105" y="2735"/>
                    <a:pt x="5089" y="2695"/>
                  </a:cubicBezTo>
                  <a:cubicBezTo>
                    <a:pt x="5076" y="2664"/>
                    <a:pt x="5046" y="2645"/>
                    <a:pt x="5014" y="2645"/>
                  </a:cubicBezTo>
                  <a:cubicBezTo>
                    <a:pt x="5004" y="2645"/>
                    <a:pt x="4994" y="2647"/>
                    <a:pt x="4984" y="2651"/>
                  </a:cubicBezTo>
                  <a:lnTo>
                    <a:pt x="4248" y="2950"/>
                  </a:lnTo>
                  <a:cubicBezTo>
                    <a:pt x="4237" y="2928"/>
                    <a:pt x="4225" y="2906"/>
                    <a:pt x="4212" y="2885"/>
                  </a:cubicBezTo>
                  <a:cubicBezTo>
                    <a:pt x="4277" y="2789"/>
                    <a:pt x="4342" y="2686"/>
                    <a:pt x="4406" y="2577"/>
                  </a:cubicBezTo>
                  <a:cubicBezTo>
                    <a:pt x="4521" y="2514"/>
                    <a:pt x="4642" y="2454"/>
                    <a:pt x="4766" y="2398"/>
                  </a:cubicBezTo>
                  <a:cubicBezTo>
                    <a:pt x="5060" y="2265"/>
                    <a:pt x="5313" y="2176"/>
                    <a:pt x="5523" y="2118"/>
                  </a:cubicBezTo>
                  <a:cubicBezTo>
                    <a:pt x="5530" y="2117"/>
                    <a:pt x="5537" y="2115"/>
                    <a:pt x="5543" y="2113"/>
                  </a:cubicBezTo>
                  <a:cubicBezTo>
                    <a:pt x="5773" y="2052"/>
                    <a:pt x="5948" y="2030"/>
                    <a:pt x="6064" y="2030"/>
                  </a:cubicBezTo>
                  <a:close/>
                  <a:moveTo>
                    <a:pt x="719" y="1983"/>
                  </a:moveTo>
                  <a:cubicBezTo>
                    <a:pt x="823" y="1983"/>
                    <a:pt x="982" y="2003"/>
                    <a:pt x="1189" y="2058"/>
                  </a:cubicBezTo>
                  <a:cubicBezTo>
                    <a:pt x="1195" y="2060"/>
                    <a:pt x="1201" y="2061"/>
                    <a:pt x="1207" y="2062"/>
                  </a:cubicBezTo>
                  <a:cubicBezTo>
                    <a:pt x="1427" y="2122"/>
                    <a:pt x="1702" y="2220"/>
                    <a:pt x="2025" y="2373"/>
                  </a:cubicBezTo>
                  <a:cubicBezTo>
                    <a:pt x="2158" y="2438"/>
                    <a:pt x="2288" y="2505"/>
                    <a:pt x="2410" y="2575"/>
                  </a:cubicBezTo>
                  <a:cubicBezTo>
                    <a:pt x="2413" y="2576"/>
                    <a:pt x="2415" y="2577"/>
                    <a:pt x="2417" y="2579"/>
                  </a:cubicBezTo>
                  <a:cubicBezTo>
                    <a:pt x="2507" y="2630"/>
                    <a:pt x="2593" y="2683"/>
                    <a:pt x="2673" y="2736"/>
                  </a:cubicBezTo>
                  <a:cubicBezTo>
                    <a:pt x="2619" y="2796"/>
                    <a:pt x="2571" y="2863"/>
                    <a:pt x="2534" y="2933"/>
                  </a:cubicBezTo>
                  <a:lnTo>
                    <a:pt x="1805" y="2618"/>
                  </a:lnTo>
                  <a:cubicBezTo>
                    <a:pt x="1795" y="2614"/>
                    <a:pt x="1784" y="2612"/>
                    <a:pt x="1773" y="2612"/>
                  </a:cubicBezTo>
                  <a:cubicBezTo>
                    <a:pt x="1742" y="2612"/>
                    <a:pt x="1712" y="2630"/>
                    <a:pt x="1699" y="2660"/>
                  </a:cubicBezTo>
                  <a:cubicBezTo>
                    <a:pt x="1682" y="2701"/>
                    <a:pt x="1700" y="2748"/>
                    <a:pt x="1742" y="2765"/>
                  </a:cubicBezTo>
                  <a:lnTo>
                    <a:pt x="2471" y="3080"/>
                  </a:lnTo>
                  <a:cubicBezTo>
                    <a:pt x="2444" y="3159"/>
                    <a:pt x="2427" y="3242"/>
                    <a:pt x="2422" y="3328"/>
                  </a:cubicBezTo>
                  <a:cubicBezTo>
                    <a:pt x="2328" y="3307"/>
                    <a:pt x="2230" y="3282"/>
                    <a:pt x="2131" y="3253"/>
                  </a:cubicBezTo>
                  <a:cubicBezTo>
                    <a:pt x="2127" y="3252"/>
                    <a:pt x="2125" y="3251"/>
                    <a:pt x="2123" y="3251"/>
                  </a:cubicBezTo>
                  <a:cubicBezTo>
                    <a:pt x="1989" y="3212"/>
                    <a:pt x="1850" y="3165"/>
                    <a:pt x="1711" y="3114"/>
                  </a:cubicBezTo>
                  <a:cubicBezTo>
                    <a:pt x="1409" y="3000"/>
                    <a:pt x="1167" y="2884"/>
                    <a:pt x="978" y="2776"/>
                  </a:cubicBezTo>
                  <a:cubicBezTo>
                    <a:pt x="973" y="2772"/>
                    <a:pt x="966" y="2768"/>
                    <a:pt x="960" y="2765"/>
                  </a:cubicBezTo>
                  <a:cubicBezTo>
                    <a:pt x="604" y="2560"/>
                    <a:pt x="446" y="2386"/>
                    <a:pt x="442" y="2325"/>
                  </a:cubicBezTo>
                  <a:cubicBezTo>
                    <a:pt x="449" y="2320"/>
                    <a:pt x="471" y="2304"/>
                    <a:pt x="529" y="2293"/>
                  </a:cubicBezTo>
                  <a:cubicBezTo>
                    <a:pt x="572" y="2285"/>
                    <a:pt x="608" y="2256"/>
                    <a:pt x="624" y="2216"/>
                  </a:cubicBezTo>
                  <a:cubicBezTo>
                    <a:pt x="642" y="2176"/>
                    <a:pt x="638" y="2130"/>
                    <a:pt x="614" y="2094"/>
                  </a:cubicBezTo>
                  <a:cubicBezTo>
                    <a:pt x="582" y="2044"/>
                    <a:pt x="578" y="2018"/>
                    <a:pt x="577" y="2010"/>
                  </a:cubicBezTo>
                  <a:cubicBezTo>
                    <a:pt x="595" y="1994"/>
                    <a:pt x="643" y="1983"/>
                    <a:pt x="719" y="1983"/>
                  </a:cubicBezTo>
                  <a:close/>
                  <a:moveTo>
                    <a:pt x="2963" y="3308"/>
                  </a:moveTo>
                  <a:cubicBezTo>
                    <a:pt x="2919" y="3308"/>
                    <a:pt x="2883" y="3344"/>
                    <a:pt x="2883" y="3389"/>
                  </a:cubicBezTo>
                  <a:cubicBezTo>
                    <a:pt x="2883" y="3432"/>
                    <a:pt x="2919" y="3468"/>
                    <a:pt x="2963" y="3468"/>
                  </a:cubicBezTo>
                  <a:lnTo>
                    <a:pt x="2982" y="3468"/>
                  </a:lnTo>
                  <a:cubicBezTo>
                    <a:pt x="3027" y="3468"/>
                    <a:pt x="3063" y="3432"/>
                    <a:pt x="3063" y="3389"/>
                  </a:cubicBezTo>
                  <a:cubicBezTo>
                    <a:pt x="3063" y="3344"/>
                    <a:pt x="3027" y="3308"/>
                    <a:pt x="2982" y="3308"/>
                  </a:cubicBezTo>
                  <a:close/>
                  <a:moveTo>
                    <a:pt x="3791" y="3308"/>
                  </a:moveTo>
                  <a:cubicBezTo>
                    <a:pt x="3747" y="3308"/>
                    <a:pt x="3710" y="3344"/>
                    <a:pt x="3710" y="3389"/>
                  </a:cubicBezTo>
                  <a:cubicBezTo>
                    <a:pt x="3710" y="3432"/>
                    <a:pt x="3747" y="3468"/>
                    <a:pt x="3791" y="3468"/>
                  </a:cubicBezTo>
                  <a:lnTo>
                    <a:pt x="3811" y="3468"/>
                  </a:lnTo>
                  <a:cubicBezTo>
                    <a:pt x="3855" y="3468"/>
                    <a:pt x="3890" y="3432"/>
                    <a:pt x="3890" y="3389"/>
                  </a:cubicBezTo>
                  <a:cubicBezTo>
                    <a:pt x="3890" y="3344"/>
                    <a:pt x="3855" y="3308"/>
                    <a:pt x="3811" y="3308"/>
                  </a:cubicBezTo>
                  <a:close/>
                  <a:moveTo>
                    <a:pt x="877" y="3018"/>
                  </a:moveTo>
                  <a:cubicBezTo>
                    <a:pt x="1115" y="3150"/>
                    <a:pt x="1380" y="3268"/>
                    <a:pt x="1620" y="3357"/>
                  </a:cubicBezTo>
                  <a:cubicBezTo>
                    <a:pt x="1634" y="3363"/>
                    <a:pt x="1649" y="3368"/>
                    <a:pt x="1662" y="3373"/>
                  </a:cubicBezTo>
                  <a:cubicBezTo>
                    <a:pt x="1648" y="3378"/>
                    <a:pt x="1633" y="3384"/>
                    <a:pt x="1619" y="3389"/>
                  </a:cubicBezTo>
                  <a:cubicBezTo>
                    <a:pt x="1357" y="3482"/>
                    <a:pt x="1064" y="3607"/>
                    <a:pt x="809" y="3749"/>
                  </a:cubicBezTo>
                  <a:cubicBezTo>
                    <a:pt x="405" y="3688"/>
                    <a:pt x="278" y="3589"/>
                    <a:pt x="261" y="3559"/>
                  </a:cubicBezTo>
                  <a:cubicBezTo>
                    <a:pt x="265" y="3552"/>
                    <a:pt x="280" y="3529"/>
                    <a:pt x="328" y="3496"/>
                  </a:cubicBezTo>
                  <a:cubicBezTo>
                    <a:pt x="365" y="3473"/>
                    <a:pt x="386" y="3431"/>
                    <a:pt x="386" y="3388"/>
                  </a:cubicBezTo>
                  <a:cubicBezTo>
                    <a:pt x="386" y="3345"/>
                    <a:pt x="365" y="3304"/>
                    <a:pt x="328" y="3280"/>
                  </a:cubicBezTo>
                  <a:cubicBezTo>
                    <a:pt x="279" y="3247"/>
                    <a:pt x="264" y="3224"/>
                    <a:pt x="261" y="3217"/>
                  </a:cubicBezTo>
                  <a:cubicBezTo>
                    <a:pt x="280" y="3185"/>
                    <a:pt x="420" y="3078"/>
                    <a:pt x="877" y="3018"/>
                  </a:cubicBezTo>
                  <a:close/>
                  <a:moveTo>
                    <a:pt x="5964" y="3028"/>
                  </a:moveTo>
                  <a:cubicBezTo>
                    <a:pt x="6369" y="3089"/>
                    <a:pt x="6496" y="3187"/>
                    <a:pt x="6512" y="3217"/>
                  </a:cubicBezTo>
                  <a:cubicBezTo>
                    <a:pt x="6509" y="3224"/>
                    <a:pt x="6495" y="3247"/>
                    <a:pt x="6445" y="3280"/>
                  </a:cubicBezTo>
                  <a:cubicBezTo>
                    <a:pt x="6410" y="3304"/>
                    <a:pt x="6388" y="3345"/>
                    <a:pt x="6388" y="3389"/>
                  </a:cubicBezTo>
                  <a:cubicBezTo>
                    <a:pt x="6388" y="3431"/>
                    <a:pt x="6410" y="3473"/>
                    <a:pt x="6445" y="3496"/>
                  </a:cubicBezTo>
                  <a:cubicBezTo>
                    <a:pt x="6495" y="3529"/>
                    <a:pt x="6509" y="3552"/>
                    <a:pt x="6512" y="3559"/>
                  </a:cubicBezTo>
                  <a:cubicBezTo>
                    <a:pt x="6495" y="3591"/>
                    <a:pt x="6353" y="3699"/>
                    <a:pt x="5896" y="3759"/>
                  </a:cubicBezTo>
                  <a:cubicBezTo>
                    <a:pt x="5659" y="3627"/>
                    <a:pt x="5394" y="3509"/>
                    <a:pt x="5154" y="3420"/>
                  </a:cubicBezTo>
                  <a:cubicBezTo>
                    <a:pt x="5139" y="3414"/>
                    <a:pt x="5125" y="3408"/>
                    <a:pt x="5111" y="3403"/>
                  </a:cubicBezTo>
                  <a:cubicBezTo>
                    <a:pt x="5126" y="3398"/>
                    <a:pt x="5140" y="3393"/>
                    <a:pt x="5155" y="3388"/>
                  </a:cubicBezTo>
                  <a:cubicBezTo>
                    <a:pt x="5416" y="3295"/>
                    <a:pt x="5710" y="3170"/>
                    <a:pt x="5964" y="3028"/>
                  </a:cubicBezTo>
                  <a:close/>
                  <a:moveTo>
                    <a:pt x="3101" y="3594"/>
                  </a:moveTo>
                  <a:cubicBezTo>
                    <a:pt x="3081" y="3594"/>
                    <a:pt x="3060" y="3602"/>
                    <a:pt x="3044" y="3617"/>
                  </a:cubicBezTo>
                  <a:lnTo>
                    <a:pt x="3031" y="3632"/>
                  </a:lnTo>
                  <a:cubicBezTo>
                    <a:pt x="2999" y="3663"/>
                    <a:pt x="2999" y="3713"/>
                    <a:pt x="3031" y="3744"/>
                  </a:cubicBezTo>
                  <a:cubicBezTo>
                    <a:pt x="3047" y="3760"/>
                    <a:pt x="3067" y="3768"/>
                    <a:pt x="3087" y="3768"/>
                  </a:cubicBezTo>
                  <a:cubicBezTo>
                    <a:pt x="3108" y="3768"/>
                    <a:pt x="3128" y="3760"/>
                    <a:pt x="3144" y="3744"/>
                  </a:cubicBezTo>
                  <a:lnTo>
                    <a:pt x="3158" y="3731"/>
                  </a:lnTo>
                  <a:cubicBezTo>
                    <a:pt x="3189" y="3699"/>
                    <a:pt x="3189" y="3648"/>
                    <a:pt x="3158" y="3617"/>
                  </a:cubicBezTo>
                  <a:cubicBezTo>
                    <a:pt x="3143" y="3602"/>
                    <a:pt x="3122" y="3594"/>
                    <a:pt x="3101" y="3594"/>
                  </a:cubicBezTo>
                  <a:close/>
                  <a:moveTo>
                    <a:pt x="3672" y="3594"/>
                  </a:moveTo>
                  <a:cubicBezTo>
                    <a:pt x="3652" y="3594"/>
                    <a:pt x="3631" y="3602"/>
                    <a:pt x="3615" y="3617"/>
                  </a:cubicBezTo>
                  <a:cubicBezTo>
                    <a:pt x="3584" y="3648"/>
                    <a:pt x="3584" y="3699"/>
                    <a:pt x="3616" y="3731"/>
                  </a:cubicBezTo>
                  <a:lnTo>
                    <a:pt x="3630" y="3744"/>
                  </a:lnTo>
                  <a:cubicBezTo>
                    <a:pt x="3645" y="3760"/>
                    <a:pt x="3666" y="3768"/>
                    <a:pt x="3687" y="3768"/>
                  </a:cubicBezTo>
                  <a:cubicBezTo>
                    <a:pt x="3707" y="3768"/>
                    <a:pt x="3728" y="3760"/>
                    <a:pt x="3743" y="3744"/>
                  </a:cubicBezTo>
                  <a:cubicBezTo>
                    <a:pt x="3774" y="3713"/>
                    <a:pt x="3774" y="3663"/>
                    <a:pt x="3743" y="3631"/>
                  </a:cubicBezTo>
                  <a:lnTo>
                    <a:pt x="3729" y="3617"/>
                  </a:lnTo>
                  <a:cubicBezTo>
                    <a:pt x="3713" y="3602"/>
                    <a:pt x="3693" y="3594"/>
                    <a:pt x="3672" y="3594"/>
                  </a:cubicBezTo>
                  <a:close/>
                  <a:moveTo>
                    <a:pt x="3387" y="3712"/>
                  </a:moveTo>
                  <a:cubicBezTo>
                    <a:pt x="3342" y="3712"/>
                    <a:pt x="3307" y="3748"/>
                    <a:pt x="3307" y="3792"/>
                  </a:cubicBezTo>
                  <a:lnTo>
                    <a:pt x="3307" y="3812"/>
                  </a:lnTo>
                  <a:cubicBezTo>
                    <a:pt x="3307" y="3856"/>
                    <a:pt x="3342" y="3892"/>
                    <a:pt x="3387" y="3892"/>
                  </a:cubicBezTo>
                  <a:cubicBezTo>
                    <a:pt x="3431" y="3892"/>
                    <a:pt x="3467" y="3856"/>
                    <a:pt x="3467" y="3812"/>
                  </a:cubicBezTo>
                  <a:lnTo>
                    <a:pt x="3467" y="3792"/>
                  </a:lnTo>
                  <a:cubicBezTo>
                    <a:pt x="3467" y="3748"/>
                    <a:pt x="3431" y="3712"/>
                    <a:pt x="3387" y="3712"/>
                  </a:cubicBezTo>
                  <a:close/>
                  <a:moveTo>
                    <a:pt x="3390" y="2682"/>
                  </a:moveTo>
                  <a:cubicBezTo>
                    <a:pt x="3611" y="2682"/>
                    <a:pt x="3815" y="2785"/>
                    <a:pt x="3949" y="2962"/>
                  </a:cubicBezTo>
                  <a:cubicBezTo>
                    <a:pt x="4025" y="3062"/>
                    <a:pt x="4073" y="3180"/>
                    <a:pt x="4088" y="3304"/>
                  </a:cubicBezTo>
                  <a:cubicBezTo>
                    <a:pt x="4091" y="3332"/>
                    <a:pt x="4093" y="3361"/>
                    <a:pt x="4093" y="3389"/>
                  </a:cubicBezTo>
                  <a:cubicBezTo>
                    <a:pt x="4093" y="3611"/>
                    <a:pt x="3991" y="3816"/>
                    <a:pt x="3813" y="3951"/>
                  </a:cubicBezTo>
                  <a:cubicBezTo>
                    <a:pt x="3813" y="3951"/>
                    <a:pt x="3812" y="3952"/>
                    <a:pt x="3812" y="3952"/>
                  </a:cubicBezTo>
                  <a:cubicBezTo>
                    <a:pt x="3712" y="4027"/>
                    <a:pt x="3595" y="4074"/>
                    <a:pt x="3472" y="4089"/>
                  </a:cubicBezTo>
                  <a:cubicBezTo>
                    <a:pt x="3444" y="4093"/>
                    <a:pt x="3415" y="4094"/>
                    <a:pt x="3387" y="4094"/>
                  </a:cubicBezTo>
                  <a:cubicBezTo>
                    <a:pt x="3164" y="4094"/>
                    <a:pt x="2960" y="3993"/>
                    <a:pt x="2824" y="3815"/>
                  </a:cubicBezTo>
                  <a:cubicBezTo>
                    <a:pt x="2749" y="3714"/>
                    <a:pt x="2701" y="3597"/>
                    <a:pt x="2686" y="3473"/>
                  </a:cubicBezTo>
                  <a:cubicBezTo>
                    <a:pt x="2683" y="3445"/>
                    <a:pt x="2681" y="3416"/>
                    <a:pt x="2681" y="3389"/>
                  </a:cubicBezTo>
                  <a:cubicBezTo>
                    <a:pt x="2681" y="3165"/>
                    <a:pt x="2783" y="2961"/>
                    <a:pt x="2961" y="2825"/>
                  </a:cubicBezTo>
                  <a:cubicBezTo>
                    <a:pt x="3060" y="2750"/>
                    <a:pt x="3178" y="2702"/>
                    <a:pt x="3302" y="2688"/>
                  </a:cubicBezTo>
                  <a:cubicBezTo>
                    <a:pt x="3331" y="2684"/>
                    <a:pt x="3361" y="2682"/>
                    <a:pt x="3390" y="2682"/>
                  </a:cubicBezTo>
                  <a:close/>
                  <a:moveTo>
                    <a:pt x="2090" y="3512"/>
                  </a:moveTo>
                  <a:cubicBezTo>
                    <a:pt x="2211" y="3547"/>
                    <a:pt x="2330" y="3576"/>
                    <a:pt x="2444" y="3599"/>
                  </a:cubicBezTo>
                  <a:cubicBezTo>
                    <a:pt x="2449" y="3626"/>
                    <a:pt x="2456" y="3651"/>
                    <a:pt x="2464" y="3676"/>
                  </a:cubicBezTo>
                  <a:lnTo>
                    <a:pt x="1729" y="3976"/>
                  </a:lnTo>
                  <a:cubicBezTo>
                    <a:pt x="1688" y="3993"/>
                    <a:pt x="1668" y="4039"/>
                    <a:pt x="1685" y="4080"/>
                  </a:cubicBezTo>
                  <a:cubicBezTo>
                    <a:pt x="1698" y="4111"/>
                    <a:pt x="1728" y="4130"/>
                    <a:pt x="1759" y="4130"/>
                  </a:cubicBezTo>
                  <a:cubicBezTo>
                    <a:pt x="1770" y="4130"/>
                    <a:pt x="1780" y="4128"/>
                    <a:pt x="1790" y="4125"/>
                  </a:cubicBezTo>
                  <a:lnTo>
                    <a:pt x="2524" y="3825"/>
                  </a:lnTo>
                  <a:cubicBezTo>
                    <a:pt x="2537" y="3848"/>
                    <a:pt x="2549" y="3871"/>
                    <a:pt x="2562" y="3892"/>
                  </a:cubicBezTo>
                  <a:cubicBezTo>
                    <a:pt x="2497" y="3987"/>
                    <a:pt x="2431" y="4091"/>
                    <a:pt x="2368" y="4200"/>
                  </a:cubicBezTo>
                  <a:cubicBezTo>
                    <a:pt x="2253" y="4262"/>
                    <a:pt x="2132" y="4322"/>
                    <a:pt x="2007" y="4378"/>
                  </a:cubicBezTo>
                  <a:cubicBezTo>
                    <a:pt x="1714" y="4512"/>
                    <a:pt x="1461" y="4602"/>
                    <a:pt x="1251" y="4658"/>
                  </a:cubicBezTo>
                  <a:cubicBezTo>
                    <a:pt x="1243" y="4659"/>
                    <a:pt x="1237" y="4662"/>
                    <a:pt x="1230" y="4664"/>
                  </a:cubicBezTo>
                  <a:cubicBezTo>
                    <a:pt x="1000" y="4725"/>
                    <a:pt x="824" y="4747"/>
                    <a:pt x="708" y="4747"/>
                  </a:cubicBezTo>
                  <a:cubicBezTo>
                    <a:pt x="624" y="4747"/>
                    <a:pt x="572" y="4735"/>
                    <a:pt x="553" y="4718"/>
                  </a:cubicBezTo>
                  <a:cubicBezTo>
                    <a:pt x="554" y="4710"/>
                    <a:pt x="558" y="4683"/>
                    <a:pt x="592" y="4634"/>
                  </a:cubicBezTo>
                  <a:cubicBezTo>
                    <a:pt x="616" y="4598"/>
                    <a:pt x="621" y="4553"/>
                    <a:pt x="604" y="4513"/>
                  </a:cubicBezTo>
                  <a:cubicBezTo>
                    <a:pt x="588" y="4472"/>
                    <a:pt x="553" y="4442"/>
                    <a:pt x="510" y="4434"/>
                  </a:cubicBezTo>
                  <a:cubicBezTo>
                    <a:pt x="452" y="4422"/>
                    <a:pt x="431" y="4406"/>
                    <a:pt x="425" y="4400"/>
                  </a:cubicBezTo>
                  <a:cubicBezTo>
                    <a:pt x="429" y="4342"/>
                    <a:pt x="573" y="4187"/>
                    <a:pt x="892" y="4001"/>
                  </a:cubicBezTo>
                  <a:cubicBezTo>
                    <a:pt x="897" y="3999"/>
                    <a:pt x="902" y="3996"/>
                    <a:pt x="907" y="3993"/>
                  </a:cubicBezTo>
                  <a:cubicBezTo>
                    <a:pt x="1106" y="3879"/>
                    <a:pt x="1370" y="3754"/>
                    <a:pt x="1707" y="3634"/>
                  </a:cubicBezTo>
                  <a:cubicBezTo>
                    <a:pt x="1835" y="3588"/>
                    <a:pt x="1963" y="3548"/>
                    <a:pt x="2090" y="3512"/>
                  </a:cubicBezTo>
                  <a:close/>
                  <a:moveTo>
                    <a:pt x="4351" y="3449"/>
                  </a:moveTo>
                  <a:cubicBezTo>
                    <a:pt x="4445" y="3469"/>
                    <a:pt x="4544" y="3494"/>
                    <a:pt x="4643" y="3523"/>
                  </a:cubicBezTo>
                  <a:cubicBezTo>
                    <a:pt x="4645" y="3524"/>
                    <a:pt x="4648" y="3525"/>
                    <a:pt x="4651" y="3526"/>
                  </a:cubicBezTo>
                  <a:cubicBezTo>
                    <a:pt x="4786" y="3566"/>
                    <a:pt x="4924" y="3611"/>
                    <a:pt x="5063" y="3664"/>
                  </a:cubicBezTo>
                  <a:cubicBezTo>
                    <a:pt x="5365" y="3776"/>
                    <a:pt x="5607" y="3892"/>
                    <a:pt x="5795" y="4001"/>
                  </a:cubicBezTo>
                  <a:cubicBezTo>
                    <a:pt x="5801" y="4005"/>
                    <a:pt x="5807" y="4008"/>
                    <a:pt x="5814" y="4011"/>
                  </a:cubicBezTo>
                  <a:cubicBezTo>
                    <a:pt x="6169" y="4217"/>
                    <a:pt x="6328" y="4391"/>
                    <a:pt x="6331" y="4452"/>
                  </a:cubicBezTo>
                  <a:cubicBezTo>
                    <a:pt x="6325" y="4457"/>
                    <a:pt x="6302" y="4472"/>
                    <a:pt x="6244" y="4484"/>
                  </a:cubicBezTo>
                  <a:cubicBezTo>
                    <a:pt x="6202" y="4492"/>
                    <a:pt x="6166" y="4521"/>
                    <a:pt x="6149" y="4561"/>
                  </a:cubicBezTo>
                  <a:cubicBezTo>
                    <a:pt x="6133" y="4601"/>
                    <a:pt x="6136" y="4646"/>
                    <a:pt x="6160" y="4682"/>
                  </a:cubicBezTo>
                  <a:cubicBezTo>
                    <a:pt x="6193" y="4733"/>
                    <a:pt x="6197" y="4759"/>
                    <a:pt x="6197" y="4767"/>
                  </a:cubicBezTo>
                  <a:cubicBezTo>
                    <a:pt x="6179" y="4783"/>
                    <a:pt x="6130" y="4794"/>
                    <a:pt x="6054" y="4794"/>
                  </a:cubicBezTo>
                  <a:cubicBezTo>
                    <a:pt x="5949" y="4794"/>
                    <a:pt x="5790" y="4773"/>
                    <a:pt x="5584" y="4718"/>
                  </a:cubicBezTo>
                  <a:cubicBezTo>
                    <a:pt x="5579" y="4717"/>
                    <a:pt x="5573" y="4715"/>
                    <a:pt x="5567" y="4714"/>
                  </a:cubicBezTo>
                  <a:cubicBezTo>
                    <a:pt x="5346" y="4654"/>
                    <a:pt x="5072" y="4556"/>
                    <a:pt x="4748" y="4403"/>
                  </a:cubicBezTo>
                  <a:cubicBezTo>
                    <a:pt x="4615" y="4339"/>
                    <a:pt x="4486" y="4272"/>
                    <a:pt x="4364" y="4201"/>
                  </a:cubicBezTo>
                  <a:cubicBezTo>
                    <a:pt x="4362" y="4200"/>
                    <a:pt x="4359" y="4199"/>
                    <a:pt x="4357" y="4198"/>
                  </a:cubicBezTo>
                  <a:cubicBezTo>
                    <a:pt x="4267" y="4147"/>
                    <a:pt x="4181" y="4094"/>
                    <a:pt x="4100" y="4040"/>
                  </a:cubicBezTo>
                  <a:cubicBezTo>
                    <a:pt x="4156" y="3980"/>
                    <a:pt x="4202" y="3914"/>
                    <a:pt x="4241" y="3843"/>
                  </a:cubicBezTo>
                  <a:lnTo>
                    <a:pt x="4969" y="4156"/>
                  </a:lnTo>
                  <a:cubicBezTo>
                    <a:pt x="4979" y="4161"/>
                    <a:pt x="4990" y="4163"/>
                    <a:pt x="5001" y="4163"/>
                  </a:cubicBezTo>
                  <a:cubicBezTo>
                    <a:pt x="5032" y="4163"/>
                    <a:pt x="5062" y="4145"/>
                    <a:pt x="5074" y="4115"/>
                  </a:cubicBezTo>
                  <a:cubicBezTo>
                    <a:pt x="5092" y="4074"/>
                    <a:pt x="5073" y="4027"/>
                    <a:pt x="5033" y="4009"/>
                  </a:cubicBezTo>
                  <a:lnTo>
                    <a:pt x="4304" y="3696"/>
                  </a:lnTo>
                  <a:cubicBezTo>
                    <a:pt x="4331" y="3616"/>
                    <a:pt x="4346" y="3534"/>
                    <a:pt x="4351" y="3449"/>
                  </a:cubicBezTo>
                  <a:close/>
                  <a:moveTo>
                    <a:pt x="2157" y="4596"/>
                  </a:moveTo>
                  <a:lnTo>
                    <a:pt x="2157" y="4596"/>
                  </a:lnTo>
                  <a:cubicBezTo>
                    <a:pt x="2150" y="4611"/>
                    <a:pt x="2144" y="4624"/>
                    <a:pt x="2137" y="4638"/>
                  </a:cubicBezTo>
                  <a:cubicBezTo>
                    <a:pt x="2018" y="4889"/>
                    <a:pt x="1899" y="5186"/>
                    <a:pt x="1819" y="5466"/>
                  </a:cubicBezTo>
                  <a:cubicBezTo>
                    <a:pt x="1528" y="5680"/>
                    <a:pt x="1369" y="5721"/>
                    <a:pt x="1313" y="5721"/>
                  </a:cubicBezTo>
                  <a:cubicBezTo>
                    <a:pt x="1306" y="5721"/>
                    <a:pt x="1301" y="5720"/>
                    <a:pt x="1297" y="5719"/>
                  </a:cubicBezTo>
                  <a:cubicBezTo>
                    <a:pt x="1295" y="5712"/>
                    <a:pt x="1289" y="5685"/>
                    <a:pt x="1300" y="5627"/>
                  </a:cubicBezTo>
                  <a:cubicBezTo>
                    <a:pt x="1309" y="5585"/>
                    <a:pt x="1295" y="5540"/>
                    <a:pt x="1265" y="5510"/>
                  </a:cubicBezTo>
                  <a:cubicBezTo>
                    <a:pt x="1240" y="5485"/>
                    <a:pt x="1207" y="5472"/>
                    <a:pt x="1172" y="5472"/>
                  </a:cubicBezTo>
                  <a:cubicBezTo>
                    <a:pt x="1164" y="5472"/>
                    <a:pt x="1156" y="5473"/>
                    <a:pt x="1147" y="5474"/>
                  </a:cubicBezTo>
                  <a:cubicBezTo>
                    <a:pt x="1120" y="5479"/>
                    <a:pt x="1100" y="5481"/>
                    <a:pt x="1086" y="5481"/>
                  </a:cubicBezTo>
                  <a:cubicBezTo>
                    <a:pt x="1069" y="5481"/>
                    <a:pt x="1060" y="5479"/>
                    <a:pt x="1055" y="5477"/>
                  </a:cubicBezTo>
                  <a:cubicBezTo>
                    <a:pt x="1046" y="5442"/>
                    <a:pt x="1070" y="5265"/>
                    <a:pt x="1351" y="4900"/>
                  </a:cubicBezTo>
                  <a:cubicBezTo>
                    <a:pt x="1611" y="4826"/>
                    <a:pt x="1882" y="4721"/>
                    <a:pt x="2115" y="4616"/>
                  </a:cubicBezTo>
                  <a:cubicBezTo>
                    <a:pt x="2129" y="4610"/>
                    <a:pt x="2143" y="4603"/>
                    <a:pt x="2157" y="4596"/>
                  </a:cubicBezTo>
                  <a:close/>
                  <a:moveTo>
                    <a:pt x="4595" y="4618"/>
                  </a:moveTo>
                  <a:lnTo>
                    <a:pt x="4595" y="4618"/>
                  </a:lnTo>
                  <a:cubicBezTo>
                    <a:pt x="4609" y="4624"/>
                    <a:pt x="4623" y="4632"/>
                    <a:pt x="4637" y="4638"/>
                  </a:cubicBezTo>
                  <a:cubicBezTo>
                    <a:pt x="4888" y="4757"/>
                    <a:pt x="5185" y="4876"/>
                    <a:pt x="5465" y="4956"/>
                  </a:cubicBezTo>
                  <a:cubicBezTo>
                    <a:pt x="5707" y="5285"/>
                    <a:pt x="5726" y="5444"/>
                    <a:pt x="5718" y="5477"/>
                  </a:cubicBezTo>
                  <a:cubicBezTo>
                    <a:pt x="5714" y="5479"/>
                    <a:pt x="5704" y="5481"/>
                    <a:pt x="5688" y="5481"/>
                  </a:cubicBezTo>
                  <a:cubicBezTo>
                    <a:pt x="5673" y="5481"/>
                    <a:pt x="5653" y="5479"/>
                    <a:pt x="5626" y="5474"/>
                  </a:cubicBezTo>
                  <a:cubicBezTo>
                    <a:pt x="5618" y="5473"/>
                    <a:pt x="5610" y="5472"/>
                    <a:pt x="5601" y="5472"/>
                  </a:cubicBezTo>
                  <a:cubicBezTo>
                    <a:pt x="5567" y="5472"/>
                    <a:pt x="5534" y="5485"/>
                    <a:pt x="5509" y="5510"/>
                  </a:cubicBezTo>
                  <a:cubicBezTo>
                    <a:pt x="5478" y="5540"/>
                    <a:pt x="5465" y="5585"/>
                    <a:pt x="5473" y="5627"/>
                  </a:cubicBezTo>
                  <a:cubicBezTo>
                    <a:pt x="5485" y="5685"/>
                    <a:pt x="5478" y="5711"/>
                    <a:pt x="5476" y="5719"/>
                  </a:cubicBezTo>
                  <a:cubicBezTo>
                    <a:pt x="5472" y="5720"/>
                    <a:pt x="5467" y="5721"/>
                    <a:pt x="5459" y="5721"/>
                  </a:cubicBezTo>
                  <a:cubicBezTo>
                    <a:pt x="5399" y="5721"/>
                    <a:pt x="5224" y="5674"/>
                    <a:pt x="4899" y="5425"/>
                  </a:cubicBezTo>
                  <a:cubicBezTo>
                    <a:pt x="4825" y="5163"/>
                    <a:pt x="4720" y="4892"/>
                    <a:pt x="4614" y="4659"/>
                  </a:cubicBezTo>
                  <a:cubicBezTo>
                    <a:pt x="4608" y="4646"/>
                    <a:pt x="4602" y="4632"/>
                    <a:pt x="4595" y="4618"/>
                  </a:cubicBezTo>
                  <a:close/>
                  <a:moveTo>
                    <a:pt x="2735" y="4102"/>
                  </a:moveTo>
                  <a:cubicBezTo>
                    <a:pt x="2791" y="4154"/>
                    <a:pt x="2852" y="4197"/>
                    <a:pt x="2918" y="4235"/>
                  </a:cubicBezTo>
                  <a:lnTo>
                    <a:pt x="2593" y="4957"/>
                  </a:lnTo>
                  <a:cubicBezTo>
                    <a:pt x="2574" y="4998"/>
                    <a:pt x="2593" y="5045"/>
                    <a:pt x="2633" y="5063"/>
                  </a:cubicBezTo>
                  <a:cubicBezTo>
                    <a:pt x="2643" y="5068"/>
                    <a:pt x="2655" y="5070"/>
                    <a:pt x="2666" y="5070"/>
                  </a:cubicBezTo>
                  <a:cubicBezTo>
                    <a:pt x="2696" y="5070"/>
                    <a:pt x="2725" y="5052"/>
                    <a:pt x="2738" y="5022"/>
                  </a:cubicBezTo>
                  <a:lnTo>
                    <a:pt x="3064" y="4300"/>
                  </a:lnTo>
                  <a:cubicBezTo>
                    <a:pt x="3148" y="4330"/>
                    <a:pt x="3236" y="4347"/>
                    <a:pt x="3327" y="4353"/>
                  </a:cubicBezTo>
                  <a:cubicBezTo>
                    <a:pt x="3306" y="4448"/>
                    <a:pt x="3280" y="4545"/>
                    <a:pt x="3252" y="4645"/>
                  </a:cubicBezTo>
                  <a:cubicBezTo>
                    <a:pt x="3251" y="4647"/>
                    <a:pt x="3250" y="4649"/>
                    <a:pt x="3249" y="4652"/>
                  </a:cubicBezTo>
                  <a:cubicBezTo>
                    <a:pt x="3210" y="4787"/>
                    <a:pt x="3164" y="4925"/>
                    <a:pt x="3112" y="5064"/>
                  </a:cubicBezTo>
                  <a:cubicBezTo>
                    <a:pt x="2999" y="5366"/>
                    <a:pt x="2883" y="5609"/>
                    <a:pt x="2775" y="5797"/>
                  </a:cubicBezTo>
                  <a:cubicBezTo>
                    <a:pt x="2771" y="5803"/>
                    <a:pt x="2767" y="5809"/>
                    <a:pt x="2764" y="5815"/>
                  </a:cubicBezTo>
                  <a:cubicBezTo>
                    <a:pt x="2559" y="6170"/>
                    <a:pt x="2385" y="6329"/>
                    <a:pt x="2323" y="6332"/>
                  </a:cubicBezTo>
                  <a:cubicBezTo>
                    <a:pt x="2318" y="6326"/>
                    <a:pt x="2302" y="6304"/>
                    <a:pt x="2292" y="6245"/>
                  </a:cubicBezTo>
                  <a:cubicBezTo>
                    <a:pt x="2284" y="6203"/>
                    <a:pt x="2255" y="6168"/>
                    <a:pt x="2214" y="6150"/>
                  </a:cubicBezTo>
                  <a:cubicBezTo>
                    <a:pt x="2198" y="6144"/>
                    <a:pt x="2181" y="6140"/>
                    <a:pt x="2164" y="6140"/>
                  </a:cubicBezTo>
                  <a:cubicBezTo>
                    <a:pt x="2139" y="6140"/>
                    <a:pt x="2114" y="6147"/>
                    <a:pt x="2092" y="6162"/>
                  </a:cubicBezTo>
                  <a:cubicBezTo>
                    <a:pt x="2043" y="6194"/>
                    <a:pt x="2016" y="6198"/>
                    <a:pt x="2007" y="6199"/>
                  </a:cubicBezTo>
                  <a:cubicBezTo>
                    <a:pt x="1970" y="6155"/>
                    <a:pt x="1962" y="5943"/>
                    <a:pt x="2056" y="5586"/>
                  </a:cubicBezTo>
                  <a:cubicBezTo>
                    <a:pt x="2058" y="5581"/>
                    <a:pt x="2060" y="5574"/>
                    <a:pt x="2061" y="5568"/>
                  </a:cubicBezTo>
                  <a:cubicBezTo>
                    <a:pt x="2121" y="5348"/>
                    <a:pt x="2219" y="5073"/>
                    <a:pt x="2372" y="4750"/>
                  </a:cubicBezTo>
                  <a:cubicBezTo>
                    <a:pt x="2437" y="4616"/>
                    <a:pt x="2504" y="4488"/>
                    <a:pt x="2573" y="4366"/>
                  </a:cubicBezTo>
                  <a:cubicBezTo>
                    <a:pt x="2575" y="4363"/>
                    <a:pt x="2576" y="4361"/>
                    <a:pt x="2578" y="4358"/>
                  </a:cubicBezTo>
                  <a:cubicBezTo>
                    <a:pt x="2629" y="4269"/>
                    <a:pt x="2682" y="4183"/>
                    <a:pt x="2735" y="4102"/>
                  </a:cubicBezTo>
                  <a:close/>
                  <a:moveTo>
                    <a:pt x="3890" y="4213"/>
                  </a:moveTo>
                  <a:cubicBezTo>
                    <a:pt x="3986" y="4279"/>
                    <a:pt x="4090" y="4344"/>
                    <a:pt x="4198" y="4407"/>
                  </a:cubicBezTo>
                  <a:cubicBezTo>
                    <a:pt x="4261" y="4523"/>
                    <a:pt x="4321" y="4644"/>
                    <a:pt x="4377" y="4768"/>
                  </a:cubicBezTo>
                  <a:cubicBezTo>
                    <a:pt x="4511" y="5062"/>
                    <a:pt x="4600" y="5315"/>
                    <a:pt x="4657" y="5525"/>
                  </a:cubicBezTo>
                  <a:cubicBezTo>
                    <a:pt x="4658" y="5531"/>
                    <a:pt x="4661" y="5538"/>
                    <a:pt x="4663" y="5546"/>
                  </a:cubicBezTo>
                  <a:cubicBezTo>
                    <a:pt x="4768" y="5942"/>
                    <a:pt x="4758" y="6176"/>
                    <a:pt x="4716" y="6223"/>
                  </a:cubicBezTo>
                  <a:cubicBezTo>
                    <a:pt x="4708" y="6222"/>
                    <a:pt x="4682" y="6217"/>
                    <a:pt x="4633" y="6183"/>
                  </a:cubicBezTo>
                  <a:cubicBezTo>
                    <a:pt x="4611" y="6169"/>
                    <a:pt x="4585" y="6161"/>
                    <a:pt x="4560" y="6161"/>
                  </a:cubicBezTo>
                  <a:cubicBezTo>
                    <a:pt x="4543" y="6161"/>
                    <a:pt x="4527" y="6165"/>
                    <a:pt x="4512" y="6171"/>
                  </a:cubicBezTo>
                  <a:cubicBezTo>
                    <a:pt x="4471" y="6187"/>
                    <a:pt x="4441" y="6222"/>
                    <a:pt x="4433" y="6264"/>
                  </a:cubicBezTo>
                  <a:cubicBezTo>
                    <a:pt x="4421" y="6323"/>
                    <a:pt x="4405" y="6345"/>
                    <a:pt x="4399" y="6351"/>
                  </a:cubicBezTo>
                  <a:cubicBezTo>
                    <a:pt x="4341" y="6347"/>
                    <a:pt x="4186" y="6202"/>
                    <a:pt x="4000" y="5884"/>
                  </a:cubicBezTo>
                  <a:cubicBezTo>
                    <a:pt x="3998" y="5877"/>
                    <a:pt x="3995" y="5872"/>
                    <a:pt x="3991" y="5867"/>
                  </a:cubicBezTo>
                  <a:cubicBezTo>
                    <a:pt x="3877" y="5670"/>
                    <a:pt x="3753" y="5405"/>
                    <a:pt x="3633" y="5069"/>
                  </a:cubicBezTo>
                  <a:cubicBezTo>
                    <a:pt x="3587" y="4941"/>
                    <a:pt x="3546" y="4811"/>
                    <a:pt x="3511" y="4685"/>
                  </a:cubicBezTo>
                  <a:cubicBezTo>
                    <a:pt x="3545" y="4564"/>
                    <a:pt x="3575" y="4445"/>
                    <a:pt x="3598" y="4332"/>
                  </a:cubicBezTo>
                  <a:cubicBezTo>
                    <a:pt x="3640" y="4322"/>
                    <a:pt x="3681" y="4310"/>
                    <a:pt x="3722" y="4294"/>
                  </a:cubicBezTo>
                  <a:lnTo>
                    <a:pt x="4057" y="5014"/>
                  </a:lnTo>
                  <a:cubicBezTo>
                    <a:pt x="4070" y="5043"/>
                    <a:pt x="4099" y="5061"/>
                    <a:pt x="4129" y="5061"/>
                  </a:cubicBezTo>
                  <a:cubicBezTo>
                    <a:pt x="4140" y="5061"/>
                    <a:pt x="4153" y="5058"/>
                    <a:pt x="4163" y="5052"/>
                  </a:cubicBezTo>
                  <a:cubicBezTo>
                    <a:pt x="4204" y="5034"/>
                    <a:pt x="4221" y="4986"/>
                    <a:pt x="4202" y="4946"/>
                  </a:cubicBezTo>
                  <a:lnTo>
                    <a:pt x="3866" y="4227"/>
                  </a:lnTo>
                  <a:cubicBezTo>
                    <a:pt x="3875" y="4223"/>
                    <a:pt x="3883" y="4218"/>
                    <a:pt x="3890" y="4213"/>
                  </a:cubicBezTo>
                  <a:close/>
                  <a:moveTo>
                    <a:pt x="3372" y="5112"/>
                  </a:moveTo>
                  <a:cubicBezTo>
                    <a:pt x="3377" y="5127"/>
                    <a:pt x="3382" y="5141"/>
                    <a:pt x="3387" y="5156"/>
                  </a:cubicBezTo>
                  <a:cubicBezTo>
                    <a:pt x="3480" y="5417"/>
                    <a:pt x="3606" y="5711"/>
                    <a:pt x="3748" y="5966"/>
                  </a:cubicBezTo>
                  <a:cubicBezTo>
                    <a:pt x="3687" y="6370"/>
                    <a:pt x="3588" y="6497"/>
                    <a:pt x="3558" y="6514"/>
                  </a:cubicBezTo>
                  <a:cubicBezTo>
                    <a:pt x="3551" y="6510"/>
                    <a:pt x="3528" y="6496"/>
                    <a:pt x="3495" y="6447"/>
                  </a:cubicBezTo>
                  <a:cubicBezTo>
                    <a:pt x="3470" y="6411"/>
                    <a:pt x="3430" y="6389"/>
                    <a:pt x="3387" y="6389"/>
                  </a:cubicBezTo>
                  <a:cubicBezTo>
                    <a:pt x="3343" y="6389"/>
                    <a:pt x="3303" y="6411"/>
                    <a:pt x="3279" y="6447"/>
                  </a:cubicBezTo>
                  <a:cubicBezTo>
                    <a:pt x="3246" y="6496"/>
                    <a:pt x="3223" y="6510"/>
                    <a:pt x="3216" y="6514"/>
                  </a:cubicBezTo>
                  <a:cubicBezTo>
                    <a:pt x="3184" y="6496"/>
                    <a:pt x="3077" y="6354"/>
                    <a:pt x="3017" y="5897"/>
                  </a:cubicBezTo>
                  <a:cubicBezTo>
                    <a:pt x="3148" y="5660"/>
                    <a:pt x="3266" y="5395"/>
                    <a:pt x="3356" y="5156"/>
                  </a:cubicBezTo>
                  <a:cubicBezTo>
                    <a:pt x="3361" y="5141"/>
                    <a:pt x="3367" y="5127"/>
                    <a:pt x="3372" y="5112"/>
                  </a:cubicBezTo>
                  <a:close/>
                  <a:moveTo>
                    <a:pt x="5021" y="7133"/>
                  </a:moveTo>
                  <a:cubicBezTo>
                    <a:pt x="4978" y="7206"/>
                    <a:pt x="4890" y="7323"/>
                    <a:pt x="4728" y="7489"/>
                  </a:cubicBezTo>
                  <a:cubicBezTo>
                    <a:pt x="4689" y="7529"/>
                    <a:pt x="4680" y="7586"/>
                    <a:pt x="4703" y="7634"/>
                  </a:cubicBezTo>
                  <a:cubicBezTo>
                    <a:pt x="4685" y="7674"/>
                    <a:pt x="4615" y="7779"/>
                    <a:pt x="4418" y="7934"/>
                  </a:cubicBezTo>
                  <a:cubicBezTo>
                    <a:pt x="4388" y="7958"/>
                    <a:pt x="4369" y="7993"/>
                    <a:pt x="4368" y="8030"/>
                  </a:cubicBezTo>
                  <a:cubicBezTo>
                    <a:pt x="4367" y="8053"/>
                    <a:pt x="4371" y="8074"/>
                    <a:pt x="4380" y="8094"/>
                  </a:cubicBezTo>
                  <a:cubicBezTo>
                    <a:pt x="4350" y="8131"/>
                    <a:pt x="4263" y="8204"/>
                    <a:pt x="4098" y="8278"/>
                  </a:cubicBezTo>
                  <a:cubicBezTo>
                    <a:pt x="3866" y="8383"/>
                    <a:pt x="3693" y="8421"/>
                    <a:pt x="3578" y="8421"/>
                  </a:cubicBezTo>
                  <a:cubicBezTo>
                    <a:pt x="3555" y="8421"/>
                    <a:pt x="3535" y="8419"/>
                    <a:pt x="3517" y="8417"/>
                  </a:cubicBezTo>
                  <a:lnTo>
                    <a:pt x="3517" y="8388"/>
                  </a:lnTo>
                  <a:lnTo>
                    <a:pt x="3517" y="8380"/>
                  </a:lnTo>
                  <a:lnTo>
                    <a:pt x="3517" y="7991"/>
                  </a:lnTo>
                  <a:cubicBezTo>
                    <a:pt x="3611" y="7842"/>
                    <a:pt x="3723" y="7776"/>
                    <a:pt x="3771" y="7776"/>
                  </a:cubicBezTo>
                  <a:cubicBezTo>
                    <a:pt x="3776" y="7776"/>
                    <a:pt x="3779" y="7777"/>
                    <a:pt x="3783" y="7778"/>
                  </a:cubicBezTo>
                  <a:cubicBezTo>
                    <a:pt x="3796" y="7782"/>
                    <a:pt x="3810" y="7784"/>
                    <a:pt x="3823" y="7784"/>
                  </a:cubicBezTo>
                  <a:cubicBezTo>
                    <a:pt x="3855" y="7784"/>
                    <a:pt x="3886" y="7772"/>
                    <a:pt x="3910" y="7750"/>
                  </a:cubicBezTo>
                  <a:cubicBezTo>
                    <a:pt x="4133" y="7544"/>
                    <a:pt x="4307" y="7468"/>
                    <a:pt x="4362" y="7468"/>
                  </a:cubicBezTo>
                  <a:cubicBezTo>
                    <a:pt x="4365" y="7468"/>
                    <a:pt x="4368" y="7468"/>
                    <a:pt x="4370" y="7469"/>
                  </a:cubicBezTo>
                  <a:cubicBezTo>
                    <a:pt x="4380" y="7471"/>
                    <a:pt x="4390" y="7472"/>
                    <a:pt x="4401" y="7472"/>
                  </a:cubicBezTo>
                  <a:cubicBezTo>
                    <a:pt x="4428" y="7472"/>
                    <a:pt x="4454" y="7464"/>
                    <a:pt x="4476" y="7448"/>
                  </a:cubicBezTo>
                  <a:cubicBezTo>
                    <a:pt x="4734" y="7264"/>
                    <a:pt x="4917" y="7171"/>
                    <a:pt x="5021" y="7133"/>
                  </a:cubicBezTo>
                  <a:close/>
                  <a:moveTo>
                    <a:pt x="1722" y="7132"/>
                  </a:moveTo>
                  <a:lnTo>
                    <a:pt x="1722" y="7132"/>
                  </a:lnTo>
                  <a:cubicBezTo>
                    <a:pt x="1812" y="7175"/>
                    <a:pt x="1995" y="7298"/>
                    <a:pt x="2280" y="7592"/>
                  </a:cubicBezTo>
                  <a:cubicBezTo>
                    <a:pt x="2305" y="7618"/>
                    <a:pt x="2339" y="7631"/>
                    <a:pt x="2373" y="7631"/>
                  </a:cubicBezTo>
                  <a:cubicBezTo>
                    <a:pt x="2386" y="7631"/>
                    <a:pt x="2398" y="7629"/>
                    <a:pt x="2411" y="7626"/>
                  </a:cubicBezTo>
                  <a:cubicBezTo>
                    <a:pt x="2457" y="7629"/>
                    <a:pt x="2625" y="7731"/>
                    <a:pt x="2848" y="8028"/>
                  </a:cubicBezTo>
                  <a:cubicBezTo>
                    <a:pt x="2873" y="8062"/>
                    <a:pt x="2912" y="8080"/>
                    <a:pt x="2952" y="8080"/>
                  </a:cubicBezTo>
                  <a:cubicBezTo>
                    <a:pt x="2969" y="8080"/>
                    <a:pt x="2986" y="8077"/>
                    <a:pt x="3003" y="8069"/>
                  </a:cubicBezTo>
                  <a:cubicBezTo>
                    <a:pt x="3040" y="8074"/>
                    <a:pt x="3158" y="8174"/>
                    <a:pt x="3256" y="8409"/>
                  </a:cubicBezTo>
                  <a:lnTo>
                    <a:pt x="3256" y="8508"/>
                  </a:lnTo>
                  <a:lnTo>
                    <a:pt x="3256" y="8516"/>
                  </a:lnTo>
                  <a:lnTo>
                    <a:pt x="3256" y="8748"/>
                  </a:lnTo>
                  <a:lnTo>
                    <a:pt x="2493" y="7948"/>
                  </a:lnTo>
                  <a:cubicBezTo>
                    <a:pt x="2478" y="7932"/>
                    <a:pt x="2457" y="7924"/>
                    <a:pt x="2436" y="7924"/>
                  </a:cubicBezTo>
                  <a:cubicBezTo>
                    <a:pt x="2416" y="7924"/>
                    <a:pt x="2396" y="7931"/>
                    <a:pt x="2381" y="7946"/>
                  </a:cubicBezTo>
                  <a:cubicBezTo>
                    <a:pt x="2349" y="7976"/>
                    <a:pt x="2348" y="8027"/>
                    <a:pt x="2378" y="8059"/>
                  </a:cubicBezTo>
                  <a:lnTo>
                    <a:pt x="3256" y="8979"/>
                  </a:lnTo>
                  <a:lnTo>
                    <a:pt x="3256" y="9104"/>
                  </a:lnTo>
                  <a:cubicBezTo>
                    <a:pt x="3239" y="9108"/>
                    <a:pt x="3219" y="9111"/>
                    <a:pt x="3197" y="9111"/>
                  </a:cubicBezTo>
                  <a:cubicBezTo>
                    <a:pt x="3090" y="9111"/>
                    <a:pt x="2921" y="9059"/>
                    <a:pt x="2693" y="8911"/>
                  </a:cubicBezTo>
                  <a:cubicBezTo>
                    <a:pt x="2460" y="8760"/>
                    <a:pt x="2380" y="8614"/>
                    <a:pt x="2384" y="8575"/>
                  </a:cubicBezTo>
                  <a:cubicBezTo>
                    <a:pt x="2417" y="8525"/>
                    <a:pt x="2414" y="8459"/>
                    <a:pt x="2373" y="8415"/>
                  </a:cubicBezTo>
                  <a:cubicBezTo>
                    <a:pt x="2128" y="8137"/>
                    <a:pt x="2061" y="7951"/>
                    <a:pt x="2067" y="7905"/>
                  </a:cubicBezTo>
                  <a:cubicBezTo>
                    <a:pt x="2090" y="7863"/>
                    <a:pt x="2088" y="7811"/>
                    <a:pt x="2060" y="7771"/>
                  </a:cubicBezTo>
                  <a:cubicBezTo>
                    <a:pt x="1831" y="7432"/>
                    <a:pt x="1747" y="7228"/>
                    <a:pt x="1722" y="7132"/>
                  </a:cubicBezTo>
                  <a:close/>
                  <a:moveTo>
                    <a:pt x="3215" y="1"/>
                  </a:moveTo>
                  <a:cubicBezTo>
                    <a:pt x="3040" y="1"/>
                    <a:pt x="2910" y="166"/>
                    <a:pt x="2824" y="494"/>
                  </a:cubicBezTo>
                  <a:cubicBezTo>
                    <a:pt x="2719" y="351"/>
                    <a:pt x="2608" y="244"/>
                    <a:pt x="2501" y="195"/>
                  </a:cubicBezTo>
                  <a:cubicBezTo>
                    <a:pt x="2452" y="173"/>
                    <a:pt x="2409" y="165"/>
                    <a:pt x="2372" y="165"/>
                  </a:cubicBezTo>
                  <a:cubicBezTo>
                    <a:pt x="2333" y="165"/>
                    <a:pt x="2301" y="174"/>
                    <a:pt x="2277" y="184"/>
                  </a:cubicBezTo>
                  <a:cubicBezTo>
                    <a:pt x="2221" y="206"/>
                    <a:pt x="2176" y="248"/>
                    <a:pt x="2142" y="307"/>
                  </a:cubicBezTo>
                  <a:cubicBezTo>
                    <a:pt x="2112" y="298"/>
                    <a:pt x="2083" y="293"/>
                    <a:pt x="2055" y="293"/>
                  </a:cubicBezTo>
                  <a:cubicBezTo>
                    <a:pt x="2022" y="293"/>
                    <a:pt x="1990" y="299"/>
                    <a:pt x="1960" y="312"/>
                  </a:cubicBezTo>
                  <a:cubicBezTo>
                    <a:pt x="1912" y="331"/>
                    <a:pt x="1847" y="375"/>
                    <a:pt x="1807" y="475"/>
                  </a:cubicBezTo>
                  <a:cubicBezTo>
                    <a:pt x="1758" y="597"/>
                    <a:pt x="1758" y="774"/>
                    <a:pt x="1789" y="976"/>
                  </a:cubicBezTo>
                  <a:cubicBezTo>
                    <a:pt x="1623" y="872"/>
                    <a:pt x="1453" y="796"/>
                    <a:pt x="1312" y="796"/>
                  </a:cubicBezTo>
                  <a:cubicBezTo>
                    <a:pt x="1235" y="796"/>
                    <a:pt x="1167" y="818"/>
                    <a:pt x="1113" y="872"/>
                  </a:cubicBezTo>
                  <a:cubicBezTo>
                    <a:pt x="1071" y="915"/>
                    <a:pt x="1045" y="970"/>
                    <a:pt x="1037" y="1038"/>
                  </a:cubicBezTo>
                  <a:cubicBezTo>
                    <a:pt x="969" y="1046"/>
                    <a:pt x="914" y="1072"/>
                    <a:pt x="871" y="1114"/>
                  </a:cubicBezTo>
                  <a:cubicBezTo>
                    <a:pt x="747" y="1238"/>
                    <a:pt x="772" y="1448"/>
                    <a:pt x="943" y="1739"/>
                  </a:cubicBezTo>
                  <a:cubicBezTo>
                    <a:pt x="868" y="1728"/>
                    <a:pt x="797" y="1722"/>
                    <a:pt x="732" y="1722"/>
                  </a:cubicBezTo>
                  <a:cubicBezTo>
                    <a:pt x="643" y="1722"/>
                    <a:pt x="566" y="1733"/>
                    <a:pt x="502" y="1757"/>
                  </a:cubicBezTo>
                  <a:cubicBezTo>
                    <a:pt x="402" y="1795"/>
                    <a:pt x="356" y="1860"/>
                    <a:pt x="337" y="1906"/>
                  </a:cubicBezTo>
                  <a:cubicBezTo>
                    <a:pt x="313" y="1962"/>
                    <a:pt x="310" y="2024"/>
                    <a:pt x="327" y="2089"/>
                  </a:cubicBezTo>
                  <a:cubicBezTo>
                    <a:pt x="267" y="2122"/>
                    <a:pt x="226" y="2167"/>
                    <a:pt x="202" y="2223"/>
                  </a:cubicBezTo>
                  <a:cubicBezTo>
                    <a:pt x="183" y="2270"/>
                    <a:pt x="167" y="2347"/>
                    <a:pt x="209" y="2446"/>
                  </a:cubicBezTo>
                  <a:cubicBezTo>
                    <a:pt x="262" y="2567"/>
                    <a:pt x="386" y="2692"/>
                    <a:pt x="552" y="2812"/>
                  </a:cubicBezTo>
                  <a:cubicBezTo>
                    <a:pt x="256" y="2881"/>
                    <a:pt x="1" y="3002"/>
                    <a:pt x="1" y="3216"/>
                  </a:cubicBezTo>
                  <a:cubicBezTo>
                    <a:pt x="1" y="3277"/>
                    <a:pt x="21" y="3335"/>
                    <a:pt x="64" y="3388"/>
                  </a:cubicBezTo>
                  <a:cubicBezTo>
                    <a:pt x="21" y="3441"/>
                    <a:pt x="1" y="3499"/>
                    <a:pt x="1" y="3559"/>
                  </a:cubicBezTo>
                  <a:cubicBezTo>
                    <a:pt x="1" y="3735"/>
                    <a:pt x="166" y="3865"/>
                    <a:pt x="493" y="3951"/>
                  </a:cubicBezTo>
                  <a:cubicBezTo>
                    <a:pt x="350" y="4057"/>
                    <a:pt x="243" y="4167"/>
                    <a:pt x="194" y="4275"/>
                  </a:cubicBezTo>
                  <a:cubicBezTo>
                    <a:pt x="150" y="4373"/>
                    <a:pt x="163" y="4451"/>
                    <a:pt x="183" y="4498"/>
                  </a:cubicBezTo>
                  <a:cubicBezTo>
                    <a:pt x="205" y="4554"/>
                    <a:pt x="247" y="4599"/>
                    <a:pt x="306" y="4634"/>
                  </a:cubicBezTo>
                  <a:cubicBezTo>
                    <a:pt x="287" y="4699"/>
                    <a:pt x="288" y="4760"/>
                    <a:pt x="311" y="4817"/>
                  </a:cubicBezTo>
                  <a:cubicBezTo>
                    <a:pt x="330" y="4863"/>
                    <a:pt x="374" y="4928"/>
                    <a:pt x="474" y="4969"/>
                  </a:cubicBezTo>
                  <a:cubicBezTo>
                    <a:pt x="543" y="4996"/>
                    <a:pt x="627" y="5008"/>
                    <a:pt x="724" y="5008"/>
                  </a:cubicBezTo>
                  <a:cubicBezTo>
                    <a:pt x="801" y="5008"/>
                    <a:pt x="885" y="5000"/>
                    <a:pt x="975" y="4986"/>
                  </a:cubicBezTo>
                  <a:lnTo>
                    <a:pt x="975" y="4986"/>
                  </a:lnTo>
                  <a:cubicBezTo>
                    <a:pt x="814" y="5244"/>
                    <a:pt x="719" y="5510"/>
                    <a:pt x="871" y="5662"/>
                  </a:cubicBezTo>
                  <a:cubicBezTo>
                    <a:pt x="914" y="5705"/>
                    <a:pt x="969" y="5731"/>
                    <a:pt x="1037" y="5739"/>
                  </a:cubicBezTo>
                  <a:cubicBezTo>
                    <a:pt x="1045" y="5806"/>
                    <a:pt x="1071" y="5862"/>
                    <a:pt x="1114" y="5904"/>
                  </a:cubicBezTo>
                  <a:cubicBezTo>
                    <a:pt x="1166" y="5956"/>
                    <a:pt x="1232" y="5982"/>
                    <a:pt x="1314" y="5982"/>
                  </a:cubicBezTo>
                  <a:cubicBezTo>
                    <a:pt x="1427" y="5982"/>
                    <a:pt x="1569" y="5932"/>
                    <a:pt x="1739" y="5833"/>
                  </a:cubicBezTo>
                  <a:lnTo>
                    <a:pt x="1739" y="5833"/>
                  </a:lnTo>
                  <a:cubicBezTo>
                    <a:pt x="1713" y="6009"/>
                    <a:pt x="1715" y="6163"/>
                    <a:pt x="1756" y="6273"/>
                  </a:cubicBezTo>
                  <a:cubicBezTo>
                    <a:pt x="1794" y="6374"/>
                    <a:pt x="1859" y="6419"/>
                    <a:pt x="1906" y="6439"/>
                  </a:cubicBezTo>
                  <a:cubicBezTo>
                    <a:pt x="1938" y="6453"/>
                    <a:pt x="1972" y="6459"/>
                    <a:pt x="2007" y="6459"/>
                  </a:cubicBezTo>
                  <a:cubicBezTo>
                    <a:pt x="2033" y="6459"/>
                    <a:pt x="2060" y="6456"/>
                    <a:pt x="2088" y="6448"/>
                  </a:cubicBezTo>
                  <a:cubicBezTo>
                    <a:pt x="2121" y="6508"/>
                    <a:pt x="2166" y="6549"/>
                    <a:pt x="2221" y="6573"/>
                  </a:cubicBezTo>
                  <a:cubicBezTo>
                    <a:pt x="2247" y="6584"/>
                    <a:pt x="2280" y="6593"/>
                    <a:pt x="2321" y="6593"/>
                  </a:cubicBezTo>
                  <a:cubicBezTo>
                    <a:pt x="2357" y="6593"/>
                    <a:pt x="2398" y="6586"/>
                    <a:pt x="2445" y="6566"/>
                  </a:cubicBezTo>
                  <a:cubicBezTo>
                    <a:pt x="2566" y="6513"/>
                    <a:pt x="2691" y="6389"/>
                    <a:pt x="2811" y="6224"/>
                  </a:cubicBezTo>
                  <a:cubicBezTo>
                    <a:pt x="2880" y="6519"/>
                    <a:pt x="3001" y="6775"/>
                    <a:pt x="3216" y="6775"/>
                  </a:cubicBezTo>
                  <a:cubicBezTo>
                    <a:pt x="3230" y="6775"/>
                    <a:pt x="3244" y="6774"/>
                    <a:pt x="3257" y="6772"/>
                  </a:cubicBezTo>
                  <a:lnTo>
                    <a:pt x="3257" y="7932"/>
                  </a:lnTo>
                  <a:cubicBezTo>
                    <a:pt x="3209" y="7885"/>
                    <a:pt x="3159" y="7851"/>
                    <a:pt x="3110" y="7830"/>
                  </a:cubicBezTo>
                  <a:cubicBezTo>
                    <a:pt x="3076" y="7817"/>
                    <a:pt x="3041" y="7810"/>
                    <a:pt x="3008" y="7809"/>
                  </a:cubicBezTo>
                  <a:cubicBezTo>
                    <a:pt x="2858" y="7620"/>
                    <a:pt x="2627" y="7377"/>
                    <a:pt x="2423" y="7365"/>
                  </a:cubicBezTo>
                  <a:cubicBezTo>
                    <a:pt x="2256" y="7197"/>
                    <a:pt x="2098" y="7061"/>
                    <a:pt x="1967" y="6973"/>
                  </a:cubicBezTo>
                  <a:cubicBezTo>
                    <a:pt x="1915" y="6938"/>
                    <a:pt x="1785" y="6851"/>
                    <a:pt x="1662" y="6851"/>
                  </a:cubicBezTo>
                  <a:cubicBezTo>
                    <a:pt x="1616" y="6851"/>
                    <a:pt x="1571" y="6864"/>
                    <a:pt x="1531" y="6896"/>
                  </a:cubicBezTo>
                  <a:cubicBezTo>
                    <a:pt x="1386" y="7014"/>
                    <a:pt x="1486" y="7259"/>
                    <a:pt x="1518" y="7339"/>
                  </a:cubicBezTo>
                  <a:cubicBezTo>
                    <a:pt x="1578" y="7485"/>
                    <a:pt x="1679" y="7666"/>
                    <a:pt x="1811" y="7865"/>
                  </a:cubicBezTo>
                  <a:cubicBezTo>
                    <a:pt x="1781" y="8066"/>
                    <a:pt x="1972" y="8341"/>
                    <a:pt x="2127" y="8527"/>
                  </a:cubicBezTo>
                  <a:cubicBezTo>
                    <a:pt x="2122" y="8560"/>
                    <a:pt x="2122" y="8596"/>
                    <a:pt x="2129" y="8632"/>
                  </a:cubicBezTo>
                  <a:cubicBezTo>
                    <a:pt x="2159" y="8793"/>
                    <a:pt x="2314" y="8974"/>
                    <a:pt x="2552" y="9129"/>
                  </a:cubicBezTo>
                  <a:cubicBezTo>
                    <a:pt x="2800" y="9289"/>
                    <a:pt x="3021" y="9371"/>
                    <a:pt x="3200" y="9371"/>
                  </a:cubicBezTo>
                  <a:cubicBezTo>
                    <a:pt x="3304" y="9371"/>
                    <a:pt x="3394" y="9343"/>
                    <a:pt x="3467" y="9287"/>
                  </a:cubicBezTo>
                  <a:cubicBezTo>
                    <a:pt x="3506" y="9258"/>
                    <a:pt x="3522" y="9212"/>
                    <a:pt x="3517" y="9167"/>
                  </a:cubicBezTo>
                  <a:cubicBezTo>
                    <a:pt x="3517" y="9162"/>
                    <a:pt x="3518" y="9156"/>
                    <a:pt x="3518" y="9151"/>
                  </a:cubicBezTo>
                  <a:lnTo>
                    <a:pt x="3518" y="8679"/>
                  </a:lnTo>
                  <a:cubicBezTo>
                    <a:pt x="3537" y="8681"/>
                    <a:pt x="3556" y="8682"/>
                    <a:pt x="3576" y="8682"/>
                  </a:cubicBezTo>
                  <a:cubicBezTo>
                    <a:pt x="3747" y="8682"/>
                    <a:pt x="3959" y="8626"/>
                    <a:pt x="4206" y="8516"/>
                  </a:cubicBezTo>
                  <a:cubicBezTo>
                    <a:pt x="4358" y="8448"/>
                    <a:pt x="4617" y="8306"/>
                    <a:pt x="4648" y="8124"/>
                  </a:cubicBezTo>
                  <a:cubicBezTo>
                    <a:pt x="4651" y="8110"/>
                    <a:pt x="4652" y="8094"/>
                    <a:pt x="4651" y="8080"/>
                  </a:cubicBezTo>
                  <a:cubicBezTo>
                    <a:pt x="4800" y="7954"/>
                    <a:pt x="4952" y="7791"/>
                    <a:pt x="4967" y="7649"/>
                  </a:cubicBezTo>
                  <a:cubicBezTo>
                    <a:pt x="4968" y="7637"/>
                    <a:pt x="4968" y="7627"/>
                    <a:pt x="4968" y="7616"/>
                  </a:cubicBezTo>
                  <a:cubicBezTo>
                    <a:pt x="5347" y="7215"/>
                    <a:pt x="5325" y="7066"/>
                    <a:pt x="5319" y="7017"/>
                  </a:cubicBezTo>
                  <a:cubicBezTo>
                    <a:pt x="5311" y="6957"/>
                    <a:pt x="5278" y="6907"/>
                    <a:pt x="5226" y="6878"/>
                  </a:cubicBezTo>
                  <a:cubicBezTo>
                    <a:pt x="5195" y="6861"/>
                    <a:pt x="5158" y="6852"/>
                    <a:pt x="5114" y="6852"/>
                  </a:cubicBezTo>
                  <a:cubicBezTo>
                    <a:pt x="4952" y="6852"/>
                    <a:pt x="4701" y="6971"/>
                    <a:pt x="4365" y="7208"/>
                  </a:cubicBezTo>
                  <a:cubicBezTo>
                    <a:pt x="4164" y="7209"/>
                    <a:pt x="3917" y="7397"/>
                    <a:pt x="3781" y="7516"/>
                  </a:cubicBezTo>
                  <a:cubicBezTo>
                    <a:pt x="3779" y="7516"/>
                    <a:pt x="3778" y="7516"/>
                    <a:pt x="3777" y="7516"/>
                  </a:cubicBezTo>
                  <a:cubicBezTo>
                    <a:pt x="3692" y="7516"/>
                    <a:pt x="3603" y="7549"/>
                    <a:pt x="3518" y="7610"/>
                  </a:cubicBezTo>
                  <a:lnTo>
                    <a:pt x="3518" y="6772"/>
                  </a:lnTo>
                  <a:cubicBezTo>
                    <a:pt x="3531" y="6774"/>
                    <a:pt x="3545" y="6776"/>
                    <a:pt x="3559" y="6776"/>
                  </a:cubicBezTo>
                  <a:cubicBezTo>
                    <a:pt x="3734" y="6776"/>
                    <a:pt x="3865" y="6610"/>
                    <a:pt x="3950" y="6283"/>
                  </a:cubicBezTo>
                  <a:cubicBezTo>
                    <a:pt x="4057" y="6425"/>
                    <a:pt x="4166" y="6533"/>
                    <a:pt x="4275" y="6582"/>
                  </a:cubicBezTo>
                  <a:cubicBezTo>
                    <a:pt x="4323" y="6603"/>
                    <a:pt x="4366" y="6611"/>
                    <a:pt x="4403" y="6611"/>
                  </a:cubicBezTo>
                  <a:cubicBezTo>
                    <a:pt x="4441" y="6611"/>
                    <a:pt x="4473" y="6603"/>
                    <a:pt x="4497" y="6593"/>
                  </a:cubicBezTo>
                  <a:cubicBezTo>
                    <a:pt x="4554" y="6570"/>
                    <a:pt x="4598" y="6529"/>
                    <a:pt x="4633" y="6470"/>
                  </a:cubicBezTo>
                  <a:cubicBezTo>
                    <a:pt x="4662" y="6479"/>
                    <a:pt x="4692" y="6483"/>
                    <a:pt x="4720" y="6483"/>
                  </a:cubicBezTo>
                  <a:cubicBezTo>
                    <a:pt x="4753" y="6483"/>
                    <a:pt x="4785" y="6477"/>
                    <a:pt x="4816" y="6465"/>
                  </a:cubicBezTo>
                  <a:cubicBezTo>
                    <a:pt x="4863" y="6445"/>
                    <a:pt x="4927" y="6402"/>
                    <a:pt x="4968" y="6301"/>
                  </a:cubicBezTo>
                  <a:cubicBezTo>
                    <a:pt x="5016" y="6179"/>
                    <a:pt x="5016" y="6003"/>
                    <a:pt x="4985" y="5801"/>
                  </a:cubicBezTo>
                  <a:lnTo>
                    <a:pt x="4985" y="5801"/>
                  </a:lnTo>
                  <a:cubicBezTo>
                    <a:pt x="5152" y="5905"/>
                    <a:pt x="5322" y="5981"/>
                    <a:pt x="5463" y="5981"/>
                  </a:cubicBezTo>
                  <a:cubicBezTo>
                    <a:pt x="5540" y="5981"/>
                    <a:pt x="5608" y="5958"/>
                    <a:pt x="5661" y="5904"/>
                  </a:cubicBezTo>
                  <a:cubicBezTo>
                    <a:pt x="5704" y="5862"/>
                    <a:pt x="5730" y="5806"/>
                    <a:pt x="5738" y="5739"/>
                  </a:cubicBezTo>
                  <a:cubicBezTo>
                    <a:pt x="5805" y="5731"/>
                    <a:pt x="5861" y="5705"/>
                    <a:pt x="5904" y="5662"/>
                  </a:cubicBezTo>
                  <a:cubicBezTo>
                    <a:pt x="6027" y="5538"/>
                    <a:pt x="6004" y="5328"/>
                    <a:pt x="5832" y="5037"/>
                  </a:cubicBezTo>
                  <a:lnTo>
                    <a:pt x="5832" y="5037"/>
                  </a:lnTo>
                  <a:cubicBezTo>
                    <a:pt x="5907" y="5048"/>
                    <a:pt x="5978" y="5054"/>
                    <a:pt x="6043" y="5054"/>
                  </a:cubicBezTo>
                  <a:cubicBezTo>
                    <a:pt x="6131" y="5054"/>
                    <a:pt x="6209" y="5043"/>
                    <a:pt x="6272" y="5019"/>
                  </a:cubicBezTo>
                  <a:cubicBezTo>
                    <a:pt x="6374" y="4981"/>
                    <a:pt x="6418" y="4917"/>
                    <a:pt x="6438" y="4869"/>
                  </a:cubicBezTo>
                  <a:cubicBezTo>
                    <a:pt x="6462" y="4814"/>
                    <a:pt x="6465" y="4753"/>
                    <a:pt x="6447" y="4687"/>
                  </a:cubicBezTo>
                  <a:cubicBezTo>
                    <a:pt x="6507" y="4654"/>
                    <a:pt x="6548" y="4610"/>
                    <a:pt x="6572" y="4554"/>
                  </a:cubicBezTo>
                  <a:cubicBezTo>
                    <a:pt x="6593" y="4506"/>
                    <a:pt x="6607" y="4430"/>
                    <a:pt x="6565" y="4331"/>
                  </a:cubicBezTo>
                  <a:cubicBezTo>
                    <a:pt x="6513" y="4210"/>
                    <a:pt x="6388" y="4085"/>
                    <a:pt x="6224" y="3965"/>
                  </a:cubicBezTo>
                  <a:cubicBezTo>
                    <a:pt x="6518" y="3895"/>
                    <a:pt x="6775" y="3774"/>
                    <a:pt x="6775" y="3560"/>
                  </a:cubicBezTo>
                  <a:cubicBezTo>
                    <a:pt x="6775" y="3499"/>
                    <a:pt x="6753" y="3441"/>
                    <a:pt x="6712" y="3389"/>
                  </a:cubicBezTo>
                  <a:cubicBezTo>
                    <a:pt x="6753" y="3335"/>
                    <a:pt x="6775" y="3277"/>
                    <a:pt x="6775" y="3217"/>
                  </a:cubicBezTo>
                  <a:lnTo>
                    <a:pt x="6774" y="3217"/>
                  </a:lnTo>
                  <a:cubicBezTo>
                    <a:pt x="6774" y="3041"/>
                    <a:pt x="6608" y="2911"/>
                    <a:pt x="6282" y="2825"/>
                  </a:cubicBezTo>
                  <a:cubicBezTo>
                    <a:pt x="6424" y="2720"/>
                    <a:pt x="6532" y="2609"/>
                    <a:pt x="6580" y="2502"/>
                  </a:cubicBezTo>
                  <a:cubicBezTo>
                    <a:pt x="6625" y="2403"/>
                    <a:pt x="6610" y="2326"/>
                    <a:pt x="6592" y="2278"/>
                  </a:cubicBezTo>
                  <a:cubicBezTo>
                    <a:pt x="6569" y="2223"/>
                    <a:pt x="6528" y="2177"/>
                    <a:pt x="6469" y="2143"/>
                  </a:cubicBezTo>
                  <a:cubicBezTo>
                    <a:pt x="6487" y="2078"/>
                    <a:pt x="6486" y="2017"/>
                    <a:pt x="6463" y="1960"/>
                  </a:cubicBezTo>
                  <a:cubicBezTo>
                    <a:pt x="6444" y="1913"/>
                    <a:pt x="6401" y="1848"/>
                    <a:pt x="6300" y="1808"/>
                  </a:cubicBezTo>
                  <a:cubicBezTo>
                    <a:pt x="6232" y="1781"/>
                    <a:pt x="6148" y="1769"/>
                    <a:pt x="6051" y="1769"/>
                  </a:cubicBezTo>
                  <a:cubicBezTo>
                    <a:pt x="5974" y="1769"/>
                    <a:pt x="5889" y="1777"/>
                    <a:pt x="5800" y="1790"/>
                  </a:cubicBezTo>
                  <a:cubicBezTo>
                    <a:pt x="5960" y="1533"/>
                    <a:pt x="6055" y="1266"/>
                    <a:pt x="5903" y="1115"/>
                  </a:cubicBezTo>
                  <a:cubicBezTo>
                    <a:pt x="5861" y="1072"/>
                    <a:pt x="5805" y="1046"/>
                    <a:pt x="5738" y="1038"/>
                  </a:cubicBezTo>
                  <a:cubicBezTo>
                    <a:pt x="5730" y="970"/>
                    <a:pt x="5704" y="915"/>
                    <a:pt x="5660" y="872"/>
                  </a:cubicBezTo>
                  <a:cubicBezTo>
                    <a:pt x="5609" y="820"/>
                    <a:pt x="5542" y="794"/>
                    <a:pt x="5461" y="794"/>
                  </a:cubicBezTo>
                  <a:cubicBezTo>
                    <a:pt x="5347" y="794"/>
                    <a:pt x="5205" y="844"/>
                    <a:pt x="5036" y="944"/>
                  </a:cubicBezTo>
                  <a:cubicBezTo>
                    <a:pt x="5062" y="768"/>
                    <a:pt x="5060" y="614"/>
                    <a:pt x="5018" y="503"/>
                  </a:cubicBezTo>
                  <a:cubicBezTo>
                    <a:pt x="4980" y="403"/>
                    <a:pt x="4916" y="357"/>
                    <a:pt x="4868" y="338"/>
                  </a:cubicBezTo>
                  <a:cubicBezTo>
                    <a:pt x="4836" y="324"/>
                    <a:pt x="4802" y="317"/>
                    <a:pt x="4767" y="317"/>
                  </a:cubicBezTo>
                  <a:cubicBezTo>
                    <a:pt x="4741" y="317"/>
                    <a:pt x="4714" y="321"/>
                    <a:pt x="4686" y="328"/>
                  </a:cubicBezTo>
                  <a:cubicBezTo>
                    <a:pt x="4653" y="268"/>
                    <a:pt x="4609" y="227"/>
                    <a:pt x="4553" y="203"/>
                  </a:cubicBezTo>
                  <a:cubicBezTo>
                    <a:pt x="4528" y="193"/>
                    <a:pt x="4494" y="184"/>
                    <a:pt x="4453" y="184"/>
                  </a:cubicBezTo>
                  <a:cubicBezTo>
                    <a:pt x="4418" y="184"/>
                    <a:pt x="4376" y="191"/>
                    <a:pt x="4330" y="210"/>
                  </a:cubicBezTo>
                  <a:cubicBezTo>
                    <a:pt x="4209" y="263"/>
                    <a:pt x="4084" y="387"/>
                    <a:pt x="3964" y="552"/>
                  </a:cubicBezTo>
                  <a:cubicBezTo>
                    <a:pt x="3894" y="257"/>
                    <a:pt x="3773" y="1"/>
                    <a:pt x="3559" y="1"/>
                  </a:cubicBezTo>
                  <a:cubicBezTo>
                    <a:pt x="3498" y="1"/>
                    <a:pt x="3440" y="22"/>
                    <a:pt x="3387" y="64"/>
                  </a:cubicBezTo>
                  <a:cubicBezTo>
                    <a:pt x="3334" y="22"/>
                    <a:pt x="3276" y="1"/>
                    <a:pt x="3215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408;p78"/>
            <p:cNvSpPr/>
            <p:nvPr/>
          </p:nvSpPr>
          <p:spPr>
            <a:xfrm>
              <a:off x="9316938" y="2457538"/>
              <a:ext cx="324857" cy="396415"/>
            </a:xfrm>
            <a:custGeom>
              <a:avLst/>
              <a:gdLst/>
              <a:ahLst/>
              <a:cxnLst/>
              <a:rect l="l" t="t" r="r" b="b"/>
              <a:pathLst>
                <a:path w="7477" h="9124" extrusionOk="0">
                  <a:moveTo>
                    <a:pt x="2771" y="791"/>
                  </a:moveTo>
                  <a:cubicBezTo>
                    <a:pt x="2726" y="791"/>
                    <a:pt x="2691" y="826"/>
                    <a:pt x="2691" y="870"/>
                  </a:cubicBezTo>
                  <a:cubicBezTo>
                    <a:pt x="2691" y="915"/>
                    <a:pt x="2726" y="951"/>
                    <a:pt x="2771" y="951"/>
                  </a:cubicBezTo>
                  <a:lnTo>
                    <a:pt x="2797" y="951"/>
                  </a:lnTo>
                  <a:cubicBezTo>
                    <a:pt x="2841" y="951"/>
                    <a:pt x="2876" y="915"/>
                    <a:pt x="2876" y="870"/>
                  </a:cubicBezTo>
                  <a:cubicBezTo>
                    <a:pt x="2876" y="826"/>
                    <a:pt x="2841" y="791"/>
                    <a:pt x="2797" y="791"/>
                  </a:cubicBezTo>
                  <a:close/>
                  <a:moveTo>
                    <a:pt x="2384" y="910"/>
                  </a:moveTo>
                  <a:cubicBezTo>
                    <a:pt x="2340" y="910"/>
                    <a:pt x="2303" y="947"/>
                    <a:pt x="2303" y="990"/>
                  </a:cubicBezTo>
                  <a:cubicBezTo>
                    <a:pt x="2303" y="1035"/>
                    <a:pt x="2340" y="1071"/>
                    <a:pt x="2384" y="1071"/>
                  </a:cubicBezTo>
                  <a:lnTo>
                    <a:pt x="2409" y="1071"/>
                  </a:lnTo>
                  <a:cubicBezTo>
                    <a:pt x="2453" y="1071"/>
                    <a:pt x="2489" y="1035"/>
                    <a:pt x="2489" y="990"/>
                  </a:cubicBezTo>
                  <a:cubicBezTo>
                    <a:pt x="2489" y="947"/>
                    <a:pt x="2453" y="910"/>
                    <a:pt x="2409" y="910"/>
                  </a:cubicBezTo>
                  <a:close/>
                  <a:moveTo>
                    <a:pt x="3158" y="910"/>
                  </a:moveTo>
                  <a:cubicBezTo>
                    <a:pt x="3114" y="910"/>
                    <a:pt x="3078" y="947"/>
                    <a:pt x="3078" y="990"/>
                  </a:cubicBezTo>
                  <a:cubicBezTo>
                    <a:pt x="3078" y="1035"/>
                    <a:pt x="3114" y="1071"/>
                    <a:pt x="3158" y="1071"/>
                  </a:cubicBezTo>
                  <a:lnTo>
                    <a:pt x="3183" y="1071"/>
                  </a:lnTo>
                  <a:cubicBezTo>
                    <a:pt x="3228" y="1071"/>
                    <a:pt x="3264" y="1035"/>
                    <a:pt x="3264" y="990"/>
                  </a:cubicBezTo>
                  <a:cubicBezTo>
                    <a:pt x="3264" y="947"/>
                    <a:pt x="3228" y="910"/>
                    <a:pt x="3183" y="910"/>
                  </a:cubicBezTo>
                  <a:close/>
                  <a:moveTo>
                    <a:pt x="2771" y="1074"/>
                  </a:moveTo>
                  <a:cubicBezTo>
                    <a:pt x="2726" y="1074"/>
                    <a:pt x="2691" y="1109"/>
                    <a:pt x="2691" y="1153"/>
                  </a:cubicBezTo>
                  <a:cubicBezTo>
                    <a:pt x="2691" y="1198"/>
                    <a:pt x="2726" y="1234"/>
                    <a:pt x="2771" y="1234"/>
                  </a:cubicBezTo>
                  <a:lnTo>
                    <a:pt x="2797" y="1234"/>
                  </a:lnTo>
                  <a:cubicBezTo>
                    <a:pt x="2841" y="1234"/>
                    <a:pt x="2876" y="1198"/>
                    <a:pt x="2876" y="1153"/>
                  </a:cubicBezTo>
                  <a:cubicBezTo>
                    <a:pt x="2876" y="1109"/>
                    <a:pt x="2841" y="1074"/>
                    <a:pt x="2797" y="1074"/>
                  </a:cubicBezTo>
                  <a:close/>
                  <a:moveTo>
                    <a:pt x="2784" y="711"/>
                  </a:moveTo>
                  <a:cubicBezTo>
                    <a:pt x="3282" y="711"/>
                    <a:pt x="3614" y="892"/>
                    <a:pt x="3614" y="1012"/>
                  </a:cubicBezTo>
                  <a:cubicBezTo>
                    <a:pt x="3614" y="1034"/>
                    <a:pt x="3603" y="1063"/>
                    <a:pt x="3572" y="1092"/>
                  </a:cubicBezTo>
                  <a:cubicBezTo>
                    <a:pt x="3469" y="1199"/>
                    <a:pt x="3178" y="1313"/>
                    <a:pt x="2784" y="1313"/>
                  </a:cubicBezTo>
                  <a:cubicBezTo>
                    <a:pt x="2389" y="1313"/>
                    <a:pt x="2100" y="1200"/>
                    <a:pt x="1996" y="1093"/>
                  </a:cubicBezTo>
                  <a:cubicBezTo>
                    <a:pt x="1968" y="1066"/>
                    <a:pt x="1954" y="1034"/>
                    <a:pt x="1954" y="1012"/>
                  </a:cubicBezTo>
                  <a:cubicBezTo>
                    <a:pt x="1954" y="892"/>
                    <a:pt x="2285" y="711"/>
                    <a:pt x="2784" y="711"/>
                  </a:cubicBezTo>
                  <a:close/>
                  <a:moveTo>
                    <a:pt x="2784" y="261"/>
                  </a:moveTo>
                  <a:cubicBezTo>
                    <a:pt x="3499" y="261"/>
                    <a:pt x="4131" y="480"/>
                    <a:pt x="4407" y="786"/>
                  </a:cubicBezTo>
                  <a:cubicBezTo>
                    <a:pt x="4415" y="797"/>
                    <a:pt x="4422" y="806"/>
                    <a:pt x="4431" y="814"/>
                  </a:cubicBezTo>
                  <a:cubicBezTo>
                    <a:pt x="4511" y="910"/>
                    <a:pt x="4554" y="1016"/>
                    <a:pt x="4554" y="1124"/>
                  </a:cubicBezTo>
                  <a:cubicBezTo>
                    <a:pt x="4554" y="1259"/>
                    <a:pt x="4487" y="1376"/>
                    <a:pt x="4399" y="1470"/>
                  </a:cubicBezTo>
                  <a:cubicBezTo>
                    <a:pt x="4342" y="1341"/>
                    <a:pt x="4200" y="1192"/>
                    <a:pt x="3865" y="1089"/>
                  </a:cubicBezTo>
                  <a:cubicBezTo>
                    <a:pt x="3872" y="1063"/>
                    <a:pt x="3874" y="1039"/>
                    <a:pt x="3874" y="1012"/>
                  </a:cubicBezTo>
                  <a:cubicBezTo>
                    <a:pt x="3874" y="692"/>
                    <a:pt x="3406" y="450"/>
                    <a:pt x="2784" y="450"/>
                  </a:cubicBezTo>
                  <a:cubicBezTo>
                    <a:pt x="2162" y="450"/>
                    <a:pt x="1693" y="692"/>
                    <a:pt x="1693" y="1012"/>
                  </a:cubicBezTo>
                  <a:cubicBezTo>
                    <a:pt x="1693" y="1039"/>
                    <a:pt x="1696" y="1065"/>
                    <a:pt x="1703" y="1090"/>
                  </a:cubicBezTo>
                  <a:cubicBezTo>
                    <a:pt x="1370" y="1193"/>
                    <a:pt x="1227" y="1342"/>
                    <a:pt x="1169" y="1470"/>
                  </a:cubicBezTo>
                  <a:cubicBezTo>
                    <a:pt x="1080" y="1376"/>
                    <a:pt x="1013" y="1260"/>
                    <a:pt x="1013" y="1124"/>
                  </a:cubicBezTo>
                  <a:cubicBezTo>
                    <a:pt x="1013" y="1080"/>
                    <a:pt x="1020" y="1038"/>
                    <a:pt x="1034" y="995"/>
                  </a:cubicBezTo>
                  <a:cubicBezTo>
                    <a:pt x="1036" y="989"/>
                    <a:pt x="1039" y="983"/>
                    <a:pt x="1040" y="976"/>
                  </a:cubicBezTo>
                  <a:cubicBezTo>
                    <a:pt x="1190" y="575"/>
                    <a:pt x="1927" y="261"/>
                    <a:pt x="2784" y="261"/>
                  </a:cubicBezTo>
                  <a:close/>
                  <a:moveTo>
                    <a:pt x="3711" y="1316"/>
                  </a:moveTo>
                  <a:cubicBezTo>
                    <a:pt x="4011" y="1393"/>
                    <a:pt x="4187" y="1516"/>
                    <a:pt x="4172" y="1645"/>
                  </a:cubicBezTo>
                  <a:cubicBezTo>
                    <a:pt x="4171" y="1657"/>
                    <a:pt x="4160" y="1690"/>
                    <a:pt x="4160" y="1692"/>
                  </a:cubicBezTo>
                  <a:cubicBezTo>
                    <a:pt x="4124" y="1782"/>
                    <a:pt x="4012" y="1901"/>
                    <a:pt x="3786" y="2007"/>
                  </a:cubicBezTo>
                  <a:cubicBezTo>
                    <a:pt x="3516" y="2135"/>
                    <a:pt x="3162" y="2205"/>
                    <a:pt x="2787" y="2205"/>
                  </a:cubicBezTo>
                  <a:cubicBezTo>
                    <a:pt x="2777" y="2205"/>
                    <a:pt x="2766" y="2205"/>
                    <a:pt x="2755" y="2205"/>
                  </a:cubicBezTo>
                  <a:cubicBezTo>
                    <a:pt x="2000" y="2198"/>
                    <a:pt x="1490" y="1918"/>
                    <a:pt x="1405" y="1696"/>
                  </a:cubicBezTo>
                  <a:cubicBezTo>
                    <a:pt x="1404" y="1691"/>
                    <a:pt x="1395" y="1660"/>
                    <a:pt x="1393" y="1649"/>
                  </a:cubicBezTo>
                  <a:cubicBezTo>
                    <a:pt x="1380" y="1519"/>
                    <a:pt x="1556" y="1394"/>
                    <a:pt x="1858" y="1317"/>
                  </a:cubicBezTo>
                  <a:cubicBezTo>
                    <a:pt x="2047" y="1473"/>
                    <a:pt x="2384" y="1573"/>
                    <a:pt x="2783" y="1573"/>
                  </a:cubicBezTo>
                  <a:cubicBezTo>
                    <a:pt x="3184" y="1573"/>
                    <a:pt x="3521" y="1473"/>
                    <a:pt x="3711" y="1316"/>
                  </a:cubicBezTo>
                  <a:close/>
                  <a:moveTo>
                    <a:pt x="4815" y="1103"/>
                  </a:moveTo>
                  <a:cubicBezTo>
                    <a:pt x="4949" y="1245"/>
                    <a:pt x="5020" y="1401"/>
                    <a:pt x="5020" y="1558"/>
                  </a:cubicBezTo>
                  <a:cubicBezTo>
                    <a:pt x="5020" y="1783"/>
                    <a:pt x="4984" y="1988"/>
                    <a:pt x="4912" y="2169"/>
                  </a:cubicBezTo>
                  <a:cubicBezTo>
                    <a:pt x="4910" y="2171"/>
                    <a:pt x="4909" y="2174"/>
                    <a:pt x="4908" y="2177"/>
                  </a:cubicBezTo>
                  <a:cubicBezTo>
                    <a:pt x="4725" y="2623"/>
                    <a:pt x="4362" y="2828"/>
                    <a:pt x="4089" y="2922"/>
                  </a:cubicBezTo>
                  <a:cubicBezTo>
                    <a:pt x="3902" y="2987"/>
                    <a:pt x="3700" y="3018"/>
                    <a:pt x="3503" y="3018"/>
                  </a:cubicBezTo>
                  <a:cubicBezTo>
                    <a:pt x="3241" y="3018"/>
                    <a:pt x="2989" y="2962"/>
                    <a:pt x="2797" y="2852"/>
                  </a:cubicBezTo>
                  <a:cubicBezTo>
                    <a:pt x="2777" y="2841"/>
                    <a:pt x="2753" y="2836"/>
                    <a:pt x="2731" y="2836"/>
                  </a:cubicBezTo>
                  <a:cubicBezTo>
                    <a:pt x="2710" y="2836"/>
                    <a:pt x="2689" y="2841"/>
                    <a:pt x="2669" y="2852"/>
                  </a:cubicBezTo>
                  <a:cubicBezTo>
                    <a:pt x="2499" y="2945"/>
                    <a:pt x="2293" y="2992"/>
                    <a:pt x="2069" y="2992"/>
                  </a:cubicBezTo>
                  <a:cubicBezTo>
                    <a:pt x="1902" y="2992"/>
                    <a:pt x="1725" y="2966"/>
                    <a:pt x="1548" y="2913"/>
                  </a:cubicBezTo>
                  <a:cubicBezTo>
                    <a:pt x="1098" y="2779"/>
                    <a:pt x="711" y="2493"/>
                    <a:pt x="537" y="2168"/>
                  </a:cubicBezTo>
                  <a:cubicBezTo>
                    <a:pt x="535" y="2164"/>
                    <a:pt x="532" y="2156"/>
                    <a:pt x="528" y="2149"/>
                  </a:cubicBezTo>
                  <a:cubicBezTo>
                    <a:pt x="520" y="2132"/>
                    <a:pt x="508" y="2109"/>
                    <a:pt x="504" y="2101"/>
                  </a:cubicBezTo>
                  <a:lnTo>
                    <a:pt x="505" y="2101"/>
                  </a:lnTo>
                  <a:cubicBezTo>
                    <a:pt x="359" y="1766"/>
                    <a:pt x="444" y="1422"/>
                    <a:pt x="754" y="1103"/>
                  </a:cubicBezTo>
                  <a:lnTo>
                    <a:pt x="754" y="1103"/>
                  </a:lnTo>
                  <a:cubicBezTo>
                    <a:pt x="752" y="1110"/>
                    <a:pt x="752" y="1117"/>
                    <a:pt x="752" y="1124"/>
                  </a:cubicBezTo>
                  <a:cubicBezTo>
                    <a:pt x="752" y="1381"/>
                    <a:pt x="898" y="1620"/>
                    <a:pt x="1173" y="1816"/>
                  </a:cubicBezTo>
                  <a:cubicBezTo>
                    <a:pt x="1339" y="2182"/>
                    <a:pt x="1986" y="2458"/>
                    <a:pt x="2753" y="2465"/>
                  </a:cubicBezTo>
                  <a:lnTo>
                    <a:pt x="2784" y="2465"/>
                  </a:lnTo>
                  <a:cubicBezTo>
                    <a:pt x="3548" y="2465"/>
                    <a:pt x="4213" y="2189"/>
                    <a:pt x="4389" y="1820"/>
                  </a:cubicBezTo>
                  <a:cubicBezTo>
                    <a:pt x="4664" y="1625"/>
                    <a:pt x="4816" y="1379"/>
                    <a:pt x="4816" y="1124"/>
                  </a:cubicBezTo>
                  <a:cubicBezTo>
                    <a:pt x="4816" y="1117"/>
                    <a:pt x="4815" y="1110"/>
                    <a:pt x="4815" y="1103"/>
                  </a:cubicBezTo>
                  <a:close/>
                  <a:moveTo>
                    <a:pt x="6662" y="2402"/>
                  </a:moveTo>
                  <a:cubicBezTo>
                    <a:pt x="6771" y="2402"/>
                    <a:pt x="6882" y="2444"/>
                    <a:pt x="6975" y="2518"/>
                  </a:cubicBezTo>
                  <a:cubicBezTo>
                    <a:pt x="6954" y="2517"/>
                    <a:pt x="6933" y="2516"/>
                    <a:pt x="6912" y="2516"/>
                  </a:cubicBezTo>
                  <a:cubicBezTo>
                    <a:pt x="6894" y="2516"/>
                    <a:pt x="6877" y="2517"/>
                    <a:pt x="6860" y="2518"/>
                  </a:cubicBezTo>
                  <a:cubicBezTo>
                    <a:pt x="6783" y="2525"/>
                    <a:pt x="6710" y="2544"/>
                    <a:pt x="6641" y="2576"/>
                  </a:cubicBezTo>
                  <a:cubicBezTo>
                    <a:pt x="6600" y="2595"/>
                    <a:pt x="6583" y="2642"/>
                    <a:pt x="6601" y="2683"/>
                  </a:cubicBezTo>
                  <a:cubicBezTo>
                    <a:pt x="6615" y="2712"/>
                    <a:pt x="6644" y="2729"/>
                    <a:pt x="6674" y="2729"/>
                  </a:cubicBezTo>
                  <a:cubicBezTo>
                    <a:pt x="6685" y="2729"/>
                    <a:pt x="6697" y="2727"/>
                    <a:pt x="6708" y="2722"/>
                  </a:cubicBezTo>
                  <a:cubicBezTo>
                    <a:pt x="6760" y="2698"/>
                    <a:pt x="6815" y="2684"/>
                    <a:pt x="6873" y="2678"/>
                  </a:cubicBezTo>
                  <a:cubicBezTo>
                    <a:pt x="6888" y="2677"/>
                    <a:pt x="6902" y="2677"/>
                    <a:pt x="6917" y="2677"/>
                  </a:cubicBezTo>
                  <a:cubicBezTo>
                    <a:pt x="6967" y="2677"/>
                    <a:pt x="7017" y="2684"/>
                    <a:pt x="7066" y="2697"/>
                  </a:cubicBezTo>
                  <a:cubicBezTo>
                    <a:pt x="7051" y="2761"/>
                    <a:pt x="7027" y="2821"/>
                    <a:pt x="6993" y="2876"/>
                  </a:cubicBezTo>
                  <a:cubicBezTo>
                    <a:pt x="6962" y="2925"/>
                    <a:pt x="6923" y="2968"/>
                    <a:pt x="6878" y="3003"/>
                  </a:cubicBezTo>
                  <a:cubicBezTo>
                    <a:pt x="6843" y="3030"/>
                    <a:pt x="6837" y="3081"/>
                    <a:pt x="6864" y="3116"/>
                  </a:cubicBezTo>
                  <a:cubicBezTo>
                    <a:pt x="6881" y="3135"/>
                    <a:pt x="6904" y="3147"/>
                    <a:pt x="6928" y="3147"/>
                  </a:cubicBezTo>
                  <a:cubicBezTo>
                    <a:pt x="6945" y="3147"/>
                    <a:pt x="6962" y="3141"/>
                    <a:pt x="6977" y="3129"/>
                  </a:cubicBezTo>
                  <a:cubicBezTo>
                    <a:pt x="7037" y="3083"/>
                    <a:pt x="7088" y="3026"/>
                    <a:pt x="7129" y="2961"/>
                  </a:cubicBezTo>
                  <a:cubicBezTo>
                    <a:pt x="7149" y="2929"/>
                    <a:pt x="7167" y="2895"/>
                    <a:pt x="7181" y="2859"/>
                  </a:cubicBezTo>
                  <a:lnTo>
                    <a:pt x="7181" y="2858"/>
                  </a:lnTo>
                  <a:cubicBezTo>
                    <a:pt x="7195" y="2926"/>
                    <a:pt x="7197" y="2995"/>
                    <a:pt x="7184" y="3061"/>
                  </a:cubicBezTo>
                  <a:cubicBezTo>
                    <a:pt x="7162" y="3186"/>
                    <a:pt x="7093" y="3287"/>
                    <a:pt x="6993" y="3348"/>
                  </a:cubicBezTo>
                  <a:cubicBezTo>
                    <a:pt x="6977" y="3359"/>
                    <a:pt x="6960" y="3367"/>
                    <a:pt x="6943" y="3374"/>
                  </a:cubicBezTo>
                  <a:cubicBezTo>
                    <a:pt x="6822" y="3266"/>
                    <a:pt x="6709" y="3128"/>
                    <a:pt x="6614" y="2971"/>
                  </a:cubicBezTo>
                  <a:cubicBezTo>
                    <a:pt x="6519" y="2815"/>
                    <a:pt x="6448" y="2652"/>
                    <a:pt x="6408" y="2493"/>
                  </a:cubicBezTo>
                  <a:cubicBezTo>
                    <a:pt x="6422" y="2481"/>
                    <a:pt x="6437" y="2471"/>
                    <a:pt x="6454" y="2460"/>
                  </a:cubicBezTo>
                  <a:cubicBezTo>
                    <a:pt x="6518" y="2421"/>
                    <a:pt x="6590" y="2402"/>
                    <a:pt x="6662" y="2402"/>
                  </a:cubicBezTo>
                  <a:close/>
                  <a:moveTo>
                    <a:pt x="6289" y="2657"/>
                  </a:moveTo>
                  <a:cubicBezTo>
                    <a:pt x="6335" y="2790"/>
                    <a:pt x="6398" y="2925"/>
                    <a:pt x="6476" y="3055"/>
                  </a:cubicBezTo>
                  <a:cubicBezTo>
                    <a:pt x="6556" y="3184"/>
                    <a:pt x="6646" y="3303"/>
                    <a:pt x="6743" y="3404"/>
                  </a:cubicBezTo>
                  <a:cubicBezTo>
                    <a:pt x="6589" y="3390"/>
                    <a:pt x="6434" y="3295"/>
                    <a:pt x="6339" y="3139"/>
                  </a:cubicBezTo>
                  <a:cubicBezTo>
                    <a:pt x="6244" y="2981"/>
                    <a:pt x="6230" y="2800"/>
                    <a:pt x="6289" y="2657"/>
                  </a:cubicBezTo>
                  <a:close/>
                  <a:moveTo>
                    <a:pt x="6661" y="2143"/>
                  </a:moveTo>
                  <a:cubicBezTo>
                    <a:pt x="6542" y="2143"/>
                    <a:pt x="6424" y="2173"/>
                    <a:pt x="6318" y="2238"/>
                  </a:cubicBezTo>
                  <a:cubicBezTo>
                    <a:pt x="6017" y="2420"/>
                    <a:pt x="5914" y="2814"/>
                    <a:pt x="6058" y="3158"/>
                  </a:cubicBezTo>
                  <a:cubicBezTo>
                    <a:pt x="5842" y="3294"/>
                    <a:pt x="5634" y="3440"/>
                    <a:pt x="5437" y="3595"/>
                  </a:cubicBezTo>
                  <a:cubicBezTo>
                    <a:pt x="5380" y="3639"/>
                    <a:pt x="5370" y="3721"/>
                    <a:pt x="5414" y="3778"/>
                  </a:cubicBezTo>
                  <a:cubicBezTo>
                    <a:pt x="5440" y="3811"/>
                    <a:pt x="5479" y="3827"/>
                    <a:pt x="5517" y="3827"/>
                  </a:cubicBezTo>
                  <a:cubicBezTo>
                    <a:pt x="5546" y="3827"/>
                    <a:pt x="5574" y="3819"/>
                    <a:pt x="5597" y="3800"/>
                  </a:cubicBezTo>
                  <a:cubicBezTo>
                    <a:pt x="5787" y="3651"/>
                    <a:pt x="5986" y="3511"/>
                    <a:pt x="6193" y="3381"/>
                  </a:cubicBezTo>
                  <a:cubicBezTo>
                    <a:pt x="6348" y="3564"/>
                    <a:pt x="6569" y="3667"/>
                    <a:pt x="6786" y="3667"/>
                  </a:cubicBezTo>
                  <a:cubicBezTo>
                    <a:pt x="6905" y="3667"/>
                    <a:pt x="7023" y="3636"/>
                    <a:pt x="7129" y="3572"/>
                  </a:cubicBezTo>
                  <a:cubicBezTo>
                    <a:pt x="7293" y="3471"/>
                    <a:pt x="7404" y="3307"/>
                    <a:pt x="7440" y="3109"/>
                  </a:cubicBezTo>
                  <a:cubicBezTo>
                    <a:pt x="7476" y="2915"/>
                    <a:pt x="7437" y="2712"/>
                    <a:pt x="7330" y="2536"/>
                  </a:cubicBezTo>
                  <a:cubicBezTo>
                    <a:pt x="7178" y="2285"/>
                    <a:pt x="6918" y="2143"/>
                    <a:pt x="6661" y="2143"/>
                  </a:cubicBezTo>
                  <a:close/>
                  <a:moveTo>
                    <a:pt x="5306" y="2357"/>
                  </a:moveTo>
                  <a:lnTo>
                    <a:pt x="5306" y="2367"/>
                  </a:lnTo>
                  <a:cubicBezTo>
                    <a:pt x="5306" y="2584"/>
                    <a:pt x="5268" y="2793"/>
                    <a:pt x="5197" y="2991"/>
                  </a:cubicBezTo>
                  <a:cubicBezTo>
                    <a:pt x="4895" y="3336"/>
                    <a:pt x="4431" y="3601"/>
                    <a:pt x="3875" y="3741"/>
                  </a:cubicBezTo>
                  <a:cubicBezTo>
                    <a:pt x="3593" y="3813"/>
                    <a:pt x="3305" y="3849"/>
                    <a:pt x="3021" y="3849"/>
                  </a:cubicBezTo>
                  <a:cubicBezTo>
                    <a:pt x="2686" y="3849"/>
                    <a:pt x="2357" y="3799"/>
                    <a:pt x="2054" y="3700"/>
                  </a:cubicBezTo>
                  <a:cubicBezTo>
                    <a:pt x="2046" y="3697"/>
                    <a:pt x="2038" y="3696"/>
                    <a:pt x="2029" y="3696"/>
                  </a:cubicBezTo>
                  <a:cubicBezTo>
                    <a:pt x="1995" y="3696"/>
                    <a:pt x="1964" y="3718"/>
                    <a:pt x="1953" y="3752"/>
                  </a:cubicBezTo>
                  <a:cubicBezTo>
                    <a:pt x="1939" y="3794"/>
                    <a:pt x="1962" y="3839"/>
                    <a:pt x="2005" y="3853"/>
                  </a:cubicBezTo>
                  <a:cubicBezTo>
                    <a:pt x="2329" y="3958"/>
                    <a:pt x="2676" y="4008"/>
                    <a:pt x="3021" y="4008"/>
                  </a:cubicBezTo>
                  <a:cubicBezTo>
                    <a:pt x="3754" y="4008"/>
                    <a:pt x="4485" y="3784"/>
                    <a:pt x="5003" y="3389"/>
                  </a:cubicBezTo>
                  <a:lnTo>
                    <a:pt x="5003" y="3389"/>
                  </a:lnTo>
                  <a:cubicBezTo>
                    <a:pt x="4576" y="4060"/>
                    <a:pt x="3742" y="4517"/>
                    <a:pt x="2783" y="4517"/>
                  </a:cubicBezTo>
                  <a:cubicBezTo>
                    <a:pt x="1392" y="4517"/>
                    <a:pt x="261" y="3552"/>
                    <a:pt x="261" y="2367"/>
                  </a:cubicBezTo>
                  <a:lnTo>
                    <a:pt x="261" y="2357"/>
                  </a:lnTo>
                  <a:lnTo>
                    <a:pt x="346" y="2357"/>
                  </a:lnTo>
                  <a:cubicBezTo>
                    <a:pt x="566" y="2718"/>
                    <a:pt x="981" y="3016"/>
                    <a:pt x="1473" y="3162"/>
                  </a:cubicBezTo>
                  <a:cubicBezTo>
                    <a:pt x="1674" y="3222"/>
                    <a:pt x="1876" y="3252"/>
                    <a:pt x="2068" y="3252"/>
                  </a:cubicBezTo>
                  <a:cubicBezTo>
                    <a:pt x="2309" y="3252"/>
                    <a:pt x="2536" y="3205"/>
                    <a:pt x="2730" y="3113"/>
                  </a:cubicBezTo>
                  <a:cubicBezTo>
                    <a:pt x="2951" y="3222"/>
                    <a:pt x="3224" y="3278"/>
                    <a:pt x="3505" y="3278"/>
                  </a:cubicBezTo>
                  <a:cubicBezTo>
                    <a:pt x="3731" y="3278"/>
                    <a:pt x="3961" y="3242"/>
                    <a:pt x="4174" y="3169"/>
                  </a:cubicBezTo>
                  <a:cubicBezTo>
                    <a:pt x="4480" y="3063"/>
                    <a:pt x="4884" y="2837"/>
                    <a:pt x="5113" y="2357"/>
                  </a:cubicBezTo>
                  <a:close/>
                  <a:moveTo>
                    <a:pt x="4726" y="4092"/>
                  </a:moveTo>
                  <a:cubicBezTo>
                    <a:pt x="4998" y="4169"/>
                    <a:pt x="5149" y="4286"/>
                    <a:pt x="5133" y="4407"/>
                  </a:cubicBezTo>
                  <a:cubicBezTo>
                    <a:pt x="5103" y="4643"/>
                    <a:pt x="4562" y="4966"/>
                    <a:pt x="3747" y="4966"/>
                  </a:cubicBezTo>
                  <a:lnTo>
                    <a:pt x="3717" y="4966"/>
                  </a:lnTo>
                  <a:cubicBezTo>
                    <a:pt x="3508" y="4963"/>
                    <a:pt x="3307" y="4941"/>
                    <a:pt x="3125" y="4899"/>
                  </a:cubicBezTo>
                  <a:cubicBezTo>
                    <a:pt x="3203" y="4848"/>
                    <a:pt x="3270" y="4792"/>
                    <a:pt x="3325" y="4732"/>
                  </a:cubicBezTo>
                  <a:cubicBezTo>
                    <a:pt x="3864" y="4640"/>
                    <a:pt x="4347" y="4411"/>
                    <a:pt x="4726" y="4092"/>
                  </a:cubicBezTo>
                  <a:close/>
                  <a:moveTo>
                    <a:pt x="842" y="4093"/>
                  </a:moveTo>
                  <a:cubicBezTo>
                    <a:pt x="1344" y="4516"/>
                    <a:pt x="2029" y="4777"/>
                    <a:pt x="2784" y="4777"/>
                  </a:cubicBezTo>
                  <a:lnTo>
                    <a:pt x="2805" y="4777"/>
                  </a:lnTo>
                  <a:cubicBezTo>
                    <a:pt x="2567" y="4886"/>
                    <a:pt x="2234" y="4966"/>
                    <a:pt x="1832" y="4966"/>
                  </a:cubicBezTo>
                  <a:cubicBezTo>
                    <a:pt x="1820" y="4966"/>
                    <a:pt x="1807" y="4966"/>
                    <a:pt x="1795" y="4966"/>
                  </a:cubicBezTo>
                  <a:cubicBezTo>
                    <a:pt x="960" y="4957"/>
                    <a:pt x="460" y="4633"/>
                    <a:pt x="434" y="4411"/>
                  </a:cubicBezTo>
                  <a:cubicBezTo>
                    <a:pt x="420" y="4289"/>
                    <a:pt x="570" y="4171"/>
                    <a:pt x="842" y="4093"/>
                  </a:cubicBezTo>
                  <a:close/>
                  <a:moveTo>
                    <a:pt x="1707" y="5824"/>
                  </a:moveTo>
                  <a:cubicBezTo>
                    <a:pt x="1853" y="5824"/>
                    <a:pt x="1990" y="5886"/>
                    <a:pt x="2071" y="6005"/>
                  </a:cubicBezTo>
                  <a:cubicBezTo>
                    <a:pt x="2081" y="6020"/>
                    <a:pt x="2090" y="6037"/>
                    <a:pt x="2099" y="6053"/>
                  </a:cubicBezTo>
                  <a:cubicBezTo>
                    <a:pt x="1996" y="6180"/>
                    <a:pt x="1865" y="6299"/>
                    <a:pt x="1713" y="6403"/>
                  </a:cubicBezTo>
                  <a:cubicBezTo>
                    <a:pt x="1561" y="6506"/>
                    <a:pt x="1402" y="6584"/>
                    <a:pt x="1246" y="6633"/>
                  </a:cubicBezTo>
                  <a:cubicBezTo>
                    <a:pt x="1233" y="6619"/>
                    <a:pt x="1222" y="6604"/>
                    <a:pt x="1210" y="6589"/>
                  </a:cubicBezTo>
                  <a:cubicBezTo>
                    <a:pt x="1106" y="6435"/>
                    <a:pt x="1125" y="6227"/>
                    <a:pt x="1243" y="6066"/>
                  </a:cubicBezTo>
                  <a:lnTo>
                    <a:pt x="1243" y="6066"/>
                  </a:lnTo>
                  <a:cubicBezTo>
                    <a:pt x="1242" y="6104"/>
                    <a:pt x="1243" y="6142"/>
                    <a:pt x="1248" y="6179"/>
                  </a:cubicBezTo>
                  <a:cubicBezTo>
                    <a:pt x="1258" y="6256"/>
                    <a:pt x="1282" y="6328"/>
                    <a:pt x="1316" y="6396"/>
                  </a:cubicBezTo>
                  <a:cubicBezTo>
                    <a:pt x="1330" y="6423"/>
                    <a:pt x="1358" y="6439"/>
                    <a:pt x="1387" y="6439"/>
                  </a:cubicBezTo>
                  <a:cubicBezTo>
                    <a:pt x="1400" y="6439"/>
                    <a:pt x="1413" y="6437"/>
                    <a:pt x="1425" y="6431"/>
                  </a:cubicBezTo>
                  <a:cubicBezTo>
                    <a:pt x="1464" y="6410"/>
                    <a:pt x="1479" y="6361"/>
                    <a:pt x="1459" y="6322"/>
                  </a:cubicBezTo>
                  <a:cubicBezTo>
                    <a:pt x="1432" y="6271"/>
                    <a:pt x="1415" y="6216"/>
                    <a:pt x="1407" y="6159"/>
                  </a:cubicBezTo>
                  <a:cubicBezTo>
                    <a:pt x="1399" y="6095"/>
                    <a:pt x="1402" y="6029"/>
                    <a:pt x="1415" y="5965"/>
                  </a:cubicBezTo>
                  <a:cubicBezTo>
                    <a:pt x="1480" y="5976"/>
                    <a:pt x="1542" y="5997"/>
                    <a:pt x="1598" y="6028"/>
                  </a:cubicBezTo>
                  <a:cubicBezTo>
                    <a:pt x="1649" y="6057"/>
                    <a:pt x="1693" y="6094"/>
                    <a:pt x="1732" y="6137"/>
                  </a:cubicBezTo>
                  <a:cubicBezTo>
                    <a:pt x="1748" y="6155"/>
                    <a:pt x="1770" y="6165"/>
                    <a:pt x="1793" y="6165"/>
                  </a:cubicBezTo>
                  <a:cubicBezTo>
                    <a:pt x="1811" y="6165"/>
                    <a:pt x="1829" y="6158"/>
                    <a:pt x="1844" y="6145"/>
                  </a:cubicBezTo>
                  <a:cubicBezTo>
                    <a:pt x="1877" y="6116"/>
                    <a:pt x="1882" y="6066"/>
                    <a:pt x="1853" y="6031"/>
                  </a:cubicBezTo>
                  <a:cubicBezTo>
                    <a:pt x="1803" y="5975"/>
                    <a:pt x="1743" y="5926"/>
                    <a:pt x="1677" y="5889"/>
                  </a:cubicBezTo>
                  <a:cubicBezTo>
                    <a:pt x="1643" y="5870"/>
                    <a:pt x="1609" y="5855"/>
                    <a:pt x="1572" y="5841"/>
                  </a:cubicBezTo>
                  <a:cubicBezTo>
                    <a:pt x="1617" y="5830"/>
                    <a:pt x="1662" y="5824"/>
                    <a:pt x="1707" y="5824"/>
                  </a:cubicBezTo>
                  <a:close/>
                  <a:moveTo>
                    <a:pt x="2139" y="6251"/>
                  </a:moveTo>
                  <a:lnTo>
                    <a:pt x="2139" y="6251"/>
                  </a:lnTo>
                  <a:cubicBezTo>
                    <a:pt x="2133" y="6406"/>
                    <a:pt x="2045" y="6565"/>
                    <a:pt x="1894" y="6668"/>
                  </a:cubicBezTo>
                  <a:cubicBezTo>
                    <a:pt x="1794" y="6736"/>
                    <a:pt x="1682" y="6769"/>
                    <a:pt x="1575" y="6769"/>
                  </a:cubicBezTo>
                  <a:cubicBezTo>
                    <a:pt x="1520" y="6769"/>
                    <a:pt x="1465" y="6760"/>
                    <a:pt x="1415" y="6743"/>
                  </a:cubicBezTo>
                  <a:cubicBezTo>
                    <a:pt x="1547" y="6691"/>
                    <a:pt x="1678" y="6621"/>
                    <a:pt x="1803" y="6535"/>
                  </a:cubicBezTo>
                  <a:cubicBezTo>
                    <a:pt x="1929" y="6450"/>
                    <a:pt x="2042" y="6354"/>
                    <a:pt x="2139" y="6251"/>
                  </a:cubicBezTo>
                  <a:close/>
                  <a:moveTo>
                    <a:pt x="2784" y="1"/>
                  </a:moveTo>
                  <a:cubicBezTo>
                    <a:pt x="1840" y="1"/>
                    <a:pt x="1066" y="340"/>
                    <a:pt x="828" y="813"/>
                  </a:cubicBezTo>
                  <a:cubicBezTo>
                    <a:pt x="792" y="814"/>
                    <a:pt x="755" y="815"/>
                    <a:pt x="718" y="817"/>
                  </a:cubicBezTo>
                  <a:cubicBezTo>
                    <a:pt x="687" y="818"/>
                    <a:pt x="658" y="832"/>
                    <a:pt x="636" y="853"/>
                  </a:cubicBezTo>
                  <a:cubicBezTo>
                    <a:pt x="230" y="1233"/>
                    <a:pt x="88" y="1671"/>
                    <a:pt x="225" y="2096"/>
                  </a:cubicBezTo>
                  <a:lnTo>
                    <a:pt x="136" y="2096"/>
                  </a:lnTo>
                  <a:cubicBezTo>
                    <a:pt x="68" y="2096"/>
                    <a:pt x="11" y="2149"/>
                    <a:pt x="6" y="2217"/>
                  </a:cubicBezTo>
                  <a:cubicBezTo>
                    <a:pt x="3" y="2267"/>
                    <a:pt x="1" y="2318"/>
                    <a:pt x="1" y="2367"/>
                  </a:cubicBezTo>
                  <a:cubicBezTo>
                    <a:pt x="1" y="2944"/>
                    <a:pt x="237" y="3476"/>
                    <a:pt x="628" y="3890"/>
                  </a:cubicBezTo>
                  <a:cubicBezTo>
                    <a:pt x="186" y="4064"/>
                    <a:pt x="161" y="4328"/>
                    <a:pt x="176" y="4442"/>
                  </a:cubicBezTo>
                  <a:cubicBezTo>
                    <a:pt x="226" y="4873"/>
                    <a:pt x="937" y="5218"/>
                    <a:pt x="1793" y="5226"/>
                  </a:cubicBezTo>
                  <a:cubicBezTo>
                    <a:pt x="1803" y="5226"/>
                    <a:pt x="1814" y="5226"/>
                    <a:pt x="1824" y="5226"/>
                  </a:cubicBezTo>
                  <a:cubicBezTo>
                    <a:pt x="2121" y="5226"/>
                    <a:pt x="2405" y="5184"/>
                    <a:pt x="2654" y="5110"/>
                  </a:cubicBezTo>
                  <a:lnTo>
                    <a:pt x="2654" y="7852"/>
                  </a:lnTo>
                  <a:cubicBezTo>
                    <a:pt x="2570" y="7628"/>
                    <a:pt x="2473" y="7408"/>
                    <a:pt x="2361" y="7195"/>
                  </a:cubicBezTo>
                  <a:cubicBezTo>
                    <a:pt x="2294" y="7063"/>
                    <a:pt x="2220" y="6933"/>
                    <a:pt x="2139" y="6805"/>
                  </a:cubicBezTo>
                  <a:cubicBezTo>
                    <a:pt x="2415" y="6552"/>
                    <a:pt x="2484" y="6149"/>
                    <a:pt x="2286" y="5858"/>
                  </a:cubicBezTo>
                  <a:cubicBezTo>
                    <a:pt x="2155" y="5665"/>
                    <a:pt x="1937" y="5564"/>
                    <a:pt x="1706" y="5564"/>
                  </a:cubicBezTo>
                  <a:cubicBezTo>
                    <a:pt x="1549" y="5564"/>
                    <a:pt x="1386" y="5611"/>
                    <a:pt x="1242" y="5709"/>
                  </a:cubicBezTo>
                  <a:cubicBezTo>
                    <a:pt x="886" y="5951"/>
                    <a:pt x="775" y="6411"/>
                    <a:pt x="995" y="6736"/>
                  </a:cubicBezTo>
                  <a:cubicBezTo>
                    <a:pt x="1126" y="6928"/>
                    <a:pt x="1345" y="7030"/>
                    <a:pt x="1575" y="7030"/>
                  </a:cubicBezTo>
                  <a:cubicBezTo>
                    <a:pt x="1691" y="7030"/>
                    <a:pt x="1811" y="7004"/>
                    <a:pt x="1923" y="6951"/>
                  </a:cubicBezTo>
                  <a:cubicBezTo>
                    <a:pt x="1997" y="7071"/>
                    <a:pt x="2068" y="7193"/>
                    <a:pt x="2131" y="7315"/>
                  </a:cubicBezTo>
                  <a:cubicBezTo>
                    <a:pt x="2381" y="7795"/>
                    <a:pt x="2557" y="8306"/>
                    <a:pt x="2654" y="8832"/>
                  </a:cubicBezTo>
                  <a:lnTo>
                    <a:pt x="2654" y="8994"/>
                  </a:lnTo>
                  <a:cubicBezTo>
                    <a:pt x="2654" y="9066"/>
                    <a:pt x="2712" y="9124"/>
                    <a:pt x="2784" y="9124"/>
                  </a:cubicBezTo>
                  <a:cubicBezTo>
                    <a:pt x="2855" y="9124"/>
                    <a:pt x="2914" y="9066"/>
                    <a:pt x="2914" y="8994"/>
                  </a:cubicBezTo>
                  <a:lnTo>
                    <a:pt x="2914" y="8823"/>
                  </a:lnTo>
                  <a:lnTo>
                    <a:pt x="2914" y="8818"/>
                  </a:lnTo>
                  <a:lnTo>
                    <a:pt x="2914" y="8378"/>
                  </a:lnTo>
                  <a:cubicBezTo>
                    <a:pt x="2963" y="7914"/>
                    <a:pt x="3057" y="7458"/>
                    <a:pt x="3194" y="7017"/>
                  </a:cubicBezTo>
                  <a:cubicBezTo>
                    <a:pt x="3384" y="6912"/>
                    <a:pt x="3572" y="6815"/>
                    <a:pt x="3755" y="6725"/>
                  </a:cubicBezTo>
                  <a:cubicBezTo>
                    <a:pt x="3920" y="6730"/>
                    <a:pt x="4069" y="6806"/>
                    <a:pt x="4173" y="6922"/>
                  </a:cubicBezTo>
                  <a:cubicBezTo>
                    <a:pt x="4177" y="6928"/>
                    <a:pt x="4182" y="6933"/>
                    <a:pt x="4187" y="6938"/>
                  </a:cubicBezTo>
                  <a:cubicBezTo>
                    <a:pt x="4271" y="7040"/>
                    <a:pt x="4322" y="7170"/>
                    <a:pt x="4322" y="7310"/>
                  </a:cubicBezTo>
                  <a:cubicBezTo>
                    <a:pt x="4322" y="7383"/>
                    <a:pt x="4379" y="7441"/>
                    <a:pt x="4452" y="7441"/>
                  </a:cubicBezTo>
                  <a:cubicBezTo>
                    <a:pt x="4523" y="7441"/>
                    <a:pt x="4582" y="7383"/>
                    <a:pt x="4582" y="7310"/>
                  </a:cubicBezTo>
                  <a:cubicBezTo>
                    <a:pt x="4582" y="7211"/>
                    <a:pt x="4565" y="7116"/>
                    <a:pt x="4534" y="7028"/>
                  </a:cubicBezTo>
                  <a:lnTo>
                    <a:pt x="4534" y="7028"/>
                  </a:lnTo>
                  <a:cubicBezTo>
                    <a:pt x="4610" y="7069"/>
                    <a:pt x="4681" y="7127"/>
                    <a:pt x="4731" y="7199"/>
                  </a:cubicBezTo>
                  <a:cubicBezTo>
                    <a:pt x="4756" y="7235"/>
                    <a:pt x="4797" y="7255"/>
                    <a:pt x="4838" y="7255"/>
                  </a:cubicBezTo>
                  <a:cubicBezTo>
                    <a:pt x="4864" y="7255"/>
                    <a:pt x="4889" y="7247"/>
                    <a:pt x="4912" y="7232"/>
                  </a:cubicBezTo>
                  <a:cubicBezTo>
                    <a:pt x="4971" y="7191"/>
                    <a:pt x="4985" y="7109"/>
                    <a:pt x="4944" y="7050"/>
                  </a:cubicBezTo>
                  <a:cubicBezTo>
                    <a:pt x="4803" y="6847"/>
                    <a:pt x="4560" y="6716"/>
                    <a:pt x="4334" y="6713"/>
                  </a:cubicBezTo>
                  <a:cubicBezTo>
                    <a:pt x="4271" y="6650"/>
                    <a:pt x="4197" y="6597"/>
                    <a:pt x="4117" y="6556"/>
                  </a:cubicBezTo>
                  <a:cubicBezTo>
                    <a:pt x="4213" y="6513"/>
                    <a:pt x="4306" y="6473"/>
                    <a:pt x="4397" y="6436"/>
                  </a:cubicBezTo>
                  <a:cubicBezTo>
                    <a:pt x="4397" y="6436"/>
                    <a:pt x="4398" y="6436"/>
                    <a:pt x="4399" y="6435"/>
                  </a:cubicBezTo>
                  <a:lnTo>
                    <a:pt x="4400" y="6435"/>
                  </a:lnTo>
                  <a:lnTo>
                    <a:pt x="4425" y="6423"/>
                  </a:lnTo>
                  <a:cubicBezTo>
                    <a:pt x="4427" y="6422"/>
                    <a:pt x="4429" y="6422"/>
                    <a:pt x="4432" y="6421"/>
                  </a:cubicBezTo>
                  <a:cubicBezTo>
                    <a:pt x="4629" y="6336"/>
                    <a:pt x="4771" y="6273"/>
                    <a:pt x="4918" y="6273"/>
                  </a:cubicBezTo>
                  <a:cubicBezTo>
                    <a:pt x="4954" y="6273"/>
                    <a:pt x="4990" y="6277"/>
                    <a:pt x="5027" y="6285"/>
                  </a:cubicBezTo>
                  <a:cubicBezTo>
                    <a:pt x="5036" y="6287"/>
                    <a:pt x="5044" y="6288"/>
                    <a:pt x="5053" y="6288"/>
                  </a:cubicBezTo>
                  <a:cubicBezTo>
                    <a:pt x="5113" y="6288"/>
                    <a:pt x="5168" y="6246"/>
                    <a:pt x="5181" y="6183"/>
                  </a:cubicBezTo>
                  <a:cubicBezTo>
                    <a:pt x="5195" y="6113"/>
                    <a:pt x="5151" y="6045"/>
                    <a:pt x="5080" y="6029"/>
                  </a:cubicBezTo>
                  <a:cubicBezTo>
                    <a:pt x="5025" y="6018"/>
                    <a:pt x="4972" y="6013"/>
                    <a:pt x="4920" y="6013"/>
                  </a:cubicBezTo>
                  <a:cubicBezTo>
                    <a:pt x="4845" y="6013"/>
                    <a:pt x="4773" y="6024"/>
                    <a:pt x="4701" y="6042"/>
                  </a:cubicBezTo>
                  <a:cubicBezTo>
                    <a:pt x="4717" y="5959"/>
                    <a:pt x="4720" y="5877"/>
                    <a:pt x="4723" y="5811"/>
                  </a:cubicBezTo>
                  <a:cubicBezTo>
                    <a:pt x="4726" y="5740"/>
                    <a:pt x="4670" y="5679"/>
                    <a:pt x="4598" y="5676"/>
                  </a:cubicBezTo>
                  <a:cubicBezTo>
                    <a:pt x="4596" y="5676"/>
                    <a:pt x="4595" y="5676"/>
                    <a:pt x="4594" y="5676"/>
                  </a:cubicBezTo>
                  <a:cubicBezTo>
                    <a:pt x="4524" y="5676"/>
                    <a:pt x="4465" y="5730"/>
                    <a:pt x="4462" y="5801"/>
                  </a:cubicBezTo>
                  <a:cubicBezTo>
                    <a:pt x="4455" y="5986"/>
                    <a:pt x="4440" y="6132"/>
                    <a:pt x="4326" y="6182"/>
                  </a:cubicBezTo>
                  <a:lnTo>
                    <a:pt x="4322" y="6185"/>
                  </a:lnTo>
                  <a:cubicBezTo>
                    <a:pt x="4321" y="6185"/>
                    <a:pt x="4319" y="6186"/>
                    <a:pt x="4318" y="6186"/>
                  </a:cubicBezTo>
                  <a:lnTo>
                    <a:pt x="4298" y="6195"/>
                  </a:lnTo>
                  <a:cubicBezTo>
                    <a:pt x="3996" y="6318"/>
                    <a:pt x="3661" y="6475"/>
                    <a:pt x="3317" y="6656"/>
                  </a:cubicBezTo>
                  <a:cubicBezTo>
                    <a:pt x="3369" y="6513"/>
                    <a:pt x="3426" y="6374"/>
                    <a:pt x="3488" y="6235"/>
                  </a:cubicBezTo>
                  <a:cubicBezTo>
                    <a:pt x="3586" y="6014"/>
                    <a:pt x="3698" y="5794"/>
                    <a:pt x="3822" y="5580"/>
                  </a:cubicBezTo>
                  <a:cubicBezTo>
                    <a:pt x="3857" y="5517"/>
                    <a:pt x="3836" y="5437"/>
                    <a:pt x="3774" y="5402"/>
                  </a:cubicBezTo>
                  <a:cubicBezTo>
                    <a:pt x="3753" y="5390"/>
                    <a:pt x="3731" y="5384"/>
                    <a:pt x="3709" y="5384"/>
                  </a:cubicBezTo>
                  <a:cubicBezTo>
                    <a:pt x="3664" y="5384"/>
                    <a:pt x="3620" y="5408"/>
                    <a:pt x="3596" y="5449"/>
                  </a:cubicBezTo>
                  <a:cubicBezTo>
                    <a:pt x="3469" y="5672"/>
                    <a:pt x="3352" y="5900"/>
                    <a:pt x="3250" y="6129"/>
                  </a:cubicBezTo>
                  <a:cubicBezTo>
                    <a:pt x="3118" y="6426"/>
                    <a:pt x="3005" y="6731"/>
                    <a:pt x="2914" y="7043"/>
                  </a:cubicBezTo>
                  <a:lnTo>
                    <a:pt x="2914" y="5112"/>
                  </a:lnTo>
                  <a:cubicBezTo>
                    <a:pt x="3155" y="5185"/>
                    <a:pt x="3427" y="5223"/>
                    <a:pt x="3714" y="5226"/>
                  </a:cubicBezTo>
                  <a:cubicBezTo>
                    <a:pt x="3722" y="5226"/>
                    <a:pt x="3730" y="5226"/>
                    <a:pt x="3738" y="5226"/>
                  </a:cubicBezTo>
                  <a:cubicBezTo>
                    <a:pt x="4153" y="5226"/>
                    <a:pt x="4548" y="5149"/>
                    <a:pt x="4855" y="5005"/>
                  </a:cubicBezTo>
                  <a:cubicBezTo>
                    <a:pt x="5169" y="4858"/>
                    <a:pt x="5365" y="4652"/>
                    <a:pt x="5392" y="4440"/>
                  </a:cubicBezTo>
                  <a:lnTo>
                    <a:pt x="5392" y="4441"/>
                  </a:lnTo>
                  <a:cubicBezTo>
                    <a:pt x="5406" y="4326"/>
                    <a:pt x="5384" y="4062"/>
                    <a:pt x="4941" y="3889"/>
                  </a:cubicBezTo>
                  <a:cubicBezTo>
                    <a:pt x="5332" y="3474"/>
                    <a:pt x="5566" y="2944"/>
                    <a:pt x="5566" y="2367"/>
                  </a:cubicBezTo>
                  <a:cubicBezTo>
                    <a:pt x="5566" y="2318"/>
                    <a:pt x="5564" y="2267"/>
                    <a:pt x="5561" y="2217"/>
                  </a:cubicBezTo>
                  <a:cubicBezTo>
                    <a:pt x="5556" y="2149"/>
                    <a:pt x="5499" y="2096"/>
                    <a:pt x="5431" y="2096"/>
                  </a:cubicBezTo>
                  <a:lnTo>
                    <a:pt x="5211" y="2096"/>
                  </a:lnTo>
                  <a:cubicBezTo>
                    <a:pt x="5257" y="1930"/>
                    <a:pt x="5281" y="1749"/>
                    <a:pt x="5281" y="1558"/>
                  </a:cubicBezTo>
                  <a:cubicBezTo>
                    <a:pt x="5281" y="1200"/>
                    <a:pt x="5039" y="866"/>
                    <a:pt x="4601" y="614"/>
                  </a:cubicBezTo>
                  <a:cubicBezTo>
                    <a:pt x="4269" y="247"/>
                    <a:pt x="3589" y="1"/>
                    <a:pt x="2784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411;p78"/>
            <p:cNvSpPr/>
            <p:nvPr/>
          </p:nvSpPr>
          <p:spPr>
            <a:xfrm>
              <a:off x="8930745" y="1663442"/>
              <a:ext cx="336501" cy="402802"/>
            </a:xfrm>
            <a:custGeom>
              <a:avLst/>
              <a:gdLst/>
              <a:ahLst/>
              <a:cxnLst/>
              <a:rect l="l" t="t" r="r" b="b"/>
              <a:pathLst>
                <a:path w="7745" h="9271" extrusionOk="0">
                  <a:moveTo>
                    <a:pt x="4140" y="315"/>
                  </a:moveTo>
                  <a:cubicBezTo>
                    <a:pt x="4318" y="526"/>
                    <a:pt x="4425" y="860"/>
                    <a:pt x="4425" y="1219"/>
                  </a:cubicBezTo>
                  <a:cubicBezTo>
                    <a:pt x="4425" y="1414"/>
                    <a:pt x="4394" y="1603"/>
                    <a:pt x="4334" y="1772"/>
                  </a:cubicBezTo>
                  <a:cubicBezTo>
                    <a:pt x="4297" y="1768"/>
                    <a:pt x="4259" y="1765"/>
                    <a:pt x="4219" y="1764"/>
                  </a:cubicBezTo>
                  <a:lnTo>
                    <a:pt x="4219" y="1336"/>
                  </a:lnTo>
                  <a:cubicBezTo>
                    <a:pt x="4219" y="1292"/>
                    <a:pt x="4184" y="1256"/>
                    <a:pt x="4140" y="1256"/>
                  </a:cubicBezTo>
                  <a:cubicBezTo>
                    <a:pt x="4095" y="1256"/>
                    <a:pt x="4059" y="1292"/>
                    <a:pt x="4059" y="1336"/>
                  </a:cubicBezTo>
                  <a:lnTo>
                    <a:pt x="4059" y="1764"/>
                  </a:lnTo>
                  <a:cubicBezTo>
                    <a:pt x="4021" y="1765"/>
                    <a:pt x="3983" y="1768"/>
                    <a:pt x="3945" y="1772"/>
                  </a:cubicBezTo>
                  <a:cubicBezTo>
                    <a:pt x="3885" y="1603"/>
                    <a:pt x="3853" y="1414"/>
                    <a:pt x="3853" y="1219"/>
                  </a:cubicBezTo>
                  <a:cubicBezTo>
                    <a:pt x="3853" y="860"/>
                    <a:pt x="3961" y="526"/>
                    <a:pt x="4140" y="315"/>
                  </a:cubicBezTo>
                  <a:close/>
                  <a:moveTo>
                    <a:pt x="2911" y="554"/>
                  </a:moveTo>
                  <a:lnTo>
                    <a:pt x="2911" y="554"/>
                  </a:lnTo>
                  <a:cubicBezTo>
                    <a:pt x="3155" y="683"/>
                    <a:pt x="3381" y="952"/>
                    <a:pt x="3515" y="1285"/>
                  </a:cubicBezTo>
                  <a:cubicBezTo>
                    <a:pt x="3588" y="1466"/>
                    <a:pt x="3630" y="1653"/>
                    <a:pt x="3637" y="1832"/>
                  </a:cubicBezTo>
                  <a:cubicBezTo>
                    <a:pt x="3600" y="1842"/>
                    <a:pt x="3564" y="1854"/>
                    <a:pt x="3528" y="1867"/>
                  </a:cubicBezTo>
                  <a:lnTo>
                    <a:pt x="3367" y="1470"/>
                  </a:lnTo>
                  <a:cubicBezTo>
                    <a:pt x="3355" y="1439"/>
                    <a:pt x="3325" y="1421"/>
                    <a:pt x="3294" y="1421"/>
                  </a:cubicBezTo>
                  <a:cubicBezTo>
                    <a:pt x="3284" y="1421"/>
                    <a:pt x="3274" y="1423"/>
                    <a:pt x="3264" y="1427"/>
                  </a:cubicBezTo>
                  <a:cubicBezTo>
                    <a:pt x="3223" y="1443"/>
                    <a:pt x="3203" y="1490"/>
                    <a:pt x="3220" y="1530"/>
                  </a:cubicBezTo>
                  <a:lnTo>
                    <a:pt x="3380" y="1927"/>
                  </a:lnTo>
                  <a:cubicBezTo>
                    <a:pt x="3345" y="1942"/>
                    <a:pt x="3310" y="1959"/>
                    <a:pt x="3276" y="1978"/>
                  </a:cubicBezTo>
                  <a:cubicBezTo>
                    <a:pt x="3157" y="1844"/>
                    <a:pt x="3058" y="1680"/>
                    <a:pt x="2985" y="1499"/>
                  </a:cubicBezTo>
                  <a:cubicBezTo>
                    <a:pt x="2850" y="1166"/>
                    <a:pt x="2825" y="817"/>
                    <a:pt x="2911" y="554"/>
                  </a:cubicBezTo>
                  <a:close/>
                  <a:moveTo>
                    <a:pt x="5421" y="576"/>
                  </a:moveTo>
                  <a:lnTo>
                    <a:pt x="5421" y="576"/>
                  </a:lnTo>
                  <a:cubicBezTo>
                    <a:pt x="5502" y="840"/>
                    <a:pt x="5471" y="1189"/>
                    <a:pt x="5331" y="1520"/>
                  </a:cubicBezTo>
                  <a:cubicBezTo>
                    <a:pt x="5254" y="1700"/>
                    <a:pt x="5152" y="1862"/>
                    <a:pt x="5031" y="1993"/>
                  </a:cubicBezTo>
                  <a:cubicBezTo>
                    <a:pt x="4998" y="1975"/>
                    <a:pt x="4964" y="1957"/>
                    <a:pt x="4929" y="1940"/>
                  </a:cubicBezTo>
                  <a:lnTo>
                    <a:pt x="5096" y="1546"/>
                  </a:lnTo>
                  <a:cubicBezTo>
                    <a:pt x="5114" y="1506"/>
                    <a:pt x="5094" y="1459"/>
                    <a:pt x="5054" y="1442"/>
                  </a:cubicBezTo>
                  <a:cubicBezTo>
                    <a:pt x="5043" y="1438"/>
                    <a:pt x="5033" y="1435"/>
                    <a:pt x="5022" y="1435"/>
                  </a:cubicBezTo>
                  <a:cubicBezTo>
                    <a:pt x="4991" y="1435"/>
                    <a:pt x="4961" y="1454"/>
                    <a:pt x="4948" y="1484"/>
                  </a:cubicBezTo>
                  <a:lnTo>
                    <a:pt x="4782" y="1877"/>
                  </a:lnTo>
                  <a:cubicBezTo>
                    <a:pt x="4746" y="1864"/>
                    <a:pt x="4709" y="1851"/>
                    <a:pt x="4673" y="1840"/>
                  </a:cubicBezTo>
                  <a:cubicBezTo>
                    <a:pt x="4684" y="1662"/>
                    <a:pt x="4728" y="1476"/>
                    <a:pt x="4805" y="1296"/>
                  </a:cubicBezTo>
                  <a:cubicBezTo>
                    <a:pt x="4945" y="965"/>
                    <a:pt x="5174" y="701"/>
                    <a:pt x="5421" y="576"/>
                  </a:cubicBezTo>
                  <a:close/>
                  <a:moveTo>
                    <a:pt x="1821" y="1276"/>
                  </a:moveTo>
                  <a:lnTo>
                    <a:pt x="1821" y="1276"/>
                  </a:lnTo>
                  <a:cubicBezTo>
                    <a:pt x="2096" y="1298"/>
                    <a:pt x="2408" y="1459"/>
                    <a:pt x="2662" y="1713"/>
                  </a:cubicBezTo>
                  <a:cubicBezTo>
                    <a:pt x="2801" y="1850"/>
                    <a:pt x="2912" y="2007"/>
                    <a:pt x="2989" y="2169"/>
                  </a:cubicBezTo>
                  <a:cubicBezTo>
                    <a:pt x="2959" y="2193"/>
                    <a:pt x="2930" y="2219"/>
                    <a:pt x="2902" y="2243"/>
                  </a:cubicBezTo>
                  <a:lnTo>
                    <a:pt x="2599" y="1940"/>
                  </a:lnTo>
                  <a:cubicBezTo>
                    <a:pt x="2584" y="1925"/>
                    <a:pt x="2563" y="1917"/>
                    <a:pt x="2543" y="1917"/>
                  </a:cubicBezTo>
                  <a:cubicBezTo>
                    <a:pt x="2522" y="1917"/>
                    <a:pt x="2501" y="1925"/>
                    <a:pt x="2485" y="1940"/>
                  </a:cubicBezTo>
                  <a:cubicBezTo>
                    <a:pt x="2454" y="1972"/>
                    <a:pt x="2454" y="2023"/>
                    <a:pt x="2485" y="2054"/>
                  </a:cubicBezTo>
                  <a:lnTo>
                    <a:pt x="2788" y="2357"/>
                  </a:lnTo>
                  <a:cubicBezTo>
                    <a:pt x="2763" y="2385"/>
                    <a:pt x="2738" y="2414"/>
                    <a:pt x="2714" y="2444"/>
                  </a:cubicBezTo>
                  <a:cubicBezTo>
                    <a:pt x="2553" y="2367"/>
                    <a:pt x="2397" y="2256"/>
                    <a:pt x="2258" y="2117"/>
                  </a:cubicBezTo>
                  <a:cubicBezTo>
                    <a:pt x="2004" y="1863"/>
                    <a:pt x="1843" y="1552"/>
                    <a:pt x="1821" y="1276"/>
                  </a:cubicBezTo>
                  <a:close/>
                  <a:moveTo>
                    <a:pt x="6459" y="1276"/>
                  </a:moveTo>
                  <a:lnTo>
                    <a:pt x="6459" y="1276"/>
                  </a:lnTo>
                  <a:cubicBezTo>
                    <a:pt x="6435" y="1552"/>
                    <a:pt x="6276" y="1863"/>
                    <a:pt x="6021" y="2117"/>
                  </a:cubicBezTo>
                  <a:cubicBezTo>
                    <a:pt x="5883" y="2256"/>
                    <a:pt x="5727" y="2367"/>
                    <a:pt x="5565" y="2444"/>
                  </a:cubicBezTo>
                  <a:cubicBezTo>
                    <a:pt x="5542" y="2414"/>
                    <a:pt x="5516" y="2385"/>
                    <a:pt x="5490" y="2357"/>
                  </a:cubicBezTo>
                  <a:lnTo>
                    <a:pt x="5793" y="2054"/>
                  </a:lnTo>
                  <a:cubicBezTo>
                    <a:pt x="5825" y="2023"/>
                    <a:pt x="5825" y="1972"/>
                    <a:pt x="5793" y="1941"/>
                  </a:cubicBezTo>
                  <a:cubicBezTo>
                    <a:pt x="5777" y="1925"/>
                    <a:pt x="5757" y="1917"/>
                    <a:pt x="5737" y="1917"/>
                  </a:cubicBezTo>
                  <a:cubicBezTo>
                    <a:pt x="5716" y="1917"/>
                    <a:pt x="5696" y="1925"/>
                    <a:pt x="5680" y="1941"/>
                  </a:cubicBezTo>
                  <a:lnTo>
                    <a:pt x="5377" y="2244"/>
                  </a:lnTo>
                  <a:cubicBezTo>
                    <a:pt x="5349" y="2219"/>
                    <a:pt x="5320" y="2193"/>
                    <a:pt x="5290" y="2169"/>
                  </a:cubicBezTo>
                  <a:cubicBezTo>
                    <a:pt x="5367" y="2008"/>
                    <a:pt x="5479" y="1851"/>
                    <a:pt x="5617" y="1713"/>
                  </a:cubicBezTo>
                  <a:cubicBezTo>
                    <a:pt x="5870" y="1459"/>
                    <a:pt x="6183" y="1298"/>
                    <a:pt x="6459" y="1276"/>
                  </a:cubicBezTo>
                  <a:close/>
                  <a:moveTo>
                    <a:pt x="4140" y="2430"/>
                  </a:moveTo>
                  <a:cubicBezTo>
                    <a:pt x="4095" y="2430"/>
                    <a:pt x="4060" y="2467"/>
                    <a:pt x="4060" y="2510"/>
                  </a:cubicBezTo>
                  <a:lnTo>
                    <a:pt x="4060" y="2561"/>
                  </a:lnTo>
                  <a:cubicBezTo>
                    <a:pt x="4060" y="2605"/>
                    <a:pt x="4095" y="2641"/>
                    <a:pt x="4140" y="2641"/>
                  </a:cubicBezTo>
                  <a:cubicBezTo>
                    <a:pt x="4184" y="2641"/>
                    <a:pt x="4220" y="2605"/>
                    <a:pt x="4220" y="2561"/>
                  </a:cubicBezTo>
                  <a:lnTo>
                    <a:pt x="4220" y="2510"/>
                  </a:lnTo>
                  <a:cubicBezTo>
                    <a:pt x="4220" y="2467"/>
                    <a:pt x="4184" y="2430"/>
                    <a:pt x="4140" y="2430"/>
                  </a:cubicBezTo>
                  <a:close/>
                  <a:moveTo>
                    <a:pt x="3734" y="2509"/>
                  </a:moveTo>
                  <a:cubicBezTo>
                    <a:pt x="3724" y="2509"/>
                    <a:pt x="3713" y="2511"/>
                    <a:pt x="3703" y="2515"/>
                  </a:cubicBezTo>
                  <a:cubicBezTo>
                    <a:pt x="3662" y="2532"/>
                    <a:pt x="3642" y="2578"/>
                    <a:pt x="3659" y="2620"/>
                  </a:cubicBezTo>
                  <a:lnTo>
                    <a:pt x="3679" y="2666"/>
                  </a:lnTo>
                  <a:cubicBezTo>
                    <a:pt x="3691" y="2697"/>
                    <a:pt x="3721" y="2717"/>
                    <a:pt x="3753" y="2717"/>
                  </a:cubicBezTo>
                  <a:cubicBezTo>
                    <a:pt x="3762" y="2717"/>
                    <a:pt x="3773" y="2715"/>
                    <a:pt x="3783" y="2711"/>
                  </a:cubicBezTo>
                  <a:cubicBezTo>
                    <a:pt x="3823" y="2694"/>
                    <a:pt x="3843" y="2648"/>
                    <a:pt x="3826" y="2606"/>
                  </a:cubicBezTo>
                  <a:lnTo>
                    <a:pt x="3808" y="2560"/>
                  </a:lnTo>
                  <a:cubicBezTo>
                    <a:pt x="3795" y="2528"/>
                    <a:pt x="3765" y="2509"/>
                    <a:pt x="3734" y="2509"/>
                  </a:cubicBezTo>
                  <a:close/>
                  <a:moveTo>
                    <a:pt x="4564" y="2516"/>
                  </a:moveTo>
                  <a:cubicBezTo>
                    <a:pt x="4533" y="2516"/>
                    <a:pt x="4502" y="2535"/>
                    <a:pt x="4489" y="2565"/>
                  </a:cubicBezTo>
                  <a:lnTo>
                    <a:pt x="4470" y="2612"/>
                  </a:lnTo>
                  <a:cubicBezTo>
                    <a:pt x="4453" y="2653"/>
                    <a:pt x="4472" y="2699"/>
                    <a:pt x="4512" y="2717"/>
                  </a:cubicBezTo>
                  <a:cubicBezTo>
                    <a:pt x="4522" y="2721"/>
                    <a:pt x="4534" y="2723"/>
                    <a:pt x="4544" y="2723"/>
                  </a:cubicBezTo>
                  <a:cubicBezTo>
                    <a:pt x="4575" y="2723"/>
                    <a:pt x="4605" y="2704"/>
                    <a:pt x="4617" y="2674"/>
                  </a:cubicBezTo>
                  <a:lnTo>
                    <a:pt x="4637" y="2628"/>
                  </a:lnTo>
                  <a:cubicBezTo>
                    <a:pt x="4655" y="2587"/>
                    <a:pt x="4635" y="2540"/>
                    <a:pt x="4595" y="2523"/>
                  </a:cubicBezTo>
                  <a:cubicBezTo>
                    <a:pt x="4585" y="2518"/>
                    <a:pt x="4574" y="2516"/>
                    <a:pt x="4564" y="2516"/>
                  </a:cubicBezTo>
                  <a:close/>
                  <a:moveTo>
                    <a:pt x="3373" y="2748"/>
                  </a:moveTo>
                  <a:cubicBezTo>
                    <a:pt x="3353" y="2748"/>
                    <a:pt x="3332" y="2756"/>
                    <a:pt x="3317" y="2772"/>
                  </a:cubicBezTo>
                  <a:cubicBezTo>
                    <a:pt x="3285" y="2803"/>
                    <a:pt x="3285" y="2853"/>
                    <a:pt x="3317" y="2884"/>
                  </a:cubicBezTo>
                  <a:lnTo>
                    <a:pt x="3352" y="2921"/>
                  </a:lnTo>
                  <a:cubicBezTo>
                    <a:pt x="3367" y="2936"/>
                    <a:pt x="3388" y="2944"/>
                    <a:pt x="3409" y="2944"/>
                  </a:cubicBezTo>
                  <a:cubicBezTo>
                    <a:pt x="3429" y="2944"/>
                    <a:pt x="3450" y="2936"/>
                    <a:pt x="3466" y="2921"/>
                  </a:cubicBezTo>
                  <a:cubicBezTo>
                    <a:pt x="3497" y="2890"/>
                    <a:pt x="3497" y="2839"/>
                    <a:pt x="3466" y="2807"/>
                  </a:cubicBezTo>
                  <a:lnTo>
                    <a:pt x="3429" y="2772"/>
                  </a:lnTo>
                  <a:cubicBezTo>
                    <a:pt x="3414" y="2756"/>
                    <a:pt x="3393" y="2748"/>
                    <a:pt x="3373" y="2748"/>
                  </a:cubicBezTo>
                  <a:close/>
                  <a:moveTo>
                    <a:pt x="4906" y="2748"/>
                  </a:moveTo>
                  <a:cubicBezTo>
                    <a:pt x="4886" y="2748"/>
                    <a:pt x="4866" y="2756"/>
                    <a:pt x="4850" y="2772"/>
                  </a:cubicBezTo>
                  <a:lnTo>
                    <a:pt x="4814" y="2807"/>
                  </a:lnTo>
                  <a:cubicBezTo>
                    <a:pt x="4783" y="2838"/>
                    <a:pt x="4783" y="2890"/>
                    <a:pt x="4814" y="2921"/>
                  </a:cubicBezTo>
                  <a:cubicBezTo>
                    <a:pt x="4830" y="2936"/>
                    <a:pt x="4850" y="2944"/>
                    <a:pt x="4871" y="2944"/>
                  </a:cubicBezTo>
                  <a:cubicBezTo>
                    <a:pt x="4891" y="2944"/>
                    <a:pt x="4912" y="2936"/>
                    <a:pt x="4928" y="2921"/>
                  </a:cubicBezTo>
                  <a:lnTo>
                    <a:pt x="4964" y="2884"/>
                  </a:lnTo>
                  <a:cubicBezTo>
                    <a:pt x="4995" y="2853"/>
                    <a:pt x="4995" y="2803"/>
                    <a:pt x="4964" y="2772"/>
                  </a:cubicBezTo>
                  <a:cubicBezTo>
                    <a:pt x="4948" y="2756"/>
                    <a:pt x="4927" y="2748"/>
                    <a:pt x="4906" y="2748"/>
                  </a:cubicBezTo>
                  <a:close/>
                  <a:moveTo>
                    <a:pt x="1438" y="2269"/>
                  </a:moveTo>
                  <a:cubicBezTo>
                    <a:pt x="1636" y="2269"/>
                    <a:pt x="1854" y="2314"/>
                    <a:pt x="2065" y="2404"/>
                  </a:cubicBezTo>
                  <a:cubicBezTo>
                    <a:pt x="2245" y="2480"/>
                    <a:pt x="2407" y="2582"/>
                    <a:pt x="2538" y="2703"/>
                  </a:cubicBezTo>
                  <a:cubicBezTo>
                    <a:pt x="2520" y="2737"/>
                    <a:pt x="2502" y="2771"/>
                    <a:pt x="2485" y="2806"/>
                  </a:cubicBezTo>
                  <a:lnTo>
                    <a:pt x="2092" y="2638"/>
                  </a:lnTo>
                  <a:cubicBezTo>
                    <a:pt x="2081" y="2634"/>
                    <a:pt x="2071" y="2632"/>
                    <a:pt x="2061" y="2632"/>
                  </a:cubicBezTo>
                  <a:cubicBezTo>
                    <a:pt x="2029" y="2632"/>
                    <a:pt x="1999" y="2650"/>
                    <a:pt x="1987" y="2681"/>
                  </a:cubicBezTo>
                  <a:cubicBezTo>
                    <a:pt x="1970" y="2722"/>
                    <a:pt x="1988" y="2769"/>
                    <a:pt x="2029" y="2786"/>
                  </a:cubicBezTo>
                  <a:lnTo>
                    <a:pt x="2422" y="2953"/>
                  </a:lnTo>
                  <a:cubicBezTo>
                    <a:pt x="2409" y="2989"/>
                    <a:pt x="2397" y="3025"/>
                    <a:pt x="2385" y="3061"/>
                  </a:cubicBezTo>
                  <a:cubicBezTo>
                    <a:pt x="2207" y="3051"/>
                    <a:pt x="2021" y="3006"/>
                    <a:pt x="1841" y="2930"/>
                  </a:cubicBezTo>
                  <a:cubicBezTo>
                    <a:pt x="1510" y="2789"/>
                    <a:pt x="1246" y="2560"/>
                    <a:pt x="1121" y="2314"/>
                  </a:cubicBezTo>
                  <a:cubicBezTo>
                    <a:pt x="1217" y="2284"/>
                    <a:pt x="1324" y="2269"/>
                    <a:pt x="1438" y="2269"/>
                  </a:cubicBezTo>
                  <a:close/>
                  <a:moveTo>
                    <a:pt x="6841" y="2316"/>
                  </a:moveTo>
                  <a:cubicBezTo>
                    <a:pt x="6964" y="2316"/>
                    <a:pt x="7079" y="2333"/>
                    <a:pt x="7180" y="2366"/>
                  </a:cubicBezTo>
                  <a:cubicBezTo>
                    <a:pt x="7051" y="2610"/>
                    <a:pt x="6782" y="2836"/>
                    <a:pt x="6449" y="2970"/>
                  </a:cubicBezTo>
                  <a:cubicBezTo>
                    <a:pt x="6269" y="3044"/>
                    <a:pt x="6081" y="3085"/>
                    <a:pt x="5903" y="3092"/>
                  </a:cubicBezTo>
                  <a:cubicBezTo>
                    <a:pt x="5892" y="3055"/>
                    <a:pt x="5881" y="3019"/>
                    <a:pt x="5867" y="2983"/>
                  </a:cubicBezTo>
                  <a:lnTo>
                    <a:pt x="6263" y="2823"/>
                  </a:lnTo>
                  <a:cubicBezTo>
                    <a:pt x="6305" y="2807"/>
                    <a:pt x="6324" y="2759"/>
                    <a:pt x="6308" y="2719"/>
                  </a:cubicBezTo>
                  <a:cubicBezTo>
                    <a:pt x="6295" y="2688"/>
                    <a:pt x="6265" y="2669"/>
                    <a:pt x="6234" y="2669"/>
                  </a:cubicBezTo>
                  <a:cubicBezTo>
                    <a:pt x="6224" y="2669"/>
                    <a:pt x="6213" y="2671"/>
                    <a:pt x="6203" y="2674"/>
                  </a:cubicBezTo>
                  <a:lnTo>
                    <a:pt x="5807" y="2835"/>
                  </a:lnTo>
                  <a:cubicBezTo>
                    <a:pt x="5792" y="2800"/>
                    <a:pt x="5774" y="2765"/>
                    <a:pt x="5757" y="2731"/>
                  </a:cubicBezTo>
                  <a:cubicBezTo>
                    <a:pt x="5890" y="2612"/>
                    <a:pt x="6053" y="2513"/>
                    <a:pt x="6234" y="2440"/>
                  </a:cubicBezTo>
                  <a:cubicBezTo>
                    <a:pt x="6439" y="2358"/>
                    <a:pt x="6649" y="2316"/>
                    <a:pt x="6841" y="2316"/>
                  </a:cubicBezTo>
                  <a:close/>
                  <a:moveTo>
                    <a:pt x="4140" y="2981"/>
                  </a:moveTo>
                  <a:cubicBezTo>
                    <a:pt x="4095" y="2981"/>
                    <a:pt x="4060" y="3017"/>
                    <a:pt x="4060" y="3060"/>
                  </a:cubicBezTo>
                  <a:lnTo>
                    <a:pt x="4060" y="3085"/>
                  </a:lnTo>
                  <a:cubicBezTo>
                    <a:pt x="4060" y="3129"/>
                    <a:pt x="4095" y="3166"/>
                    <a:pt x="4140" y="3166"/>
                  </a:cubicBezTo>
                  <a:cubicBezTo>
                    <a:pt x="4184" y="3166"/>
                    <a:pt x="4220" y="3129"/>
                    <a:pt x="4220" y="3085"/>
                  </a:cubicBezTo>
                  <a:lnTo>
                    <a:pt x="4220" y="3060"/>
                  </a:lnTo>
                  <a:cubicBezTo>
                    <a:pt x="4220" y="3017"/>
                    <a:pt x="4184" y="2981"/>
                    <a:pt x="4140" y="2981"/>
                  </a:cubicBezTo>
                  <a:close/>
                  <a:moveTo>
                    <a:pt x="3142" y="3091"/>
                  </a:moveTo>
                  <a:cubicBezTo>
                    <a:pt x="3111" y="3091"/>
                    <a:pt x="3081" y="3110"/>
                    <a:pt x="3068" y="3140"/>
                  </a:cubicBezTo>
                  <a:cubicBezTo>
                    <a:pt x="3051" y="3180"/>
                    <a:pt x="3070" y="3228"/>
                    <a:pt x="3110" y="3245"/>
                  </a:cubicBezTo>
                  <a:lnTo>
                    <a:pt x="3157" y="3265"/>
                  </a:lnTo>
                  <a:cubicBezTo>
                    <a:pt x="3167" y="3269"/>
                    <a:pt x="3178" y="3271"/>
                    <a:pt x="3188" y="3271"/>
                  </a:cubicBezTo>
                  <a:cubicBezTo>
                    <a:pt x="3220" y="3271"/>
                    <a:pt x="3249" y="3252"/>
                    <a:pt x="3262" y="3222"/>
                  </a:cubicBezTo>
                  <a:cubicBezTo>
                    <a:pt x="3279" y="3181"/>
                    <a:pt x="3260" y="3135"/>
                    <a:pt x="3220" y="3117"/>
                  </a:cubicBezTo>
                  <a:lnTo>
                    <a:pt x="3173" y="3097"/>
                  </a:lnTo>
                  <a:cubicBezTo>
                    <a:pt x="3163" y="3093"/>
                    <a:pt x="3152" y="3091"/>
                    <a:pt x="3142" y="3091"/>
                  </a:cubicBezTo>
                  <a:close/>
                  <a:moveTo>
                    <a:pt x="5145" y="3108"/>
                  </a:moveTo>
                  <a:cubicBezTo>
                    <a:pt x="5135" y="3108"/>
                    <a:pt x="5125" y="3110"/>
                    <a:pt x="5116" y="3114"/>
                  </a:cubicBezTo>
                  <a:lnTo>
                    <a:pt x="5068" y="3134"/>
                  </a:lnTo>
                  <a:cubicBezTo>
                    <a:pt x="5027" y="3150"/>
                    <a:pt x="5007" y="3197"/>
                    <a:pt x="5024" y="3238"/>
                  </a:cubicBezTo>
                  <a:cubicBezTo>
                    <a:pt x="5036" y="3269"/>
                    <a:pt x="5066" y="3288"/>
                    <a:pt x="5098" y="3288"/>
                  </a:cubicBezTo>
                  <a:cubicBezTo>
                    <a:pt x="5108" y="3288"/>
                    <a:pt x="5119" y="3286"/>
                    <a:pt x="5128" y="3281"/>
                  </a:cubicBezTo>
                  <a:lnTo>
                    <a:pt x="5176" y="3263"/>
                  </a:lnTo>
                  <a:cubicBezTo>
                    <a:pt x="5216" y="3246"/>
                    <a:pt x="5236" y="3200"/>
                    <a:pt x="5219" y="3158"/>
                  </a:cubicBezTo>
                  <a:cubicBezTo>
                    <a:pt x="5206" y="3128"/>
                    <a:pt x="5176" y="3108"/>
                    <a:pt x="5145" y="3108"/>
                  </a:cubicBezTo>
                  <a:close/>
                  <a:moveTo>
                    <a:pt x="3762" y="3137"/>
                  </a:moveTo>
                  <a:cubicBezTo>
                    <a:pt x="3741" y="3137"/>
                    <a:pt x="3721" y="3145"/>
                    <a:pt x="3705" y="3160"/>
                  </a:cubicBezTo>
                  <a:cubicBezTo>
                    <a:pt x="3674" y="3191"/>
                    <a:pt x="3674" y="3242"/>
                    <a:pt x="3705" y="3273"/>
                  </a:cubicBezTo>
                  <a:lnTo>
                    <a:pt x="3723" y="3292"/>
                  </a:lnTo>
                  <a:cubicBezTo>
                    <a:pt x="3739" y="3307"/>
                    <a:pt x="3759" y="3314"/>
                    <a:pt x="3780" y="3314"/>
                  </a:cubicBezTo>
                  <a:cubicBezTo>
                    <a:pt x="3801" y="3314"/>
                    <a:pt x="3820" y="3307"/>
                    <a:pt x="3837" y="3292"/>
                  </a:cubicBezTo>
                  <a:cubicBezTo>
                    <a:pt x="3868" y="3260"/>
                    <a:pt x="3868" y="3209"/>
                    <a:pt x="3837" y="3178"/>
                  </a:cubicBezTo>
                  <a:lnTo>
                    <a:pt x="3818" y="3160"/>
                  </a:lnTo>
                  <a:cubicBezTo>
                    <a:pt x="3803" y="3145"/>
                    <a:pt x="3782" y="3137"/>
                    <a:pt x="3762" y="3137"/>
                  </a:cubicBezTo>
                  <a:close/>
                  <a:moveTo>
                    <a:pt x="4518" y="3137"/>
                  </a:moveTo>
                  <a:cubicBezTo>
                    <a:pt x="4497" y="3137"/>
                    <a:pt x="4477" y="3145"/>
                    <a:pt x="4461" y="3160"/>
                  </a:cubicBezTo>
                  <a:lnTo>
                    <a:pt x="4444" y="3178"/>
                  </a:lnTo>
                  <a:cubicBezTo>
                    <a:pt x="4412" y="3209"/>
                    <a:pt x="4412" y="3260"/>
                    <a:pt x="4444" y="3292"/>
                  </a:cubicBezTo>
                  <a:cubicBezTo>
                    <a:pt x="4459" y="3307"/>
                    <a:pt x="4480" y="3314"/>
                    <a:pt x="4500" y="3314"/>
                  </a:cubicBezTo>
                  <a:cubicBezTo>
                    <a:pt x="4520" y="3314"/>
                    <a:pt x="4541" y="3307"/>
                    <a:pt x="4556" y="3292"/>
                  </a:cubicBezTo>
                  <a:lnTo>
                    <a:pt x="4574" y="3273"/>
                  </a:lnTo>
                  <a:cubicBezTo>
                    <a:pt x="4606" y="3242"/>
                    <a:pt x="4606" y="3191"/>
                    <a:pt x="4574" y="3160"/>
                  </a:cubicBezTo>
                  <a:cubicBezTo>
                    <a:pt x="4558" y="3145"/>
                    <a:pt x="4538" y="3137"/>
                    <a:pt x="4518" y="3137"/>
                  </a:cubicBezTo>
                  <a:close/>
                  <a:moveTo>
                    <a:pt x="3055" y="3514"/>
                  </a:moveTo>
                  <a:cubicBezTo>
                    <a:pt x="3012" y="3514"/>
                    <a:pt x="2976" y="3550"/>
                    <a:pt x="2976" y="3595"/>
                  </a:cubicBezTo>
                  <a:cubicBezTo>
                    <a:pt x="2976" y="3639"/>
                    <a:pt x="3012" y="3675"/>
                    <a:pt x="3055" y="3675"/>
                  </a:cubicBezTo>
                  <a:lnTo>
                    <a:pt x="3106" y="3675"/>
                  </a:lnTo>
                  <a:cubicBezTo>
                    <a:pt x="3150" y="3675"/>
                    <a:pt x="3186" y="3639"/>
                    <a:pt x="3186" y="3595"/>
                  </a:cubicBezTo>
                  <a:cubicBezTo>
                    <a:pt x="3186" y="3550"/>
                    <a:pt x="3150" y="3514"/>
                    <a:pt x="3106" y="3514"/>
                  </a:cubicBezTo>
                  <a:close/>
                  <a:moveTo>
                    <a:pt x="3605" y="3514"/>
                  </a:moveTo>
                  <a:cubicBezTo>
                    <a:pt x="3562" y="3514"/>
                    <a:pt x="3526" y="3550"/>
                    <a:pt x="3526" y="3595"/>
                  </a:cubicBezTo>
                  <a:cubicBezTo>
                    <a:pt x="3526" y="3639"/>
                    <a:pt x="3562" y="3675"/>
                    <a:pt x="3605" y="3675"/>
                  </a:cubicBezTo>
                  <a:lnTo>
                    <a:pt x="3630" y="3675"/>
                  </a:lnTo>
                  <a:cubicBezTo>
                    <a:pt x="3674" y="3675"/>
                    <a:pt x="3711" y="3639"/>
                    <a:pt x="3711" y="3595"/>
                  </a:cubicBezTo>
                  <a:cubicBezTo>
                    <a:pt x="3711" y="3550"/>
                    <a:pt x="3674" y="3514"/>
                    <a:pt x="3630" y="3514"/>
                  </a:cubicBezTo>
                  <a:close/>
                  <a:moveTo>
                    <a:pt x="4127" y="3515"/>
                  </a:moveTo>
                  <a:cubicBezTo>
                    <a:pt x="4083" y="3515"/>
                    <a:pt x="4047" y="3550"/>
                    <a:pt x="4047" y="3595"/>
                  </a:cubicBezTo>
                  <a:cubicBezTo>
                    <a:pt x="4047" y="3639"/>
                    <a:pt x="4083" y="3675"/>
                    <a:pt x="4127" y="3675"/>
                  </a:cubicBezTo>
                  <a:lnTo>
                    <a:pt x="4152" y="3675"/>
                  </a:lnTo>
                  <a:cubicBezTo>
                    <a:pt x="4197" y="3675"/>
                    <a:pt x="4233" y="3639"/>
                    <a:pt x="4233" y="3595"/>
                  </a:cubicBezTo>
                  <a:cubicBezTo>
                    <a:pt x="4233" y="3550"/>
                    <a:pt x="4197" y="3515"/>
                    <a:pt x="4152" y="3515"/>
                  </a:cubicBezTo>
                  <a:close/>
                  <a:moveTo>
                    <a:pt x="4649" y="3515"/>
                  </a:moveTo>
                  <a:cubicBezTo>
                    <a:pt x="4605" y="3515"/>
                    <a:pt x="4569" y="3550"/>
                    <a:pt x="4569" y="3595"/>
                  </a:cubicBezTo>
                  <a:cubicBezTo>
                    <a:pt x="4569" y="3639"/>
                    <a:pt x="4605" y="3675"/>
                    <a:pt x="4649" y="3675"/>
                  </a:cubicBezTo>
                  <a:lnTo>
                    <a:pt x="4674" y="3675"/>
                  </a:lnTo>
                  <a:cubicBezTo>
                    <a:pt x="4719" y="3675"/>
                    <a:pt x="4754" y="3639"/>
                    <a:pt x="4754" y="3595"/>
                  </a:cubicBezTo>
                  <a:cubicBezTo>
                    <a:pt x="4754" y="3550"/>
                    <a:pt x="4719" y="3515"/>
                    <a:pt x="4674" y="3515"/>
                  </a:cubicBezTo>
                  <a:close/>
                  <a:moveTo>
                    <a:pt x="5174" y="3515"/>
                  </a:moveTo>
                  <a:cubicBezTo>
                    <a:pt x="5129" y="3515"/>
                    <a:pt x="5093" y="3550"/>
                    <a:pt x="5093" y="3595"/>
                  </a:cubicBezTo>
                  <a:cubicBezTo>
                    <a:pt x="5093" y="3639"/>
                    <a:pt x="5129" y="3675"/>
                    <a:pt x="5174" y="3675"/>
                  </a:cubicBezTo>
                  <a:lnTo>
                    <a:pt x="5224" y="3675"/>
                  </a:lnTo>
                  <a:cubicBezTo>
                    <a:pt x="5269" y="3675"/>
                    <a:pt x="5304" y="3639"/>
                    <a:pt x="5304" y="3595"/>
                  </a:cubicBezTo>
                  <a:cubicBezTo>
                    <a:pt x="5304" y="3550"/>
                    <a:pt x="5269" y="3515"/>
                    <a:pt x="5224" y="3515"/>
                  </a:cubicBezTo>
                  <a:close/>
                  <a:moveTo>
                    <a:pt x="1764" y="3308"/>
                  </a:moveTo>
                  <a:cubicBezTo>
                    <a:pt x="1959" y="3308"/>
                    <a:pt x="2148" y="3340"/>
                    <a:pt x="2317" y="3400"/>
                  </a:cubicBezTo>
                  <a:cubicBezTo>
                    <a:pt x="2313" y="3438"/>
                    <a:pt x="2310" y="3476"/>
                    <a:pt x="2309" y="3515"/>
                  </a:cubicBezTo>
                  <a:lnTo>
                    <a:pt x="1881" y="3515"/>
                  </a:lnTo>
                  <a:cubicBezTo>
                    <a:pt x="1837" y="3515"/>
                    <a:pt x="1801" y="3550"/>
                    <a:pt x="1801" y="3595"/>
                  </a:cubicBezTo>
                  <a:cubicBezTo>
                    <a:pt x="1801" y="3639"/>
                    <a:pt x="1837" y="3675"/>
                    <a:pt x="1881" y="3675"/>
                  </a:cubicBezTo>
                  <a:lnTo>
                    <a:pt x="2309" y="3675"/>
                  </a:lnTo>
                  <a:cubicBezTo>
                    <a:pt x="2310" y="3714"/>
                    <a:pt x="2313" y="3752"/>
                    <a:pt x="2317" y="3789"/>
                  </a:cubicBezTo>
                  <a:cubicBezTo>
                    <a:pt x="2148" y="3849"/>
                    <a:pt x="1959" y="3881"/>
                    <a:pt x="1764" y="3881"/>
                  </a:cubicBezTo>
                  <a:cubicBezTo>
                    <a:pt x="1405" y="3881"/>
                    <a:pt x="1071" y="3774"/>
                    <a:pt x="860" y="3595"/>
                  </a:cubicBezTo>
                  <a:cubicBezTo>
                    <a:pt x="1071" y="3416"/>
                    <a:pt x="1405" y="3308"/>
                    <a:pt x="1764" y="3308"/>
                  </a:cubicBezTo>
                  <a:close/>
                  <a:moveTo>
                    <a:pt x="6516" y="3308"/>
                  </a:moveTo>
                  <a:cubicBezTo>
                    <a:pt x="6874" y="3308"/>
                    <a:pt x="7208" y="3416"/>
                    <a:pt x="7419" y="3595"/>
                  </a:cubicBezTo>
                  <a:cubicBezTo>
                    <a:pt x="7208" y="3774"/>
                    <a:pt x="6874" y="3881"/>
                    <a:pt x="6516" y="3881"/>
                  </a:cubicBezTo>
                  <a:cubicBezTo>
                    <a:pt x="6320" y="3881"/>
                    <a:pt x="6131" y="3849"/>
                    <a:pt x="5963" y="3789"/>
                  </a:cubicBezTo>
                  <a:cubicBezTo>
                    <a:pt x="5967" y="3752"/>
                    <a:pt x="5970" y="3714"/>
                    <a:pt x="5971" y="3675"/>
                  </a:cubicBezTo>
                  <a:lnTo>
                    <a:pt x="6399" y="3675"/>
                  </a:lnTo>
                  <a:cubicBezTo>
                    <a:pt x="6442" y="3675"/>
                    <a:pt x="6478" y="3639"/>
                    <a:pt x="6478" y="3595"/>
                  </a:cubicBezTo>
                  <a:cubicBezTo>
                    <a:pt x="6478" y="3550"/>
                    <a:pt x="6442" y="3514"/>
                    <a:pt x="6399" y="3514"/>
                  </a:cubicBezTo>
                  <a:lnTo>
                    <a:pt x="5971" y="3514"/>
                  </a:lnTo>
                  <a:cubicBezTo>
                    <a:pt x="5970" y="3476"/>
                    <a:pt x="5967" y="3438"/>
                    <a:pt x="5963" y="3400"/>
                  </a:cubicBezTo>
                  <a:cubicBezTo>
                    <a:pt x="6131" y="3340"/>
                    <a:pt x="6320" y="3308"/>
                    <a:pt x="6516" y="3308"/>
                  </a:cubicBezTo>
                  <a:close/>
                  <a:moveTo>
                    <a:pt x="3780" y="3875"/>
                  </a:moveTo>
                  <a:cubicBezTo>
                    <a:pt x="3759" y="3875"/>
                    <a:pt x="3739" y="3883"/>
                    <a:pt x="3723" y="3899"/>
                  </a:cubicBezTo>
                  <a:lnTo>
                    <a:pt x="3705" y="3916"/>
                  </a:lnTo>
                  <a:cubicBezTo>
                    <a:pt x="3674" y="3947"/>
                    <a:pt x="3674" y="3998"/>
                    <a:pt x="3705" y="4029"/>
                  </a:cubicBezTo>
                  <a:cubicBezTo>
                    <a:pt x="3721" y="4045"/>
                    <a:pt x="3742" y="4053"/>
                    <a:pt x="3762" y="4053"/>
                  </a:cubicBezTo>
                  <a:cubicBezTo>
                    <a:pt x="3782" y="4053"/>
                    <a:pt x="3803" y="4045"/>
                    <a:pt x="3818" y="4029"/>
                  </a:cubicBezTo>
                  <a:lnTo>
                    <a:pt x="3837" y="4011"/>
                  </a:lnTo>
                  <a:cubicBezTo>
                    <a:pt x="3868" y="3980"/>
                    <a:pt x="3868" y="3930"/>
                    <a:pt x="3837" y="3899"/>
                  </a:cubicBezTo>
                  <a:cubicBezTo>
                    <a:pt x="3821" y="3883"/>
                    <a:pt x="3800" y="3875"/>
                    <a:pt x="3780" y="3875"/>
                  </a:cubicBezTo>
                  <a:close/>
                  <a:moveTo>
                    <a:pt x="4500" y="3875"/>
                  </a:moveTo>
                  <a:cubicBezTo>
                    <a:pt x="4480" y="3875"/>
                    <a:pt x="4459" y="3883"/>
                    <a:pt x="4444" y="3899"/>
                  </a:cubicBezTo>
                  <a:cubicBezTo>
                    <a:pt x="4412" y="3930"/>
                    <a:pt x="4412" y="3980"/>
                    <a:pt x="4444" y="4011"/>
                  </a:cubicBezTo>
                  <a:lnTo>
                    <a:pt x="4461" y="4029"/>
                  </a:lnTo>
                  <a:cubicBezTo>
                    <a:pt x="4477" y="4044"/>
                    <a:pt x="4497" y="4053"/>
                    <a:pt x="4518" y="4053"/>
                  </a:cubicBezTo>
                  <a:cubicBezTo>
                    <a:pt x="4538" y="4053"/>
                    <a:pt x="4558" y="4044"/>
                    <a:pt x="4574" y="4029"/>
                  </a:cubicBezTo>
                  <a:cubicBezTo>
                    <a:pt x="4606" y="3998"/>
                    <a:pt x="4606" y="3947"/>
                    <a:pt x="4574" y="3916"/>
                  </a:cubicBezTo>
                  <a:lnTo>
                    <a:pt x="4556" y="3899"/>
                  </a:lnTo>
                  <a:cubicBezTo>
                    <a:pt x="4541" y="3883"/>
                    <a:pt x="4520" y="3875"/>
                    <a:pt x="4500" y="3875"/>
                  </a:cubicBezTo>
                  <a:close/>
                  <a:moveTo>
                    <a:pt x="3181" y="3902"/>
                  </a:moveTo>
                  <a:cubicBezTo>
                    <a:pt x="3171" y="3902"/>
                    <a:pt x="3161" y="3904"/>
                    <a:pt x="3151" y="3908"/>
                  </a:cubicBezTo>
                  <a:lnTo>
                    <a:pt x="3105" y="3927"/>
                  </a:lnTo>
                  <a:cubicBezTo>
                    <a:pt x="3063" y="3943"/>
                    <a:pt x="3044" y="3990"/>
                    <a:pt x="3060" y="4031"/>
                  </a:cubicBezTo>
                  <a:cubicBezTo>
                    <a:pt x="3073" y="4062"/>
                    <a:pt x="3103" y="4081"/>
                    <a:pt x="3135" y="4081"/>
                  </a:cubicBezTo>
                  <a:cubicBezTo>
                    <a:pt x="3144" y="4081"/>
                    <a:pt x="3154" y="4080"/>
                    <a:pt x="3165" y="4075"/>
                  </a:cubicBezTo>
                  <a:lnTo>
                    <a:pt x="3211" y="4056"/>
                  </a:lnTo>
                  <a:cubicBezTo>
                    <a:pt x="3253" y="4039"/>
                    <a:pt x="3272" y="3993"/>
                    <a:pt x="3256" y="3952"/>
                  </a:cubicBezTo>
                  <a:cubicBezTo>
                    <a:pt x="3243" y="3921"/>
                    <a:pt x="3213" y="3902"/>
                    <a:pt x="3181" y="3902"/>
                  </a:cubicBezTo>
                  <a:close/>
                  <a:moveTo>
                    <a:pt x="5092" y="3918"/>
                  </a:moveTo>
                  <a:cubicBezTo>
                    <a:pt x="5060" y="3918"/>
                    <a:pt x="5031" y="3937"/>
                    <a:pt x="5017" y="3967"/>
                  </a:cubicBezTo>
                  <a:cubicBezTo>
                    <a:pt x="5000" y="4008"/>
                    <a:pt x="5020" y="4055"/>
                    <a:pt x="5060" y="4072"/>
                  </a:cubicBezTo>
                  <a:lnTo>
                    <a:pt x="5106" y="4092"/>
                  </a:lnTo>
                  <a:cubicBezTo>
                    <a:pt x="5117" y="4096"/>
                    <a:pt x="5127" y="4098"/>
                    <a:pt x="5137" y="4098"/>
                  </a:cubicBezTo>
                  <a:cubicBezTo>
                    <a:pt x="5169" y="4098"/>
                    <a:pt x="5198" y="4080"/>
                    <a:pt x="5212" y="4050"/>
                  </a:cubicBezTo>
                  <a:cubicBezTo>
                    <a:pt x="5229" y="4009"/>
                    <a:pt x="5210" y="3962"/>
                    <a:pt x="5169" y="3944"/>
                  </a:cubicBezTo>
                  <a:lnTo>
                    <a:pt x="5123" y="3925"/>
                  </a:lnTo>
                  <a:cubicBezTo>
                    <a:pt x="5113" y="3920"/>
                    <a:pt x="5102" y="3918"/>
                    <a:pt x="5092" y="3918"/>
                  </a:cubicBezTo>
                  <a:close/>
                  <a:moveTo>
                    <a:pt x="4140" y="4024"/>
                  </a:moveTo>
                  <a:cubicBezTo>
                    <a:pt x="4095" y="4024"/>
                    <a:pt x="4060" y="4060"/>
                    <a:pt x="4060" y="4104"/>
                  </a:cubicBezTo>
                  <a:lnTo>
                    <a:pt x="4060" y="4129"/>
                  </a:lnTo>
                  <a:cubicBezTo>
                    <a:pt x="4060" y="4174"/>
                    <a:pt x="4095" y="4209"/>
                    <a:pt x="4140" y="4209"/>
                  </a:cubicBezTo>
                  <a:cubicBezTo>
                    <a:pt x="4184" y="4209"/>
                    <a:pt x="4220" y="4174"/>
                    <a:pt x="4220" y="4129"/>
                  </a:cubicBezTo>
                  <a:lnTo>
                    <a:pt x="4220" y="4104"/>
                  </a:lnTo>
                  <a:cubicBezTo>
                    <a:pt x="4220" y="4060"/>
                    <a:pt x="4184" y="4024"/>
                    <a:pt x="4140" y="4024"/>
                  </a:cubicBezTo>
                  <a:close/>
                  <a:moveTo>
                    <a:pt x="3409" y="4246"/>
                  </a:moveTo>
                  <a:cubicBezTo>
                    <a:pt x="3389" y="4246"/>
                    <a:pt x="3368" y="4253"/>
                    <a:pt x="3352" y="4269"/>
                  </a:cubicBezTo>
                  <a:lnTo>
                    <a:pt x="3317" y="4305"/>
                  </a:lnTo>
                  <a:cubicBezTo>
                    <a:pt x="3285" y="4336"/>
                    <a:pt x="3285" y="4387"/>
                    <a:pt x="3317" y="4418"/>
                  </a:cubicBezTo>
                  <a:cubicBezTo>
                    <a:pt x="3332" y="4434"/>
                    <a:pt x="3353" y="4441"/>
                    <a:pt x="3373" y="4441"/>
                  </a:cubicBezTo>
                  <a:cubicBezTo>
                    <a:pt x="3393" y="4441"/>
                    <a:pt x="3414" y="4434"/>
                    <a:pt x="3429" y="4418"/>
                  </a:cubicBezTo>
                  <a:lnTo>
                    <a:pt x="3466" y="4383"/>
                  </a:lnTo>
                  <a:cubicBezTo>
                    <a:pt x="3497" y="4352"/>
                    <a:pt x="3497" y="4300"/>
                    <a:pt x="3466" y="4269"/>
                  </a:cubicBezTo>
                  <a:cubicBezTo>
                    <a:pt x="3450" y="4253"/>
                    <a:pt x="3430" y="4246"/>
                    <a:pt x="3409" y="4246"/>
                  </a:cubicBezTo>
                  <a:close/>
                  <a:moveTo>
                    <a:pt x="4871" y="4246"/>
                  </a:moveTo>
                  <a:cubicBezTo>
                    <a:pt x="4851" y="4246"/>
                    <a:pt x="4830" y="4253"/>
                    <a:pt x="4814" y="4269"/>
                  </a:cubicBezTo>
                  <a:cubicBezTo>
                    <a:pt x="4783" y="4300"/>
                    <a:pt x="4783" y="4352"/>
                    <a:pt x="4814" y="4383"/>
                  </a:cubicBezTo>
                  <a:lnTo>
                    <a:pt x="4850" y="4418"/>
                  </a:lnTo>
                  <a:cubicBezTo>
                    <a:pt x="4866" y="4433"/>
                    <a:pt x="4886" y="4441"/>
                    <a:pt x="4907" y="4441"/>
                  </a:cubicBezTo>
                  <a:cubicBezTo>
                    <a:pt x="4928" y="4441"/>
                    <a:pt x="4947" y="4433"/>
                    <a:pt x="4964" y="4418"/>
                  </a:cubicBezTo>
                  <a:cubicBezTo>
                    <a:pt x="4995" y="4387"/>
                    <a:pt x="4995" y="4336"/>
                    <a:pt x="4964" y="4305"/>
                  </a:cubicBezTo>
                  <a:lnTo>
                    <a:pt x="4928" y="4269"/>
                  </a:lnTo>
                  <a:cubicBezTo>
                    <a:pt x="4912" y="4253"/>
                    <a:pt x="4892" y="4246"/>
                    <a:pt x="4871" y="4246"/>
                  </a:cubicBezTo>
                  <a:close/>
                  <a:moveTo>
                    <a:pt x="3736" y="4466"/>
                  </a:moveTo>
                  <a:cubicBezTo>
                    <a:pt x="3705" y="4466"/>
                    <a:pt x="3675" y="4485"/>
                    <a:pt x="3662" y="4515"/>
                  </a:cubicBezTo>
                  <a:lnTo>
                    <a:pt x="3642" y="4561"/>
                  </a:lnTo>
                  <a:cubicBezTo>
                    <a:pt x="3625" y="4603"/>
                    <a:pt x="3644" y="4649"/>
                    <a:pt x="3685" y="4667"/>
                  </a:cubicBezTo>
                  <a:cubicBezTo>
                    <a:pt x="3695" y="4671"/>
                    <a:pt x="3705" y="4673"/>
                    <a:pt x="3716" y="4673"/>
                  </a:cubicBezTo>
                  <a:cubicBezTo>
                    <a:pt x="3747" y="4673"/>
                    <a:pt x="3777" y="4654"/>
                    <a:pt x="3790" y="4624"/>
                  </a:cubicBezTo>
                  <a:lnTo>
                    <a:pt x="3810" y="4578"/>
                  </a:lnTo>
                  <a:cubicBezTo>
                    <a:pt x="3827" y="4537"/>
                    <a:pt x="3808" y="4490"/>
                    <a:pt x="3767" y="4472"/>
                  </a:cubicBezTo>
                  <a:cubicBezTo>
                    <a:pt x="3757" y="4468"/>
                    <a:pt x="3746" y="4466"/>
                    <a:pt x="3736" y="4466"/>
                  </a:cubicBezTo>
                  <a:close/>
                  <a:moveTo>
                    <a:pt x="4527" y="4473"/>
                  </a:moveTo>
                  <a:cubicBezTo>
                    <a:pt x="4517" y="4473"/>
                    <a:pt x="4507" y="4475"/>
                    <a:pt x="4497" y="4479"/>
                  </a:cubicBezTo>
                  <a:cubicBezTo>
                    <a:pt x="4456" y="4495"/>
                    <a:pt x="4436" y="4542"/>
                    <a:pt x="4453" y="4583"/>
                  </a:cubicBezTo>
                  <a:lnTo>
                    <a:pt x="4472" y="4630"/>
                  </a:lnTo>
                  <a:cubicBezTo>
                    <a:pt x="4484" y="4662"/>
                    <a:pt x="4514" y="4680"/>
                    <a:pt x="4546" y="4680"/>
                  </a:cubicBezTo>
                  <a:cubicBezTo>
                    <a:pt x="4556" y="4680"/>
                    <a:pt x="4566" y="4678"/>
                    <a:pt x="4576" y="4674"/>
                  </a:cubicBezTo>
                  <a:cubicBezTo>
                    <a:pt x="4617" y="4658"/>
                    <a:pt x="4637" y="4611"/>
                    <a:pt x="4620" y="4570"/>
                  </a:cubicBezTo>
                  <a:lnTo>
                    <a:pt x="4601" y="4523"/>
                  </a:lnTo>
                  <a:cubicBezTo>
                    <a:pt x="4588" y="4492"/>
                    <a:pt x="4558" y="4473"/>
                    <a:pt x="4527" y="4473"/>
                  </a:cubicBezTo>
                  <a:close/>
                  <a:moveTo>
                    <a:pt x="4140" y="4548"/>
                  </a:moveTo>
                  <a:cubicBezTo>
                    <a:pt x="4095" y="4548"/>
                    <a:pt x="4060" y="4584"/>
                    <a:pt x="4060" y="4629"/>
                  </a:cubicBezTo>
                  <a:lnTo>
                    <a:pt x="4060" y="4679"/>
                  </a:lnTo>
                  <a:cubicBezTo>
                    <a:pt x="4060" y="4724"/>
                    <a:pt x="4095" y="4759"/>
                    <a:pt x="4140" y="4759"/>
                  </a:cubicBezTo>
                  <a:cubicBezTo>
                    <a:pt x="4184" y="4759"/>
                    <a:pt x="4220" y="4724"/>
                    <a:pt x="4220" y="4679"/>
                  </a:cubicBezTo>
                  <a:lnTo>
                    <a:pt x="4220" y="4629"/>
                  </a:lnTo>
                  <a:cubicBezTo>
                    <a:pt x="4220" y="4584"/>
                    <a:pt x="4184" y="4548"/>
                    <a:pt x="4140" y="4548"/>
                  </a:cubicBezTo>
                  <a:close/>
                  <a:moveTo>
                    <a:pt x="2376" y="4097"/>
                  </a:moveTo>
                  <a:cubicBezTo>
                    <a:pt x="2387" y="4134"/>
                    <a:pt x="2399" y="4171"/>
                    <a:pt x="2411" y="4207"/>
                  </a:cubicBezTo>
                  <a:lnTo>
                    <a:pt x="2015" y="4366"/>
                  </a:lnTo>
                  <a:cubicBezTo>
                    <a:pt x="1975" y="4383"/>
                    <a:pt x="1954" y="4430"/>
                    <a:pt x="1971" y="4470"/>
                  </a:cubicBezTo>
                  <a:cubicBezTo>
                    <a:pt x="1984" y="4502"/>
                    <a:pt x="2014" y="4521"/>
                    <a:pt x="2045" y="4521"/>
                  </a:cubicBezTo>
                  <a:cubicBezTo>
                    <a:pt x="2055" y="4521"/>
                    <a:pt x="2066" y="4519"/>
                    <a:pt x="2075" y="4515"/>
                  </a:cubicBezTo>
                  <a:lnTo>
                    <a:pt x="2472" y="4355"/>
                  </a:lnTo>
                  <a:cubicBezTo>
                    <a:pt x="2487" y="4390"/>
                    <a:pt x="2504" y="4424"/>
                    <a:pt x="2523" y="4458"/>
                  </a:cubicBezTo>
                  <a:cubicBezTo>
                    <a:pt x="2388" y="4577"/>
                    <a:pt x="2225" y="4676"/>
                    <a:pt x="2044" y="4750"/>
                  </a:cubicBezTo>
                  <a:cubicBezTo>
                    <a:pt x="1840" y="4832"/>
                    <a:pt x="1630" y="4873"/>
                    <a:pt x="1438" y="4873"/>
                  </a:cubicBezTo>
                  <a:cubicBezTo>
                    <a:pt x="1316" y="4873"/>
                    <a:pt x="1201" y="4857"/>
                    <a:pt x="1099" y="4823"/>
                  </a:cubicBezTo>
                  <a:cubicBezTo>
                    <a:pt x="1228" y="4579"/>
                    <a:pt x="1497" y="4354"/>
                    <a:pt x="1830" y="4219"/>
                  </a:cubicBezTo>
                  <a:cubicBezTo>
                    <a:pt x="2011" y="4146"/>
                    <a:pt x="2198" y="4104"/>
                    <a:pt x="2376" y="4097"/>
                  </a:cubicBezTo>
                  <a:close/>
                  <a:moveTo>
                    <a:pt x="5894" y="4128"/>
                  </a:moveTo>
                  <a:cubicBezTo>
                    <a:pt x="6072" y="4139"/>
                    <a:pt x="6258" y="4183"/>
                    <a:pt x="6438" y="4260"/>
                  </a:cubicBezTo>
                  <a:cubicBezTo>
                    <a:pt x="6769" y="4400"/>
                    <a:pt x="7034" y="4630"/>
                    <a:pt x="7159" y="4876"/>
                  </a:cubicBezTo>
                  <a:cubicBezTo>
                    <a:pt x="7062" y="4906"/>
                    <a:pt x="6955" y="4921"/>
                    <a:pt x="6841" y="4921"/>
                  </a:cubicBezTo>
                  <a:cubicBezTo>
                    <a:pt x="6643" y="4921"/>
                    <a:pt x="6425" y="4875"/>
                    <a:pt x="6215" y="4786"/>
                  </a:cubicBezTo>
                  <a:cubicBezTo>
                    <a:pt x="6035" y="4709"/>
                    <a:pt x="5873" y="4607"/>
                    <a:pt x="5741" y="4486"/>
                  </a:cubicBezTo>
                  <a:cubicBezTo>
                    <a:pt x="5760" y="4453"/>
                    <a:pt x="5777" y="4419"/>
                    <a:pt x="5794" y="4384"/>
                  </a:cubicBezTo>
                  <a:lnTo>
                    <a:pt x="6188" y="4551"/>
                  </a:lnTo>
                  <a:cubicBezTo>
                    <a:pt x="6198" y="4555"/>
                    <a:pt x="6209" y="4557"/>
                    <a:pt x="6219" y="4557"/>
                  </a:cubicBezTo>
                  <a:cubicBezTo>
                    <a:pt x="6250" y="4557"/>
                    <a:pt x="6280" y="4539"/>
                    <a:pt x="6292" y="4509"/>
                  </a:cubicBezTo>
                  <a:cubicBezTo>
                    <a:pt x="6310" y="4467"/>
                    <a:pt x="6291" y="4421"/>
                    <a:pt x="6250" y="4403"/>
                  </a:cubicBezTo>
                  <a:lnTo>
                    <a:pt x="5857" y="4237"/>
                  </a:lnTo>
                  <a:cubicBezTo>
                    <a:pt x="5870" y="4201"/>
                    <a:pt x="5883" y="4164"/>
                    <a:pt x="5894" y="4128"/>
                  </a:cubicBezTo>
                  <a:close/>
                  <a:moveTo>
                    <a:pt x="4140" y="2023"/>
                  </a:moveTo>
                  <a:cubicBezTo>
                    <a:pt x="4225" y="2023"/>
                    <a:pt x="4310" y="2029"/>
                    <a:pt x="4393" y="2043"/>
                  </a:cubicBezTo>
                  <a:cubicBezTo>
                    <a:pt x="4395" y="2043"/>
                    <a:pt x="4398" y="2044"/>
                    <a:pt x="4400" y="2044"/>
                  </a:cubicBezTo>
                  <a:cubicBezTo>
                    <a:pt x="5059" y="2154"/>
                    <a:pt x="5580" y="2676"/>
                    <a:pt x="5691" y="3334"/>
                  </a:cubicBezTo>
                  <a:lnTo>
                    <a:pt x="5692" y="3341"/>
                  </a:lnTo>
                  <a:cubicBezTo>
                    <a:pt x="5705" y="3424"/>
                    <a:pt x="5712" y="3509"/>
                    <a:pt x="5712" y="3595"/>
                  </a:cubicBezTo>
                  <a:cubicBezTo>
                    <a:pt x="5712" y="3682"/>
                    <a:pt x="5705" y="3766"/>
                    <a:pt x="5692" y="3849"/>
                  </a:cubicBezTo>
                  <a:cubicBezTo>
                    <a:pt x="5692" y="3851"/>
                    <a:pt x="5692" y="3853"/>
                    <a:pt x="5691" y="3855"/>
                  </a:cubicBezTo>
                  <a:cubicBezTo>
                    <a:pt x="5581" y="4515"/>
                    <a:pt x="5059" y="5036"/>
                    <a:pt x="4400" y="5147"/>
                  </a:cubicBezTo>
                  <a:cubicBezTo>
                    <a:pt x="4398" y="5147"/>
                    <a:pt x="4396" y="5147"/>
                    <a:pt x="4393" y="5148"/>
                  </a:cubicBezTo>
                  <a:cubicBezTo>
                    <a:pt x="4311" y="5161"/>
                    <a:pt x="4225" y="5168"/>
                    <a:pt x="4140" y="5168"/>
                  </a:cubicBezTo>
                  <a:cubicBezTo>
                    <a:pt x="4054" y="5168"/>
                    <a:pt x="3968" y="5161"/>
                    <a:pt x="3885" y="5148"/>
                  </a:cubicBezTo>
                  <a:cubicBezTo>
                    <a:pt x="3883" y="5147"/>
                    <a:pt x="3882" y="5147"/>
                    <a:pt x="3880" y="5147"/>
                  </a:cubicBezTo>
                  <a:cubicBezTo>
                    <a:pt x="3221" y="5036"/>
                    <a:pt x="2698" y="4515"/>
                    <a:pt x="2589" y="3855"/>
                  </a:cubicBezTo>
                  <a:cubicBezTo>
                    <a:pt x="2588" y="3853"/>
                    <a:pt x="2588" y="3851"/>
                    <a:pt x="2588" y="3848"/>
                  </a:cubicBezTo>
                  <a:cubicBezTo>
                    <a:pt x="2574" y="3766"/>
                    <a:pt x="2567" y="3681"/>
                    <a:pt x="2567" y="3595"/>
                  </a:cubicBezTo>
                  <a:cubicBezTo>
                    <a:pt x="2567" y="3509"/>
                    <a:pt x="2574" y="3424"/>
                    <a:pt x="2588" y="3341"/>
                  </a:cubicBezTo>
                  <a:cubicBezTo>
                    <a:pt x="2588" y="3339"/>
                    <a:pt x="2589" y="3336"/>
                    <a:pt x="2589" y="3334"/>
                  </a:cubicBezTo>
                  <a:cubicBezTo>
                    <a:pt x="2699" y="2676"/>
                    <a:pt x="3221" y="2154"/>
                    <a:pt x="3879" y="2044"/>
                  </a:cubicBezTo>
                  <a:lnTo>
                    <a:pt x="3886" y="2043"/>
                  </a:lnTo>
                  <a:cubicBezTo>
                    <a:pt x="3969" y="2029"/>
                    <a:pt x="4054" y="2023"/>
                    <a:pt x="4140" y="2023"/>
                  </a:cubicBezTo>
                  <a:close/>
                  <a:moveTo>
                    <a:pt x="2714" y="4745"/>
                  </a:moveTo>
                  <a:cubicBezTo>
                    <a:pt x="2738" y="4775"/>
                    <a:pt x="2764" y="4804"/>
                    <a:pt x="2788" y="4832"/>
                  </a:cubicBezTo>
                  <a:lnTo>
                    <a:pt x="2485" y="5135"/>
                  </a:lnTo>
                  <a:cubicBezTo>
                    <a:pt x="2454" y="5166"/>
                    <a:pt x="2454" y="5217"/>
                    <a:pt x="2485" y="5248"/>
                  </a:cubicBezTo>
                  <a:cubicBezTo>
                    <a:pt x="2502" y="5264"/>
                    <a:pt x="2522" y="5272"/>
                    <a:pt x="2542" y="5272"/>
                  </a:cubicBezTo>
                  <a:cubicBezTo>
                    <a:pt x="2563" y="5272"/>
                    <a:pt x="2584" y="5264"/>
                    <a:pt x="2599" y="5248"/>
                  </a:cubicBezTo>
                  <a:lnTo>
                    <a:pt x="2902" y="4945"/>
                  </a:lnTo>
                  <a:cubicBezTo>
                    <a:pt x="2930" y="4971"/>
                    <a:pt x="2959" y="4997"/>
                    <a:pt x="2989" y="5020"/>
                  </a:cubicBezTo>
                  <a:cubicBezTo>
                    <a:pt x="2912" y="5182"/>
                    <a:pt x="2801" y="5338"/>
                    <a:pt x="2662" y="5476"/>
                  </a:cubicBezTo>
                  <a:cubicBezTo>
                    <a:pt x="2408" y="5731"/>
                    <a:pt x="2097" y="5891"/>
                    <a:pt x="1821" y="5914"/>
                  </a:cubicBezTo>
                  <a:cubicBezTo>
                    <a:pt x="1843" y="5638"/>
                    <a:pt x="2004" y="5327"/>
                    <a:pt x="2258" y="5072"/>
                  </a:cubicBezTo>
                  <a:cubicBezTo>
                    <a:pt x="2397" y="4934"/>
                    <a:pt x="2553" y="4822"/>
                    <a:pt x="2714" y="4745"/>
                  </a:cubicBezTo>
                  <a:close/>
                  <a:moveTo>
                    <a:pt x="5565" y="4745"/>
                  </a:moveTo>
                  <a:cubicBezTo>
                    <a:pt x="5727" y="4823"/>
                    <a:pt x="5883" y="4934"/>
                    <a:pt x="6021" y="5072"/>
                  </a:cubicBezTo>
                  <a:cubicBezTo>
                    <a:pt x="6276" y="5327"/>
                    <a:pt x="6435" y="5639"/>
                    <a:pt x="6459" y="5914"/>
                  </a:cubicBezTo>
                  <a:cubicBezTo>
                    <a:pt x="6183" y="5891"/>
                    <a:pt x="5872" y="5731"/>
                    <a:pt x="5617" y="5476"/>
                  </a:cubicBezTo>
                  <a:cubicBezTo>
                    <a:pt x="5479" y="5339"/>
                    <a:pt x="5367" y="5183"/>
                    <a:pt x="5290" y="5020"/>
                  </a:cubicBezTo>
                  <a:cubicBezTo>
                    <a:pt x="5320" y="4997"/>
                    <a:pt x="5349" y="4972"/>
                    <a:pt x="5377" y="4946"/>
                  </a:cubicBezTo>
                  <a:lnTo>
                    <a:pt x="5680" y="5249"/>
                  </a:lnTo>
                  <a:cubicBezTo>
                    <a:pt x="5696" y="5264"/>
                    <a:pt x="5716" y="5272"/>
                    <a:pt x="5737" y="5272"/>
                  </a:cubicBezTo>
                  <a:cubicBezTo>
                    <a:pt x="5757" y="5272"/>
                    <a:pt x="5777" y="5264"/>
                    <a:pt x="5793" y="5249"/>
                  </a:cubicBezTo>
                  <a:cubicBezTo>
                    <a:pt x="5825" y="5217"/>
                    <a:pt x="5825" y="5166"/>
                    <a:pt x="5793" y="5135"/>
                  </a:cubicBezTo>
                  <a:lnTo>
                    <a:pt x="5490" y="4832"/>
                  </a:lnTo>
                  <a:cubicBezTo>
                    <a:pt x="5516" y="4804"/>
                    <a:pt x="5542" y="4775"/>
                    <a:pt x="5565" y="4745"/>
                  </a:cubicBezTo>
                  <a:close/>
                  <a:moveTo>
                    <a:pt x="3248" y="5196"/>
                  </a:moveTo>
                  <a:cubicBezTo>
                    <a:pt x="3282" y="5215"/>
                    <a:pt x="3316" y="5232"/>
                    <a:pt x="3351" y="5249"/>
                  </a:cubicBezTo>
                  <a:lnTo>
                    <a:pt x="3183" y="5643"/>
                  </a:lnTo>
                  <a:cubicBezTo>
                    <a:pt x="3166" y="5683"/>
                    <a:pt x="3185" y="5730"/>
                    <a:pt x="3226" y="5747"/>
                  </a:cubicBezTo>
                  <a:cubicBezTo>
                    <a:pt x="3236" y="5751"/>
                    <a:pt x="3246" y="5754"/>
                    <a:pt x="3258" y="5754"/>
                  </a:cubicBezTo>
                  <a:cubicBezTo>
                    <a:pt x="3289" y="5754"/>
                    <a:pt x="3318" y="5735"/>
                    <a:pt x="3331" y="5705"/>
                  </a:cubicBezTo>
                  <a:lnTo>
                    <a:pt x="3498" y="5312"/>
                  </a:lnTo>
                  <a:cubicBezTo>
                    <a:pt x="3534" y="5325"/>
                    <a:pt x="3570" y="5338"/>
                    <a:pt x="3607" y="5348"/>
                  </a:cubicBezTo>
                  <a:cubicBezTo>
                    <a:pt x="3596" y="5527"/>
                    <a:pt x="3551" y="5713"/>
                    <a:pt x="3475" y="5893"/>
                  </a:cubicBezTo>
                  <a:cubicBezTo>
                    <a:pt x="3334" y="6224"/>
                    <a:pt x="3105" y="6489"/>
                    <a:pt x="2859" y="6614"/>
                  </a:cubicBezTo>
                  <a:cubicBezTo>
                    <a:pt x="2777" y="6349"/>
                    <a:pt x="2808" y="6001"/>
                    <a:pt x="2949" y="5670"/>
                  </a:cubicBezTo>
                  <a:cubicBezTo>
                    <a:pt x="3025" y="5490"/>
                    <a:pt x="3127" y="5328"/>
                    <a:pt x="3248" y="5196"/>
                  </a:cubicBezTo>
                  <a:close/>
                  <a:moveTo>
                    <a:pt x="5003" y="5212"/>
                  </a:moveTo>
                  <a:cubicBezTo>
                    <a:pt x="5122" y="5345"/>
                    <a:pt x="5221" y="5510"/>
                    <a:pt x="5295" y="5690"/>
                  </a:cubicBezTo>
                  <a:cubicBezTo>
                    <a:pt x="5429" y="6023"/>
                    <a:pt x="5455" y="6373"/>
                    <a:pt x="5368" y="6635"/>
                  </a:cubicBezTo>
                  <a:cubicBezTo>
                    <a:pt x="5124" y="6506"/>
                    <a:pt x="4899" y="6237"/>
                    <a:pt x="4764" y="5904"/>
                  </a:cubicBezTo>
                  <a:cubicBezTo>
                    <a:pt x="4691" y="5724"/>
                    <a:pt x="4649" y="5536"/>
                    <a:pt x="4642" y="5359"/>
                  </a:cubicBezTo>
                  <a:cubicBezTo>
                    <a:pt x="4679" y="5347"/>
                    <a:pt x="4716" y="5336"/>
                    <a:pt x="4752" y="5323"/>
                  </a:cubicBezTo>
                  <a:lnTo>
                    <a:pt x="4911" y="5719"/>
                  </a:lnTo>
                  <a:cubicBezTo>
                    <a:pt x="4924" y="5750"/>
                    <a:pt x="4954" y="5769"/>
                    <a:pt x="4985" y="5769"/>
                  </a:cubicBezTo>
                  <a:cubicBezTo>
                    <a:pt x="4996" y="5769"/>
                    <a:pt x="5006" y="5767"/>
                    <a:pt x="5015" y="5764"/>
                  </a:cubicBezTo>
                  <a:cubicBezTo>
                    <a:pt x="5057" y="5747"/>
                    <a:pt x="5076" y="5700"/>
                    <a:pt x="5060" y="5659"/>
                  </a:cubicBezTo>
                  <a:lnTo>
                    <a:pt x="4900" y="5262"/>
                  </a:lnTo>
                  <a:cubicBezTo>
                    <a:pt x="4935" y="5247"/>
                    <a:pt x="4969" y="5230"/>
                    <a:pt x="5003" y="5212"/>
                  </a:cubicBezTo>
                  <a:close/>
                  <a:moveTo>
                    <a:pt x="4334" y="5417"/>
                  </a:moveTo>
                  <a:cubicBezTo>
                    <a:pt x="4394" y="5586"/>
                    <a:pt x="4426" y="5775"/>
                    <a:pt x="4426" y="5971"/>
                  </a:cubicBezTo>
                  <a:cubicBezTo>
                    <a:pt x="4426" y="6329"/>
                    <a:pt x="4319" y="6663"/>
                    <a:pt x="4140" y="6874"/>
                  </a:cubicBezTo>
                  <a:cubicBezTo>
                    <a:pt x="3961" y="6663"/>
                    <a:pt x="3853" y="6329"/>
                    <a:pt x="3853" y="5971"/>
                  </a:cubicBezTo>
                  <a:cubicBezTo>
                    <a:pt x="3853" y="5775"/>
                    <a:pt x="3885" y="5586"/>
                    <a:pt x="3945" y="5417"/>
                  </a:cubicBezTo>
                  <a:cubicBezTo>
                    <a:pt x="3983" y="5422"/>
                    <a:pt x="4021" y="5425"/>
                    <a:pt x="4060" y="5426"/>
                  </a:cubicBezTo>
                  <a:lnTo>
                    <a:pt x="4060" y="5854"/>
                  </a:lnTo>
                  <a:cubicBezTo>
                    <a:pt x="4060" y="5897"/>
                    <a:pt x="4095" y="5933"/>
                    <a:pt x="4140" y="5933"/>
                  </a:cubicBezTo>
                  <a:cubicBezTo>
                    <a:pt x="4184" y="5933"/>
                    <a:pt x="4220" y="5897"/>
                    <a:pt x="4220" y="5854"/>
                  </a:cubicBezTo>
                  <a:lnTo>
                    <a:pt x="4220" y="5426"/>
                  </a:lnTo>
                  <a:cubicBezTo>
                    <a:pt x="4259" y="5425"/>
                    <a:pt x="4297" y="5422"/>
                    <a:pt x="4334" y="5417"/>
                  </a:cubicBezTo>
                  <a:close/>
                  <a:moveTo>
                    <a:pt x="4140" y="0"/>
                  </a:moveTo>
                  <a:cubicBezTo>
                    <a:pt x="4109" y="0"/>
                    <a:pt x="4079" y="11"/>
                    <a:pt x="4054" y="32"/>
                  </a:cubicBezTo>
                  <a:cubicBezTo>
                    <a:pt x="3832" y="224"/>
                    <a:pt x="3674" y="545"/>
                    <a:pt x="3618" y="909"/>
                  </a:cubicBezTo>
                  <a:cubicBezTo>
                    <a:pt x="3427" y="593"/>
                    <a:pt x="3163" y="354"/>
                    <a:pt x="2883" y="259"/>
                  </a:cubicBezTo>
                  <a:cubicBezTo>
                    <a:pt x="2870" y="255"/>
                    <a:pt x="2856" y="252"/>
                    <a:pt x="2842" y="252"/>
                  </a:cubicBezTo>
                  <a:cubicBezTo>
                    <a:pt x="2794" y="252"/>
                    <a:pt x="2749" y="279"/>
                    <a:pt x="2726" y="323"/>
                  </a:cubicBezTo>
                  <a:cubicBezTo>
                    <a:pt x="2583" y="601"/>
                    <a:pt x="2564" y="987"/>
                    <a:pt x="2666" y="1370"/>
                  </a:cubicBezTo>
                  <a:cubicBezTo>
                    <a:pt x="2378" y="1144"/>
                    <a:pt x="2046" y="1013"/>
                    <a:pt x="1750" y="1013"/>
                  </a:cubicBezTo>
                  <a:cubicBezTo>
                    <a:pt x="1726" y="1013"/>
                    <a:pt x="1703" y="1013"/>
                    <a:pt x="1680" y="1015"/>
                  </a:cubicBezTo>
                  <a:cubicBezTo>
                    <a:pt x="1616" y="1020"/>
                    <a:pt x="1564" y="1071"/>
                    <a:pt x="1560" y="1136"/>
                  </a:cubicBezTo>
                  <a:cubicBezTo>
                    <a:pt x="1538" y="1430"/>
                    <a:pt x="1654" y="1767"/>
                    <a:pt x="1871" y="2064"/>
                  </a:cubicBezTo>
                  <a:cubicBezTo>
                    <a:pt x="1725" y="2028"/>
                    <a:pt x="1578" y="2010"/>
                    <a:pt x="1438" y="2010"/>
                  </a:cubicBezTo>
                  <a:cubicBezTo>
                    <a:pt x="1237" y="2010"/>
                    <a:pt x="1049" y="2048"/>
                    <a:pt x="893" y="2124"/>
                  </a:cubicBezTo>
                  <a:cubicBezTo>
                    <a:pt x="835" y="2153"/>
                    <a:pt x="806" y="2220"/>
                    <a:pt x="826" y="2282"/>
                  </a:cubicBezTo>
                  <a:cubicBezTo>
                    <a:pt x="922" y="2579"/>
                    <a:pt x="1182" y="2866"/>
                    <a:pt x="1524" y="3063"/>
                  </a:cubicBezTo>
                  <a:cubicBezTo>
                    <a:pt x="1132" y="3110"/>
                    <a:pt x="782" y="3272"/>
                    <a:pt x="577" y="3510"/>
                  </a:cubicBezTo>
                  <a:cubicBezTo>
                    <a:pt x="534" y="3559"/>
                    <a:pt x="534" y="3631"/>
                    <a:pt x="577" y="3681"/>
                  </a:cubicBezTo>
                  <a:cubicBezTo>
                    <a:pt x="769" y="3903"/>
                    <a:pt x="1090" y="4060"/>
                    <a:pt x="1454" y="4117"/>
                  </a:cubicBezTo>
                  <a:cubicBezTo>
                    <a:pt x="1137" y="4307"/>
                    <a:pt x="899" y="4572"/>
                    <a:pt x="804" y="4851"/>
                  </a:cubicBezTo>
                  <a:cubicBezTo>
                    <a:pt x="784" y="4912"/>
                    <a:pt x="810" y="4979"/>
                    <a:pt x="868" y="5008"/>
                  </a:cubicBezTo>
                  <a:cubicBezTo>
                    <a:pt x="1030" y="5091"/>
                    <a:pt x="1228" y="5133"/>
                    <a:pt x="1440" y="5133"/>
                  </a:cubicBezTo>
                  <a:cubicBezTo>
                    <a:pt x="1593" y="5133"/>
                    <a:pt x="1754" y="5111"/>
                    <a:pt x="1914" y="5068"/>
                  </a:cubicBezTo>
                  <a:lnTo>
                    <a:pt x="1914" y="5068"/>
                  </a:lnTo>
                  <a:cubicBezTo>
                    <a:pt x="1670" y="5379"/>
                    <a:pt x="1537" y="5741"/>
                    <a:pt x="1560" y="6054"/>
                  </a:cubicBezTo>
                  <a:cubicBezTo>
                    <a:pt x="1564" y="6118"/>
                    <a:pt x="1616" y="6170"/>
                    <a:pt x="1680" y="6174"/>
                  </a:cubicBezTo>
                  <a:cubicBezTo>
                    <a:pt x="1703" y="6176"/>
                    <a:pt x="1727" y="6177"/>
                    <a:pt x="1751" y="6177"/>
                  </a:cubicBezTo>
                  <a:cubicBezTo>
                    <a:pt x="2027" y="6177"/>
                    <a:pt x="2335" y="6063"/>
                    <a:pt x="2610" y="5863"/>
                  </a:cubicBezTo>
                  <a:lnTo>
                    <a:pt x="2610" y="5863"/>
                  </a:lnTo>
                  <a:cubicBezTo>
                    <a:pt x="2521" y="6221"/>
                    <a:pt x="2539" y="6578"/>
                    <a:pt x="2669" y="6841"/>
                  </a:cubicBezTo>
                  <a:cubicBezTo>
                    <a:pt x="2691" y="6887"/>
                    <a:pt x="2738" y="6915"/>
                    <a:pt x="2787" y="6915"/>
                  </a:cubicBezTo>
                  <a:cubicBezTo>
                    <a:pt x="2800" y="6915"/>
                    <a:pt x="2813" y="6913"/>
                    <a:pt x="2826" y="6908"/>
                  </a:cubicBezTo>
                  <a:cubicBezTo>
                    <a:pt x="3124" y="6812"/>
                    <a:pt x="3411" y="6553"/>
                    <a:pt x="3607" y="6211"/>
                  </a:cubicBezTo>
                  <a:cubicBezTo>
                    <a:pt x="3652" y="6578"/>
                    <a:pt x="3796" y="6907"/>
                    <a:pt x="4009" y="7116"/>
                  </a:cubicBezTo>
                  <a:lnTo>
                    <a:pt x="4009" y="7861"/>
                  </a:lnTo>
                  <a:cubicBezTo>
                    <a:pt x="3963" y="7858"/>
                    <a:pt x="3916" y="7854"/>
                    <a:pt x="3871" y="7850"/>
                  </a:cubicBezTo>
                  <a:lnTo>
                    <a:pt x="3869" y="7850"/>
                  </a:lnTo>
                  <a:cubicBezTo>
                    <a:pt x="3417" y="7801"/>
                    <a:pt x="3090" y="7445"/>
                    <a:pt x="3110" y="7025"/>
                  </a:cubicBezTo>
                  <a:cubicBezTo>
                    <a:pt x="3112" y="6981"/>
                    <a:pt x="3078" y="6943"/>
                    <a:pt x="3034" y="6940"/>
                  </a:cubicBezTo>
                  <a:cubicBezTo>
                    <a:pt x="3033" y="6940"/>
                    <a:pt x="3032" y="6940"/>
                    <a:pt x="3031" y="6940"/>
                  </a:cubicBezTo>
                  <a:cubicBezTo>
                    <a:pt x="2988" y="6940"/>
                    <a:pt x="2953" y="6974"/>
                    <a:pt x="2951" y="7017"/>
                  </a:cubicBezTo>
                  <a:cubicBezTo>
                    <a:pt x="2936" y="7303"/>
                    <a:pt x="3055" y="7565"/>
                    <a:pt x="3258" y="7748"/>
                  </a:cubicBezTo>
                  <a:cubicBezTo>
                    <a:pt x="3004" y="7686"/>
                    <a:pt x="2759" y="7602"/>
                    <a:pt x="2528" y="7498"/>
                  </a:cubicBezTo>
                  <a:cubicBezTo>
                    <a:pt x="2236" y="7325"/>
                    <a:pt x="2086" y="6988"/>
                    <a:pt x="2155" y="6655"/>
                  </a:cubicBezTo>
                  <a:cubicBezTo>
                    <a:pt x="2164" y="6612"/>
                    <a:pt x="2136" y="6569"/>
                    <a:pt x="2093" y="6560"/>
                  </a:cubicBezTo>
                  <a:cubicBezTo>
                    <a:pt x="2087" y="6559"/>
                    <a:pt x="2081" y="6558"/>
                    <a:pt x="2076" y="6558"/>
                  </a:cubicBezTo>
                  <a:cubicBezTo>
                    <a:pt x="2039" y="6558"/>
                    <a:pt x="2006" y="6584"/>
                    <a:pt x="1997" y="6623"/>
                  </a:cubicBezTo>
                  <a:cubicBezTo>
                    <a:pt x="1952" y="6847"/>
                    <a:pt x="1988" y="7073"/>
                    <a:pt x="2090" y="7265"/>
                  </a:cubicBezTo>
                  <a:cubicBezTo>
                    <a:pt x="1622" y="6977"/>
                    <a:pt x="1240" y="6597"/>
                    <a:pt x="998" y="6160"/>
                  </a:cubicBezTo>
                  <a:cubicBezTo>
                    <a:pt x="983" y="6133"/>
                    <a:pt x="956" y="6118"/>
                    <a:pt x="927" y="6118"/>
                  </a:cubicBezTo>
                  <a:cubicBezTo>
                    <a:pt x="914" y="6118"/>
                    <a:pt x="901" y="6121"/>
                    <a:pt x="889" y="6128"/>
                  </a:cubicBezTo>
                  <a:cubicBezTo>
                    <a:pt x="850" y="6150"/>
                    <a:pt x="836" y="6198"/>
                    <a:pt x="858" y="6237"/>
                  </a:cubicBezTo>
                  <a:cubicBezTo>
                    <a:pt x="1064" y="6611"/>
                    <a:pt x="1365" y="6947"/>
                    <a:pt x="1742" y="7225"/>
                  </a:cubicBezTo>
                  <a:cubicBezTo>
                    <a:pt x="1549" y="7229"/>
                    <a:pt x="1356" y="7292"/>
                    <a:pt x="1195" y="7411"/>
                  </a:cubicBezTo>
                  <a:cubicBezTo>
                    <a:pt x="1160" y="7437"/>
                    <a:pt x="1152" y="7487"/>
                    <a:pt x="1179" y="7523"/>
                  </a:cubicBezTo>
                  <a:cubicBezTo>
                    <a:pt x="1194" y="7544"/>
                    <a:pt x="1218" y="7555"/>
                    <a:pt x="1242" y="7555"/>
                  </a:cubicBezTo>
                  <a:cubicBezTo>
                    <a:pt x="1259" y="7555"/>
                    <a:pt x="1276" y="7550"/>
                    <a:pt x="1290" y="7539"/>
                  </a:cubicBezTo>
                  <a:cubicBezTo>
                    <a:pt x="1429" y="7436"/>
                    <a:pt x="1596" y="7384"/>
                    <a:pt x="1763" y="7384"/>
                  </a:cubicBezTo>
                  <a:cubicBezTo>
                    <a:pt x="1880" y="7384"/>
                    <a:pt x="1998" y="7410"/>
                    <a:pt x="2105" y="7462"/>
                  </a:cubicBezTo>
                  <a:cubicBezTo>
                    <a:pt x="2141" y="7482"/>
                    <a:pt x="2177" y="7502"/>
                    <a:pt x="2215" y="7523"/>
                  </a:cubicBezTo>
                  <a:cubicBezTo>
                    <a:pt x="2338" y="7588"/>
                    <a:pt x="2464" y="7648"/>
                    <a:pt x="2594" y="7701"/>
                  </a:cubicBezTo>
                  <a:cubicBezTo>
                    <a:pt x="2380" y="7758"/>
                    <a:pt x="2186" y="7889"/>
                    <a:pt x="2054" y="8077"/>
                  </a:cubicBezTo>
                  <a:cubicBezTo>
                    <a:pt x="2028" y="8113"/>
                    <a:pt x="2038" y="8164"/>
                    <a:pt x="2074" y="8188"/>
                  </a:cubicBezTo>
                  <a:cubicBezTo>
                    <a:pt x="2088" y="8198"/>
                    <a:pt x="2104" y="8203"/>
                    <a:pt x="2119" y="8203"/>
                  </a:cubicBezTo>
                  <a:cubicBezTo>
                    <a:pt x="2145" y="8203"/>
                    <a:pt x="2170" y="8192"/>
                    <a:pt x="2186" y="8169"/>
                  </a:cubicBezTo>
                  <a:cubicBezTo>
                    <a:pt x="2336" y="7954"/>
                    <a:pt x="2583" y="7829"/>
                    <a:pt x="2838" y="7829"/>
                  </a:cubicBezTo>
                  <a:cubicBezTo>
                    <a:pt x="2896" y="7829"/>
                    <a:pt x="2955" y="7836"/>
                    <a:pt x="3014" y="7849"/>
                  </a:cubicBezTo>
                  <a:cubicBezTo>
                    <a:pt x="3336" y="7944"/>
                    <a:pt x="3671" y="8002"/>
                    <a:pt x="4009" y="8021"/>
                  </a:cubicBezTo>
                  <a:lnTo>
                    <a:pt x="4009" y="8189"/>
                  </a:lnTo>
                  <a:cubicBezTo>
                    <a:pt x="3743" y="8196"/>
                    <a:pt x="3459" y="8340"/>
                    <a:pt x="3164" y="8492"/>
                  </a:cubicBezTo>
                  <a:cubicBezTo>
                    <a:pt x="3025" y="8564"/>
                    <a:pt x="2882" y="8636"/>
                    <a:pt x="2739" y="8697"/>
                  </a:cubicBezTo>
                  <a:cubicBezTo>
                    <a:pt x="2606" y="8753"/>
                    <a:pt x="2469" y="8781"/>
                    <a:pt x="2335" y="8781"/>
                  </a:cubicBezTo>
                  <a:cubicBezTo>
                    <a:pt x="2186" y="8781"/>
                    <a:pt x="2041" y="8746"/>
                    <a:pt x="1911" y="8678"/>
                  </a:cubicBezTo>
                  <a:cubicBezTo>
                    <a:pt x="1681" y="8559"/>
                    <a:pt x="1524" y="8346"/>
                    <a:pt x="1467" y="8078"/>
                  </a:cubicBezTo>
                  <a:cubicBezTo>
                    <a:pt x="1458" y="8032"/>
                    <a:pt x="1424" y="7995"/>
                    <a:pt x="1379" y="7981"/>
                  </a:cubicBezTo>
                  <a:cubicBezTo>
                    <a:pt x="710" y="7766"/>
                    <a:pt x="718" y="7422"/>
                    <a:pt x="729" y="6987"/>
                  </a:cubicBezTo>
                  <a:cubicBezTo>
                    <a:pt x="736" y="6636"/>
                    <a:pt x="745" y="6245"/>
                    <a:pt x="367" y="5939"/>
                  </a:cubicBezTo>
                  <a:cubicBezTo>
                    <a:pt x="571" y="5822"/>
                    <a:pt x="823" y="5734"/>
                    <a:pt x="1062" y="5700"/>
                  </a:cubicBezTo>
                  <a:cubicBezTo>
                    <a:pt x="1132" y="5689"/>
                    <a:pt x="1182" y="5623"/>
                    <a:pt x="1171" y="5552"/>
                  </a:cubicBezTo>
                  <a:cubicBezTo>
                    <a:pt x="1162" y="5486"/>
                    <a:pt x="1105" y="5440"/>
                    <a:pt x="1042" y="5440"/>
                  </a:cubicBezTo>
                  <a:cubicBezTo>
                    <a:pt x="1036" y="5440"/>
                    <a:pt x="1030" y="5441"/>
                    <a:pt x="1025" y="5441"/>
                  </a:cubicBezTo>
                  <a:cubicBezTo>
                    <a:pt x="679" y="5491"/>
                    <a:pt x="308" y="5642"/>
                    <a:pt x="55" y="5833"/>
                  </a:cubicBezTo>
                  <a:cubicBezTo>
                    <a:pt x="21" y="5859"/>
                    <a:pt x="1" y="5901"/>
                    <a:pt x="4" y="5945"/>
                  </a:cubicBezTo>
                  <a:cubicBezTo>
                    <a:pt x="6" y="5988"/>
                    <a:pt x="31" y="6028"/>
                    <a:pt x="68" y="6049"/>
                  </a:cubicBezTo>
                  <a:cubicBezTo>
                    <a:pt x="484" y="6290"/>
                    <a:pt x="477" y="6611"/>
                    <a:pt x="468" y="6981"/>
                  </a:cubicBezTo>
                  <a:cubicBezTo>
                    <a:pt x="458" y="7424"/>
                    <a:pt x="447" y="7925"/>
                    <a:pt x="1230" y="8205"/>
                  </a:cubicBezTo>
                  <a:cubicBezTo>
                    <a:pt x="1315" y="8515"/>
                    <a:pt x="1511" y="8764"/>
                    <a:pt x="1790" y="8909"/>
                  </a:cubicBezTo>
                  <a:cubicBezTo>
                    <a:pt x="1957" y="8997"/>
                    <a:pt x="2144" y="9041"/>
                    <a:pt x="2334" y="9041"/>
                  </a:cubicBezTo>
                  <a:cubicBezTo>
                    <a:pt x="2503" y="9041"/>
                    <a:pt x="2674" y="9006"/>
                    <a:pt x="2839" y="8937"/>
                  </a:cubicBezTo>
                  <a:cubicBezTo>
                    <a:pt x="2993" y="8873"/>
                    <a:pt x="3140" y="8797"/>
                    <a:pt x="3282" y="8724"/>
                  </a:cubicBezTo>
                  <a:cubicBezTo>
                    <a:pt x="3548" y="8587"/>
                    <a:pt x="3803" y="8458"/>
                    <a:pt x="4009" y="8450"/>
                  </a:cubicBezTo>
                  <a:lnTo>
                    <a:pt x="4009" y="9141"/>
                  </a:lnTo>
                  <a:cubicBezTo>
                    <a:pt x="4009" y="9213"/>
                    <a:pt x="4067" y="9271"/>
                    <a:pt x="4140" y="9271"/>
                  </a:cubicBezTo>
                  <a:cubicBezTo>
                    <a:pt x="4211" y="9271"/>
                    <a:pt x="4270" y="9213"/>
                    <a:pt x="4270" y="9141"/>
                  </a:cubicBezTo>
                  <a:lnTo>
                    <a:pt x="4270" y="7116"/>
                  </a:lnTo>
                  <a:cubicBezTo>
                    <a:pt x="4468" y="6921"/>
                    <a:pt x="4608" y="6620"/>
                    <a:pt x="4662" y="6281"/>
                  </a:cubicBezTo>
                  <a:cubicBezTo>
                    <a:pt x="4851" y="6597"/>
                    <a:pt x="5117" y="6835"/>
                    <a:pt x="5395" y="6930"/>
                  </a:cubicBezTo>
                  <a:cubicBezTo>
                    <a:pt x="5409" y="6935"/>
                    <a:pt x="5423" y="6937"/>
                    <a:pt x="5437" y="6937"/>
                  </a:cubicBezTo>
                  <a:cubicBezTo>
                    <a:pt x="5484" y="6937"/>
                    <a:pt x="5530" y="6911"/>
                    <a:pt x="5553" y="6866"/>
                  </a:cubicBezTo>
                  <a:cubicBezTo>
                    <a:pt x="5696" y="6588"/>
                    <a:pt x="5715" y="6202"/>
                    <a:pt x="5612" y="5821"/>
                  </a:cubicBezTo>
                  <a:lnTo>
                    <a:pt x="5612" y="5821"/>
                  </a:lnTo>
                  <a:cubicBezTo>
                    <a:pt x="5900" y="6047"/>
                    <a:pt x="6233" y="6177"/>
                    <a:pt x="6528" y="6177"/>
                  </a:cubicBezTo>
                  <a:cubicBezTo>
                    <a:pt x="6552" y="6177"/>
                    <a:pt x="6575" y="6176"/>
                    <a:pt x="6598" y="6174"/>
                  </a:cubicBezTo>
                  <a:cubicBezTo>
                    <a:pt x="6663" y="6170"/>
                    <a:pt x="6714" y="6118"/>
                    <a:pt x="6719" y="6054"/>
                  </a:cubicBezTo>
                  <a:cubicBezTo>
                    <a:pt x="6741" y="5761"/>
                    <a:pt x="6624" y="5423"/>
                    <a:pt x="6408" y="5125"/>
                  </a:cubicBezTo>
                  <a:lnTo>
                    <a:pt x="6408" y="5125"/>
                  </a:lnTo>
                  <a:cubicBezTo>
                    <a:pt x="6555" y="5161"/>
                    <a:pt x="6701" y="5180"/>
                    <a:pt x="6841" y="5180"/>
                  </a:cubicBezTo>
                  <a:cubicBezTo>
                    <a:pt x="7042" y="5180"/>
                    <a:pt x="7230" y="5142"/>
                    <a:pt x="7386" y="5065"/>
                  </a:cubicBezTo>
                  <a:cubicBezTo>
                    <a:pt x="7444" y="5037"/>
                    <a:pt x="7472" y="4970"/>
                    <a:pt x="7452" y="4909"/>
                  </a:cubicBezTo>
                  <a:cubicBezTo>
                    <a:pt x="7356" y="4610"/>
                    <a:pt x="7098" y="4324"/>
                    <a:pt x="6754" y="4127"/>
                  </a:cubicBezTo>
                  <a:cubicBezTo>
                    <a:pt x="7147" y="4080"/>
                    <a:pt x="7498" y="3917"/>
                    <a:pt x="7703" y="3679"/>
                  </a:cubicBezTo>
                  <a:cubicBezTo>
                    <a:pt x="7745" y="3631"/>
                    <a:pt x="7745" y="3559"/>
                    <a:pt x="7703" y="3510"/>
                  </a:cubicBezTo>
                  <a:cubicBezTo>
                    <a:pt x="7510" y="3287"/>
                    <a:pt x="7190" y="3130"/>
                    <a:pt x="6826" y="3073"/>
                  </a:cubicBezTo>
                  <a:cubicBezTo>
                    <a:pt x="7141" y="2883"/>
                    <a:pt x="7380" y="2618"/>
                    <a:pt x="7475" y="2338"/>
                  </a:cubicBezTo>
                  <a:cubicBezTo>
                    <a:pt x="7496" y="2277"/>
                    <a:pt x="7469" y="2210"/>
                    <a:pt x="7411" y="2181"/>
                  </a:cubicBezTo>
                  <a:cubicBezTo>
                    <a:pt x="7250" y="2098"/>
                    <a:pt x="7052" y="2057"/>
                    <a:pt x="6840" y="2057"/>
                  </a:cubicBezTo>
                  <a:cubicBezTo>
                    <a:pt x="6687" y="2057"/>
                    <a:pt x="6525" y="2078"/>
                    <a:pt x="6365" y="2121"/>
                  </a:cubicBezTo>
                  <a:cubicBezTo>
                    <a:pt x="6609" y="1810"/>
                    <a:pt x="6742" y="1448"/>
                    <a:pt x="6719" y="1135"/>
                  </a:cubicBezTo>
                  <a:cubicBezTo>
                    <a:pt x="6714" y="1071"/>
                    <a:pt x="6663" y="1020"/>
                    <a:pt x="6598" y="1015"/>
                  </a:cubicBezTo>
                  <a:cubicBezTo>
                    <a:pt x="6575" y="1013"/>
                    <a:pt x="6551" y="1012"/>
                    <a:pt x="6527" y="1012"/>
                  </a:cubicBezTo>
                  <a:cubicBezTo>
                    <a:pt x="6251" y="1012"/>
                    <a:pt x="5944" y="1126"/>
                    <a:pt x="5670" y="1326"/>
                  </a:cubicBezTo>
                  <a:cubicBezTo>
                    <a:pt x="5759" y="969"/>
                    <a:pt x="5740" y="612"/>
                    <a:pt x="5610" y="348"/>
                  </a:cubicBezTo>
                  <a:cubicBezTo>
                    <a:pt x="5587" y="303"/>
                    <a:pt x="5542" y="275"/>
                    <a:pt x="5494" y="275"/>
                  </a:cubicBezTo>
                  <a:cubicBezTo>
                    <a:pt x="5480" y="275"/>
                    <a:pt x="5466" y="277"/>
                    <a:pt x="5453" y="282"/>
                  </a:cubicBezTo>
                  <a:cubicBezTo>
                    <a:pt x="5155" y="377"/>
                    <a:pt x="4869" y="637"/>
                    <a:pt x="4671" y="980"/>
                  </a:cubicBezTo>
                  <a:cubicBezTo>
                    <a:pt x="4625" y="587"/>
                    <a:pt x="4462" y="237"/>
                    <a:pt x="4224" y="32"/>
                  </a:cubicBezTo>
                  <a:cubicBezTo>
                    <a:pt x="4200" y="11"/>
                    <a:pt x="4170" y="0"/>
                    <a:pt x="414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412;p78"/>
            <p:cNvSpPr/>
            <p:nvPr/>
          </p:nvSpPr>
          <p:spPr>
            <a:xfrm>
              <a:off x="9641795" y="2064722"/>
              <a:ext cx="290881" cy="394199"/>
            </a:xfrm>
            <a:custGeom>
              <a:avLst/>
              <a:gdLst/>
              <a:ahLst/>
              <a:cxnLst/>
              <a:rect l="l" t="t" r="r" b="b"/>
              <a:pathLst>
                <a:path w="6695" h="9073" extrusionOk="0">
                  <a:moveTo>
                    <a:pt x="4244" y="332"/>
                  </a:moveTo>
                  <a:cubicBezTo>
                    <a:pt x="4444" y="444"/>
                    <a:pt x="4556" y="647"/>
                    <a:pt x="4536" y="874"/>
                  </a:cubicBezTo>
                  <a:cubicBezTo>
                    <a:pt x="4452" y="896"/>
                    <a:pt x="4368" y="922"/>
                    <a:pt x="4286" y="951"/>
                  </a:cubicBezTo>
                  <a:cubicBezTo>
                    <a:pt x="4214" y="958"/>
                    <a:pt x="4144" y="961"/>
                    <a:pt x="4075" y="961"/>
                  </a:cubicBezTo>
                  <a:cubicBezTo>
                    <a:pt x="3974" y="961"/>
                    <a:pt x="3875" y="954"/>
                    <a:pt x="3780" y="940"/>
                  </a:cubicBezTo>
                  <a:cubicBezTo>
                    <a:pt x="4009" y="796"/>
                    <a:pt x="4179" y="578"/>
                    <a:pt x="4244" y="332"/>
                  </a:cubicBezTo>
                  <a:close/>
                  <a:moveTo>
                    <a:pt x="1819" y="264"/>
                  </a:moveTo>
                  <a:lnTo>
                    <a:pt x="1819" y="264"/>
                  </a:lnTo>
                  <a:cubicBezTo>
                    <a:pt x="1887" y="281"/>
                    <a:pt x="2050" y="394"/>
                    <a:pt x="2184" y="487"/>
                  </a:cubicBezTo>
                  <a:cubicBezTo>
                    <a:pt x="2450" y="672"/>
                    <a:pt x="2825" y="933"/>
                    <a:pt x="3290" y="1089"/>
                  </a:cubicBezTo>
                  <a:cubicBezTo>
                    <a:pt x="3301" y="1094"/>
                    <a:pt x="3314" y="1098"/>
                    <a:pt x="3326" y="1100"/>
                  </a:cubicBezTo>
                  <a:cubicBezTo>
                    <a:pt x="3461" y="1144"/>
                    <a:pt x="3603" y="1178"/>
                    <a:pt x="3753" y="1199"/>
                  </a:cubicBezTo>
                  <a:cubicBezTo>
                    <a:pt x="3463" y="1369"/>
                    <a:pt x="3197" y="1587"/>
                    <a:pt x="2968" y="1846"/>
                  </a:cubicBezTo>
                  <a:cubicBezTo>
                    <a:pt x="2909" y="1913"/>
                    <a:pt x="2852" y="1983"/>
                    <a:pt x="2799" y="2055"/>
                  </a:cubicBezTo>
                  <a:lnTo>
                    <a:pt x="2781" y="1910"/>
                  </a:lnTo>
                  <a:cubicBezTo>
                    <a:pt x="2714" y="1335"/>
                    <a:pt x="2386" y="966"/>
                    <a:pt x="1833" y="839"/>
                  </a:cubicBezTo>
                  <a:lnTo>
                    <a:pt x="1827" y="792"/>
                  </a:lnTo>
                  <a:cubicBezTo>
                    <a:pt x="1784" y="423"/>
                    <a:pt x="1803" y="302"/>
                    <a:pt x="1819" y="264"/>
                  </a:cubicBezTo>
                  <a:close/>
                  <a:moveTo>
                    <a:pt x="1309" y="1012"/>
                  </a:moveTo>
                  <a:lnTo>
                    <a:pt x="1309" y="1012"/>
                  </a:lnTo>
                  <a:cubicBezTo>
                    <a:pt x="1515" y="1046"/>
                    <a:pt x="1730" y="1083"/>
                    <a:pt x="1753" y="1087"/>
                  </a:cubicBezTo>
                  <a:cubicBezTo>
                    <a:pt x="2209" y="1184"/>
                    <a:pt x="2468" y="1472"/>
                    <a:pt x="2523" y="1941"/>
                  </a:cubicBezTo>
                  <a:lnTo>
                    <a:pt x="2577" y="2399"/>
                  </a:lnTo>
                  <a:cubicBezTo>
                    <a:pt x="2359" y="2792"/>
                    <a:pt x="2245" y="3216"/>
                    <a:pt x="2245" y="3635"/>
                  </a:cubicBezTo>
                  <a:cubicBezTo>
                    <a:pt x="2245" y="3939"/>
                    <a:pt x="2314" y="4431"/>
                    <a:pt x="2509" y="4815"/>
                  </a:cubicBezTo>
                  <a:cubicBezTo>
                    <a:pt x="2534" y="4865"/>
                    <a:pt x="2561" y="4909"/>
                    <a:pt x="2588" y="4953"/>
                  </a:cubicBezTo>
                  <a:cubicBezTo>
                    <a:pt x="2383" y="4871"/>
                    <a:pt x="2190" y="4766"/>
                    <a:pt x="2059" y="4650"/>
                  </a:cubicBezTo>
                  <a:cubicBezTo>
                    <a:pt x="1644" y="4284"/>
                    <a:pt x="1443" y="3759"/>
                    <a:pt x="1508" y="3208"/>
                  </a:cubicBezTo>
                  <a:lnTo>
                    <a:pt x="1609" y="2345"/>
                  </a:lnTo>
                  <a:cubicBezTo>
                    <a:pt x="1688" y="1665"/>
                    <a:pt x="1462" y="1239"/>
                    <a:pt x="1309" y="1012"/>
                  </a:cubicBezTo>
                  <a:close/>
                  <a:moveTo>
                    <a:pt x="5144" y="1014"/>
                  </a:moveTo>
                  <a:cubicBezTo>
                    <a:pt x="4824" y="1445"/>
                    <a:pt x="4838" y="1661"/>
                    <a:pt x="4912" y="2213"/>
                  </a:cubicBezTo>
                  <a:cubicBezTo>
                    <a:pt x="4926" y="2308"/>
                    <a:pt x="4940" y="2417"/>
                    <a:pt x="4955" y="2539"/>
                  </a:cubicBezTo>
                  <a:lnTo>
                    <a:pt x="5033" y="3208"/>
                  </a:lnTo>
                  <a:cubicBezTo>
                    <a:pt x="5126" y="4007"/>
                    <a:pt x="4656" y="4732"/>
                    <a:pt x="3862" y="5011"/>
                  </a:cubicBezTo>
                  <a:cubicBezTo>
                    <a:pt x="3653" y="5083"/>
                    <a:pt x="3481" y="5122"/>
                    <a:pt x="3337" y="5122"/>
                  </a:cubicBezTo>
                  <a:cubicBezTo>
                    <a:pt x="3317" y="5122"/>
                    <a:pt x="3297" y="5121"/>
                    <a:pt x="3278" y="5119"/>
                  </a:cubicBezTo>
                  <a:cubicBezTo>
                    <a:pt x="4038" y="4665"/>
                    <a:pt x="4578" y="3908"/>
                    <a:pt x="4712" y="3087"/>
                  </a:cubicBezTo>
                  <a:cubicBezTo>
                    <a:pt x="4719" y="3042"/>
                    <a:pt x="4689" y="3001"/>
                    <a:pt x="4645" y="2995"/>
                  </a:cubicBezTo>
                  <a:cubicBezTo>
                    <a:pt x="4641" y="2994"/>
                    <a:pt x="4637" y="2993"/>
                    <a:pt x="4633" y="2993"/>
                  </a:cubicBezTo>
                  <a:cubicBezTo>
                    <a:pt x="4594" y="2993"/>
                    <a:pt x="4560" y="3022"/>
                    <a:pt x="4553" y="3061"/>
                  </a:cubicBezTo>
                  <a:cubicBezTo>
                    <a:pt x="4420" y="3884"/>
                    <a:pt x="3850" y="4641"/>
                    <a:pt x="3058" y="5058"/>
                  </a:cubicBezTo>
                  <a:cubicBezTo>
                    <a:pt x="2932" y="4992"/>
                    <a:pt x="2832" y="4873"/>
                    <a:pt x="2742" y="4697"/>
                  </a:cubicBezTo>
                  <a:cubicBezTo>
                    <a:pt x="2617" y="4451"/>
                    <a:pt x="2545" y="4134"/>
                    <a:pt x="2518" y="3865"/>
                  </a:cubicBezTo>
                  <a:cubicBezTo>
                    <a:pt x="2765" y="3058"/>
                    <a:pt x="3406" y="2354"/>
                    <a:pt x="4183" y="2048"/>
                  </a:cubicBezTo>
                  <a:cubicBezTo>
                    <a:pt x="4225" y="2031"/>
                    <a:pt x="4244" y="1984"/>
                    <a:pt x="4229" y="1943"/>
                  </a:cubicBezTo>
                  <a:cubicBezTo>
                    <a:pt x="4216" y="1911"/>
                    <a:pt x="4186" y="1892"/>
                    <a:pt x="4153" y="1892"/>
                  </a:cubicBezTo>
                  <a:cubicBezTo>
                    <a:pt x="4144" y="1892"/>
                    <a:pt x="4134" y="1894"/>
                    <a:pt x="4124" y="1898"/>
                  </a:cubicBezTo>
                  <a:cubicBezTo>
                    <a:pt x="3687" y="2070"/>
                    <a:pt x="3287" y="2359"/>
                    <a:pt x="2967" y="2731"/>
                  </a:cubicBezTo>
                  <a:cubicBezTo>
                    <a:pt x="2784" y="2944"/>
                    <a:pt x="2632" y="3180"/>
                    <a:pt x="2516" y="3427"/>
                  </a:cubicBezTo>
                  <a:cubicBezTo>
                    <a:pt x="2626" y="2338"/>
                    <a:pt x="3589" y="1315"/>
                    <a:pt x="4757" y="1091"/>
                  </a:cubicBezTo>
                  <a:cubicBezTo>
                    <a:pt x="4772" y="1088"/>
                    <a:pt x="5052" y="1032"/>
                    <a:pt x="5144" y="1014"/>
                  </a:cubicBezTo>
                  <a:close/>
                  <a:moveTo>
                    <a:pt x="6096" y="4641"/>
                  </a:moveTo>
                  <a:cubicBezTo>
                    <a:pt x="6195" y="4641"/>
                    <a:pt x="6295" y="4658"/>
                    <a:pt x="6390" y="4696"/>
                  </a:cubicBezTo>
                  <a:cubicBezTo>
                    <a:pt x="6402" y="4965"/>
                    <a:pt x="6278" y="5223"/>
                    <a:pt x="6057" y="5382"/>
                  </a:cubicBezTo>
                  <a:lnTo>
                    <a:pt x="6057" y="5381"/>
                  </a:lnTo>
                  <a:cubicBezTo>
                    <a:pt x="5886" y="5503"/>
                    <a:pt x="5728" y="5554"/>
                    <a:pt x="5602" y="5554"/>
                  </a:cubicBezTo>
                  <a:cubicBezTo>
                    <a:pt x="5487" y="5554"/>
                    <a:pt x="5397" y="5511"/>
                    <a:pt x="5346" y="5441"/>
                  </a:cubicBezTo>
                  <a:cubicBezTo>
                    <a:pt x="5241" y="5294"/>
                    <a:pt x="5306" y="5022"/>
                    <a:pt x="5634" y="4788"/>
                  </a:cubicBezTo>
                  <a:cubicBezTo>
                    <a:pt x="5708" y="4736"/>
                    <a:pt x="5790" y="4696"/>
                    <a:pt x="5876" y="4672"/>
                  </a:cubicBezTo>
                  <a:lnTo>
                    <a:pt x="5876" y="4672"/>
                  </a:lnTo>
                  <a:cubicBezTo>
                    <a:pt x="5857" y="4851"/>
                    <a:pt x="5801" y="5026"/>
                    <a:pt x="5713" y="5184"/>
                  </a:cubicBezTo>
                  <a:cubicBezTo>
                    <a:pt x="5691" y="5223"/>
                    <a:pt x="5704" y="5272"/>
                    <a:pt x="5742" y="5294"/>
                  </a:cubicBezTo>
                  <a:cubicBezTo>
                    <a:pt x="5755" y="5301"/>
                    <a:pt x="5768" y="5304"/>
                    <a:pt x="5782" y="5304"/>
                  </a:cubicBezTo>
                  <a:cubicBezTo>
                    <a:pt x="5810" y="5304"/>
                    <a:pt x="5837" y="5290"/>
                    <a:pt x="5852" y="5263"/>
                  </a:cubicBezTo>
                  <a:cubicBezTo>
                    <a:pt x="5960" y="5073"/>
                    <a:pt x="6024" y="4860"/>
                    <a:pt x="6039" y="4643"/>
                  </a:cubicBezTo>
                  <a:cubicBezTo>
                    <a:pt x="6058" y="4641"/>
                    <a:pt x="6077" y="4641"/>
                    <a:pt x="6096" y="4641"/>
                  </a:cubicBezTo>
                  <a:close/>
                  <a:moveTo>
                    <a:pt x="713" y="5530"/>
                  </a:moveTo>
                  <a:cubicBezTo>
                    <a:pt x="1816" y="5530"/>
                    <a:pt x="2922" y="6043"/>
                    <a:pt x="3138" y="7292"/>
                  </a:cubicBezTo>
                  <a:lnTo>
                    <a:pt x="3138" y="7483"/>
                  </a:lnTo>
                  <a:cubicBezTo>
                    <a:pt x="2945" y="6945"/>
                    <a:pt x="2628" y="6424"/>
                    <a:pt x="2013" y="6052"/>
                  </a:cubicBezTo>
                  <a:cubicBezTo>
                    <a:pt x="2000" y="6044"/>
                    <a:pt x="1985" y="6040"/>
                    <a:pt x="1971" y="6040"/>
                  </a:cubicBezTo>
                  <a:cubicBezTo>
                    <a:pt x="1944" y="6040"/>
                    <a:pt x="1918" y="6054"/>
                    <a:pt x="1904" y="6079"/>
                  </a:cubicBezTo>
                  <a:cubicBezTo>
                    <a:pt x="1880" y="6117"/>
                    <a:pt x="1892" y="6166"/>
                    <a:pt x="1930" y="6188"/>
                  </a:cubicBezTo>
                  <a:cubicBezTo>
                    <a:pt x="2694" y="6652"/>
                    <a:pt x="2971" y="7370"/>
                    <a:pt x="3138" y="8045"/>
                  </a:cubicBezTo>
                  <a:lnTo>
                    <a:pt x="3138" y="8133"/>
                  </a:lnTo>
                  <a:cubicBezTo>
                    <a:pt x="2673" y="7076"/>
                    <a:pt x="1770" y="6138"/>
                    <a:pt x="618" y="5531"/>
                  </a:cubicBezTo>
                  <a:cubicBezTo>
                    <a:pt x="650" y="5530"/>
                    <a:pt x="681" y="5530"/>
                    <a:pt x="713" y="5530"/>
                  </a:cubicBezTo>
                  <a:close/>
                  <a:moveTo>
                    <a:pt x="1802" y="1"/>
                  </a:moveTo>
                  <a:cubicBezTo>
                    <a:pt x="1760" y="1"/>
                    <a:pt x="1721" y="11"/>
                    <a:pt x="1683" y="33"/>
                  </a:cubicBezTo>
                  <a:cubicBezTo>
                    <a:pt x="1544" y="117"/>
                    <a:pt x="1513" y="317"/>
                    <a:pt x="1565" y="790"/>
                  </a:cubicBezTo>
                  <a:cubicBezTo>
                    <a:pt x="1474" y="775"/>
                    <a:pt x="1371" y="758"/>
                    <a:pt x="1280" y="743"/>
                  </a:cubicBezTo>
                  <a:cubicBezTo>
                    <a:pt x="1223" y="734"/>
                    <a:pt x="1169" y="725"/>
                    <a:pt x="1121" y="725"/>
                  </a:cubicBezTo>
                  <a:cubicBezTo>
                    <a:pt x="1053" y="725"/>
                    <a:pt x="997" y="742"/>
                    <a:pt x="962" y="801"/>
                  </a:cubicBezTo>
                  <a:cubicBezTo>
                    <a:pt x="904" y="893"/>
                    <a:pt x="966" y="978"/>
                    <a:pt x="1031" y="1068"/>
                  </a:cubicBezTo>
                  <a:cubicBezTo>
                    <a:pt x="1161" y="1248"/>
                    <a:pt x="1432" y="1624"/>
                    <a:pt x="1350" y="2315"/>
                  </a:cubicBezTo>
                  <a:lnTo>
                    <a:pt x="1250" y="3177"/>
                  </a:lnTo>
                  <a:cubicBezTo>
                    <a:pt x="1176" y="3814"/>
                    <a:pt x="1407" y="4422"/>
                    <a:pt x="1887" y="4845"/>
                  </a:cubicBezTo>
                  <a:cubicBezTo>
                    <a:pt x="2190" y="5112"/>
                    <a:pt x="2742" y="5318"/>
                    <a:pt x="3139" y="5371"/>
                  </a:cubicBezTo>
                  <a:lnTo>
                    <a:pt x="3139" y="6504"/>
                  </a:lnTo>
                  <a:cubicBezTo>
                    <a:pt x="2926" y="6121"/>
                    <a:pt x="2605" y="5814"/>
                    <a:pt x="2185" y="5598"/>
                  </a:cubicBezTo>
                  <a:cubicBezTo>
                    <a:pt x="1760" y="5380"/>
                    <a:pt x="1255" y="5267"/>
                    <a:pt x="721" y="5267"/>
                  </a:cubicBezTo>
                  <a:cubicBezTo>
                    <a:pt x="522" y="5267"/>
                    <a:pt x="320" y="5283"/>
                    <a:pt x="116" y="5315"/>
                  </a:cubicBezTo>
                  <a:cubicBezTo>
                    <a:pt x="59" y="5323"/>
                    <a:pt x="15" y="5369"/>
                    <a:pt x="7" y="5426"/>
                  </a:cubicBezTo>
                  <a:cubicBezTo>
                    <a:pt x="0" y="5484"/>
                    <a:pt x="31" y="5539"/>
                    <a:pt x="85" y="5563"/>
                  </a:cubicBezTo>
                  <a:cubicBezTo>
                    <a:pt x="1656" y="6243"/>
                    <a:pt x="2828" y="7550"/>
                    <a:pt x="3142" y="8971"/>
                  </a:cubicBezTo>
                  <a:cubicBezTo>
                    <a:pt x="3155" y="9032"/>
                    <a:pt x="3208" y="9073"/>
                    <a:pt x="3268" y="9073"/>
                  </a:cubicBezTo>
                  <a:lnTo>
                    <a:pt x="3283" y="9073"/>
                  </a:lnTo>
                  <a:cubicBezTo>
                    <a:pt x="3349" y="9066"/>
                    <a:pt x="3400" y="9010"/>
                    <a:pt x="3400" y="8943"/>
                  </a:cubicBezTo>
                  <a:lnTo>
                    <a:pt x="3400" y="8680"/>
                  </a:lnTo>
                  <a:cubicBezTo>
                    <a:pt x="3400" y="7421"/>
                    <a:pt x="4073" y="6263"/>
                    <a:pt x="5163" y="5628"/>
                  </a:cubicBezTo>
                  <a:cubicBezTo>
                    <a:pt x="5262" y="5742"/>
                    <a:pt x="5415" y="5817"/>
                    <a:pt x="5604" y="5817"/>
                  </a:cubicBezTo>
                  <a:cubicBezTo>
                    <a:pt x="5779" y="5817"/>
                    <a:pt x="5985" y="5752"/>
                    <a:pt x="6209" y="5593"/>
                  </a:cubicBezTo>
                  <a:cubicBezTo>
                    <a:pt x="6528" y="5364"/>
                    <a:pt x="6695" y="4981"/>
                    <a:pt x="6643" y="4591"/>
                  </a:cubicBezTo>
                  <a:lnTo>
                    <a:pt x="6642" y="4591"/>
                  </a:lnTo>
                  <a:cubicBezTo>
                    <a:pt x="6636" y="4549"/>
                    <a:pt x="6610" y="4511"/>
                    <a:pt x="6572" y="4492"/>
                  </a:cubicBezTo>
                  <a:cubicBezTo>
                    <a:pt x="6421" y="4416"/>
                    <a:pt x="6258" y="4379"/>
                    <a:pt x="6096" y="4379"/>
                  </a:cubicBezTo>
                  <a:cubicBezTo>
                    <a:pt x="5880" y="4379"/>
                    <a:pt x="5665" y="4446"/>
                    <a:pt x="5482" y="4576"/>
                  </a:cubicBezTo>
                  <a:cubicBezTo>
                    <a:pt x="5109" y="4843"/>
                    <a:pt x="5001" y="5153"/>
                    <a:pt x="5050" y="5394"/>
                  </a:cubicBezTo>
                  <a:cubicBezTo>
                    <a:pt x="4285" y="5834"/>
                    <a:pt x="3710" y="6511"/>
                    <a:pt x="3399" y="7304"/>
                  </a:cubicBezTo>
                  <a:lnTo>
                    <a:pt x="3399" y="5382"/>
                  </a:lnTo>
                  <a:cubicBezTo>
                    <a:pt x="3555" y="5373"/>
                    <a:pt x="3734" y="5331"/>
                    <a:pt x="3949" y="5256"/>
                  </a:cubicBezTo>
                  <a:cubicBezTo>
                    <a:pt x="4861" y="4936"/>
                    <a:pt x="5400" y="4101"/>
                    <a:pt x="5292" y="3178"/>
                  </a:cubicBezTo>
                  <a:lnTo>
                    <a:pt x="5214" y="2509"/>
                  </a:lnTo>
                  <a:cubicBezTo>
                    <a:pt x="5200" y="2384"/>
                    <a:pt x="5184" y="2274"/>
                    <a:pt x="5171" y="2177"/>
                  </a:cubicBezTo>
                  <a:cubicBezTo>
                    <a:pt x="5090" y="1585"/>
                    <a:pt x="5076" y="1479"/>
                    <a:pt x="5567" y="903"/>
                  </a:cubicBezTo>
                  <a:cubicBezTo>
                    <a:pt x="5602" y="862"/>
                    <a:pt x="5608" y="804"/>
                    <a:pt x="5582" y="756"/>
                  </a:cubicBezTo>
                  <a:cubicBezTo>
                    <a:pt x="5560" y="713"/>
                    <a:pt x="5515" y="688"/>
                    <a:pt x="5467" y="688"/>
                  </a:cubicBezTo>
                  <a:cubicBezTo>
                    <a:pt x="5462" y="688"/>
                    <a:pt x="5457" y="688"/>
                    <a:pt x="5452" y="689"/>
                  </a:cubicBezTo>
                  <a:cubicBezTo>
                    <a:pt x="5414" y="694"/>
                    <a:pt x="5202" y="736"/>
                    <a:pt x="4849" y="807"/>
                  </a:cubicBezTo>
                  <a:cubicBezTo>
                    <a:pt x="4832" y="811"/>
                    <a:pt x="4815" y="814"/>
                    <a:pt x="4800" y="817"/>
                  </a:cubicBezTo>
                  <a:cubicBezTo>
                    <a:pt x="4796" y="454"/>
                    <a:pt x="4555" y="137"/>
                    <a:pt x="4182" y="25"/>
                  </a:cubicBezTo>
                  <a:cubicBezTo>
                    <a:pt x="4170" y="21"/>
                    <a:pt x="4158" y="20"/>
                    <a:pt x="4146" y="20"/>
                  </a:cubicBezTo>
                  <a:cubicBezTo>
                    <a:pt x="4121" y="20"/>
                    <a:pt x="4096" y="27"/>
                    <a:pt x="4074" y="41"/>
                  </a:cubicBezTo>
                  <a:cubicBezTo>
                    <a:pt x="4010" y="78"/>
                    <a:pt x="4011" y="177"/>
                    <a:pt x="4011" y="177"/>
                  </a:cubicBezTo>
                  <a:cubicBezTo>
                    <a:pt x="3974" y="483"/>
                    <a:pt x="3696" y="762"/>
                    <a:pt x="3356" y="838"/>
                  </a:cubicBezTo>
                  <a:cubicBezTo>
                    <a:pt x="2938" y="695"/>
                    <a:pt x="2595" y="456"/>
                    <a:pt x="2333" y="273"/>
                  </a:cubicBezTo>
                  <a:cubicBezTo>
                    <a:pt x="2108" y="116"/>
                    <a:pt x="1942" y="1"/>
                    <a:pt x="1802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Jobbra nyíl 21"/>
            <p:cNvSpPr/>
            <p:nvPr/>
          </p:nvSpPr>
          <p:spPr>
            <a:xfrm>
              <a:off x="10014092" y="2114054"/>
              <a:ext cx="469488" cy="118218"/>
            </a:xfrm>
            <a:prstGeom prst="rightArrow">
              <a:avLst/>
            </a:prstGeom>
            <a:solidFill>
              <a:srgbClr val="FFBC2F"/>
            </a:solidFill>
            <a:ln>
              <a:solidFill>
                <a:srgbClr val="FFBC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4" name="Szövegdoboz 23"/>
          <p:cNvSpPr txBox="1"/>
          <p:nvPr/>
        </p:nvSpPr>
        <p:spPr>
          <a:xfrm>
            <a:off x="7926730" y="4328044"/>
            <a:ext cx="21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 smtClean="0">
                <a:latin typeface="Georgia" panose="02040502050405020303" pitchFamily="18" charset="0"/>
              </a:rPr>
              <a:t>Around</a:t>
            </a:r>
            <a:r>
              <a:rPr lang="hu-HU" dirty="0" smtClean="0">
                <a:latin typeface="Georgia" panose="02040502050405020303" pitchFamily="18" charset="0"/>
              </a:rPr>
              <a:t> </a:t>
            </a:r>
            <a:r>
              <a:rPr lang="hu-HU" dirty="0" err="1" smtClean="0">
                <a:latin typeface="Georgia" panose="02040502050405020303" pitchFamily="18" charset="0"/>
              </a:rPr>
              <a:t>the</a:t>
            </a:r>
            <a:r>
              <a:rPr lang="hu-HU" dirty="0" smtClean="0">
                <a:latin typeface="Georgia" panose="02040502050405020303" pitchFamily="18" charset="0"/>
              </a:rPr>
              <a:t> </a:t>
            </a:r>
            <a:r>
              <a:rPr lang="hu-HU" dirty="0" err="1" smtClean="0">
                <a:latin typeface="Georgia" panose="02040502050405020303" pitchFamily="18" charset="0"/>
              </a:rPr>
              <a:t>world</a:t>
            </a:r>
            <a:endParaRPr lang="hu-HU" dirty="0">
              <a:latin typeface="Georgia" panose="02040502050405020303" pitchFamily="18" charset="0"/>
            </a:endParaRPr>
          </a:p>
        </p:txBody>
      </p:sp>
      <p:sp>
        <p:nvSpPr>
          <p:cNvPr id="25" name="Szövegdoboz 24"/>
          <p:cNvSpPr txBox="1"/>
          <p:nvPr/>
        </p:nvSpPr>
        <p:spPr>
          <a:xfrm>
            <a:off x="6437363" y="6098767"/>
            <a:ext cx="5251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 smtClean="0">
                <a:latin typeface="Georgia" panose="02040502050405020303" pitchFamily="18" charset="0"/>
              </a:rPr>
              <a:t>Multiple</a:t>
            </a:r>
            <a:r>
              <a:rPr lang="hu-HU" dirty="0" smtClean="0">
                <a:latin typeface="Georgia" panose="02040502050405020303" pitchFamily="18" charset="0"/>
              </a:rPr>
              <a:t> </a:t>
            </a:r>
            <a:r>
              <a:rPr lang="hu-HU" dirty="0" err="1" smtClean="0">
                <a:latin typeface="Georgia" panose="02040502050405020303" pitchFamily="18" charset="0"/>
              </a:rPr>
              <a:t>language</a:t>
            </a:r>
            <a:r>
              <a:rPr lang="hu-HU" dirty="0" smtClean="0">
                <a:latin typeface="Georgia" panose="02040502050405020303" pitchFamily="18" charset="0"/>
              </a:rPr>
              <a:t> platform, </a:t>
            </a:r>
            <a:r>
              <a:rPr lang="hu-HU" dirty="0" err="1" smtClean="0">
                <a:latin typeface="Georgia" panose="02040502050405020303" pitchFamily="18" charset="0"/>
              </a:rPr>
              <a:t>international</a:t>
            </a:r>
            <a:r>
              <a:rPr lang="hu-HU" dirty="0" smtClean="0">
                <a:latin typeface="Georgia" panose="02040502050405020303" pitchFamily="18" charset="0"/>
              </a:rPr>
              <a:t> servers</a:t>
            </a:r>
            <a:endParaRPr lang="hu-HU" dirty="0">
              <a:latin typeface="Georgia" panose="02040502050405020303" pitchFamily="18" charset="0"/>
            </a:endParaRPr>
          </a:p>
        </p:txBody>
      </p:sp>
      <p:grpSp>
        <p:nvGrpSpPr>
          <p:cNvPr id="35" name="Csoportba foglalás 34"/>
          <p:cNvGrpSpPr/>
          <p:nvPr/>
        </p:nvGrpSpPr>
        <p:grpSpPr>
          <a:xfrm>
            <a:off x="1769844" y="1790664"/>
            <a:ext cx="2489053" cy="1487853"/>
            <a:chOff x="1494541" y="1929388"/>
            <a:chExt cx="2489053" cy="1487853"/>
          </a:xfrm>
        </p:grpSpPr>
        <p:grpSp>
          <p:nvGrpSpPr>
            <p:cNvPr id="9" name="Csoportba foglalás 8"/>
            <p:cNvGrpSpPr/>
            <p:nvPr/>
          </p:nvGrpSpPr>
          <p:grpSpPr>
            <a:xfrm>
              <a:off x="1494541" y="2575793"/>
              <a:ext cx="2489053" cy="779818"/>
              <a:chOff x="1775036" y="1688432"/>
              <a:chExt cx="1815355" cy="568749"/>
            </a:xfrm>
          </p:grpSpPr>
          <p:pic>
            <p:nvPicPr>
              <p:cNvPr id="7" name="Picture 8" descr="Crescent Moon Free Download PNG HD Transparent HQ PNG Download | FreePNGimg"/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prstClr val="black"/>
                  <a:srgbClr val="FFBC2F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75036" y="1691193"/>
                <a:ext cx="568749" cy="5632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8" descr="Crescent Moon Free Download PNG HD Transparent HQ PNG Download | FreePNGimg"/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prstClr val="black"/>
                  <a:srgbClr val="FFBC2F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3024403" y="1691193"/>
                <a:ext cx="568749" cy="5632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50" name="Picture 2" descr="Moth Icons - Free SVG &amp; PNG Moth Images - Noun Project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5142" y="1929388"/>
              <a:ext cx="1487853" cy="1487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Csoportba foglalás 5"/>
          <p:cNvGrpSpPr/>
          <p:nvPr/>
        </p:nvGrpSpPr>
        <p:grpSpPr>
          <a:xfrm>
            <a:off x="8026909" y="4886454"/>
            <a:ext cx="1900817" cy="1063694"/>
            <a:chOff x="7954064" y="4830924"/>
            <a:chExt cx="1900817" cy="1063694"/>
          </a:xfrm>
        </p:grpSpPr>
        <p:grpSp>
          <p:nvGrpSpPr>
            <p:cNvPr id="26" name="Google Shape;17072;p96"/>
            <p:cNvGrpSpPr/>
            <p:nvPr/>
          </p:nvGrpSpPr>
          <p:grpSpPr>
            <a:xfrm>
              <a:off x="9278785" y="4955830"/>
              <a:ext cx="208292" cy="209371"/>
              <a:chOff x="-20173175" y="2787775"/>
              <a:chExt cx="304050" cy="305625"/>
            </a:xfrm>
            <a:solidFill>
              <a:srgbClr val="FFBC2F"/>
            </a:solidFill>
          </p:grpSpPr>
          <p:sp>
            <p:nvSpPr>
              <p:cNvPr id="27" name="Google Shape;17073;p96"/>
              <p:cNvSpPr/>
              <p:nvPr/>
            </p:nvSpPr>
            <p:spPr>
              <a:xfrm>
                <a:off x="-19959725" y="2896475"/>
                <a:ext cx="181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26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05"/>
                      <a:pt x="158" y="725"/>
                      <a:pt x="347" y="725"/>
                    </a:cubicBezTo>
                    <a:cubicBezTo>
                      <a:pt x="568" y="725"/>
                      <a:pt x="725" y="568"/>
                      <a:pt x="725" y="347"/>
                    </a:cubicBezTo>
                    <a:cubicBezTo>
                      <a:pt x="725" y="158"/>
                      <a:pt x="568" y="0"/>
                      <a:pt x="34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7074;p96"/>
              <p:cNvSpPr/>
              <p:nvPr/>
            </p:nvSpPr>
            <p:spPr>
              <a:xfrm>
                <a:off x="-19941600" y="2860250"/>
                <a:ext cx="173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94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0" y="536"/>
                      <a:pt x="158" y="693"/>
                      <a:pt x="347" y="693"/>
                    </a:cubicBezTo>
                    <a:cubicBezTo>
                      <a:pt x="536" y="693"/>
                      <a:pt x="694" y="536"/>
                      <a:pt x="694" y="347"/>
                    </a:cubicBezTo>
                    <a:cubicBezTo>
                      <a:pt x="694" y="158"/>
                      <a:pt x="536" y="0"/>
                      <a:pt x="34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7075;p96"/>
              <p:cNvSpPr/>
              <p:nvPr/>
            </p:nvSpPr>
            <p:spPr>
              <a:xfrm>
                <a:off x="-20102275" y="2895675"/>
                <a:ext cx="18125" cy="17375"/>
              </a:xfrm>
              <a:custGeom>
                <a:avLst/>
                <a:gdLst/>
                <a:ahLst/>
                <a:cxnLst/>
                <a:rect l="l" t="t" r="r" b="b"/>
                <a:pathLst>
                  <a:path w="725" h="695" extrusionOk="0">
                    <a:moveTo>
                      <a:pt x="347" y="1"/>
                    </a:moveTo>
                    <a:cubicBezTo>
                      <a:pt x="158" y="1"/>
                      <a:pt x="0" y="159"/>
                      <a:pt x="0" y="348"/>
                    </a:cubicBezTo>
                    <a:cubicBezTo>
                      <a:pt x="0" y="537"/>
                      <a:pt x="158" y="694"/>
                      <a:pt x="347" y="694"/>
                    </a:cubicBezTo>
                    <a:cubicBezTo>
                      <a:pt x="536" y="694"/>
                      <a:pt x="725" y="537"/>
                      <a:pt x="725" y="348"/>
                    </a:cubicBezTo>
                    <a:cubicBezTo>
                      <a:pt x="725" y="159"/>
                      <a:pt x="536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7076;p96"/>
              <p:cNvSpPr/>
              <p:nvPr/>
            </p:nvSpPr>
            <p:spPr>
              <a:xfrm>
                <a:off x="-20120400" y="2860250"/>
                <a:ext cx="181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694" extrusionOk="0">
                    <a:moveTo>
                      <a:pt x="379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36"/>
                      <a:pt x="158" y="693"/>
                      <a:pt x="379" y="693"/>
                    </a:cubicBezTo>
                    <a:cubicBezTo>
                      <a:pt x="568" y="693"/>
                      <a:pt x="725" y="536"/>
                      <a:pt x="725" y="347"/>
                    </a:cubicBezTo>
                    <a:cubicBezTo>
                      <a:pt x="725" y="158"/>
                      <a:pt x="568" y="0"/>
                      <a:pt x="37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7077;p96"/>
              <p:cNvSpPr/>
              <p:nvPr/>
            </p:nvSpPr>
            <p:spPr>
              <a:xfrm>
                <a:off x="-20173175" y="2787775"/>
                <a:ext cx="304050" cy="305625"/>
              </a:xfrm>
              <a:custGeom>
                <a:avLst/>
                <a:gdLst/>
                <a:ahLst/>
                <a:cxnLst/>
                <a:rect l="l" t="t" r="r" b="b"/>
                <a:pathLst>
                  <a:path w="12162" h="12225" extrusionOk="0">
                    <a:moveTo>
                      <a:pt x="11437" y="1482"/>
                    </a:moveTo>
                    <a:lnTo>
                      <a:pt x="11437" y="3246"/>
                    </a:lnTo>
                    <a:lnTo>
                      <a:pt x="11406" y="3246"/>
                    </a:lnTo>
                    <a:cubicBezTo>
                      <a:pt x="11406" y="3844"/>
                      <a:pt x="10902" y="4317"/>
                      <a:pt x="10303" y="4317"/>
                    </a:cubicBezTo>
                    <a:cubicBezTo>
                      <a:pt x="10114" y="4317"/>
                      <a:pt x="9957" y="4475"/>
                      <a:pt x="9957" y="4664"/>
                    </a:cubicBezTo>
                    <a:cubicBezTo>
                      <a:pt x="9957" y="5262"/>
                      <a:pt x="9484" y="5735"/>
                      <a:pt x="8885" y="5735"/>
                    </a:cubicBezTo>
                    <a:lnTo>
                      <a:pt x="7121" y="5735"/>
                    </a:lnTo>
                    <a:cubicBezTo>
                      <a:pt x="7279" y="3435"/>
                      <a:pt x="9137" y="1639"/>
                      <a:pt x="11437" y="1482"/>
                    </a:cubicBezTo>
                    <a:close/>
                    <a:moveTo>
                      <a:pt x="663" y="1513"/>
                    </a:moveTo>
                    <a:cubicBezTo>
                      <a:pt x="2962" y="1671"/>
                      <a:pt x="4790" y="3529"/>
                      <a:pt x="4947" y="5766"/>
                    </a:cubicBezTo>
                    <a:lnTo>
                      <a:pt x="3183" y="5766"/>
                    </a:lnTo>
                    <a:cubicBezTo>
                      <a:pt x="2584" y="5766"/>
                      <a:pt x="2143" y="5294"/>
                      <a:pt x="2143" y="4695"/>
                    </a:cubicBezTo>
                    <a:cubicBezTo>
                      <a:pt x="2143" y="4506"/>
                      <a:pt x="1986" y="4348"/>
                      <a:pt x="1765" y="4348"/>
                    </a:cubicBezTo>
                    <a:cubicBezTo>
                      <a:pt x="1198" y="4348"/>
                      <a:pt x="663" y="3876"/>
                      <a:pt x="663" y="3277"/>
                    </a:cubicBezTo>
                    <a:lnTo>
                      <a:pt x="663" y="1513"/>
                    </a:lnTo>
                    <a:close/>
                    <a:moveTo>
                      <a:pt x="6018" y="4317"/>
                    </a:moveTo>
                    <a:cubicBezTo>
                      <a:pt x="6207" y="4317"/>
                      <a:pt x="6365" y="4475"/>
                      <a:pt x="6365" y="4664"/>
                    </a:cubicBezTo>
                    <a:lnTo>
                      <a:pt x="6365" y="8948"/>
                    </a:lnTo>
                    <a:cubicBezTo>
                      <a:pt x="6365" y="9169"/>
                      <a:pt x="6207" y="9326"/>
                      <a:pt x="6018" y="9326"/>
                    </a:cubicBezTo>
                    <a:cubicBezTo>
                      <a:pt x="5829" y="9326"/>
                      <a:pt x="5672" y="9169"/>
                      <a:pt x="5672" y="8948"/>
                    </a:cubicBezTo>
                    <a:lnTo>
                      <a:pt x="5672" y="4664"/>
                    </a:lnTo>
                    <a:cubicBezTo>
                      <a:pt x="5672" y="4475"/>
                      <a:pt x="5829" y="4317"/>
                      <a:pt x="6018" y="4317"/>
                    </a:cubicBezTo>
                    <a:close/>
                    <a:moveTo>
                      <a:pt x="4947" y="6459"/>
                    </a:moveTo>
                    <a:lnTo>
                      <a:pt x="4947" y="8948"/>
                    </a:lnTo>
                    <a:lnTo>
                      <a:pt x="4947" y="11122"/>
                    </a:lnTo>
                    <a:cubicBezTo>
                      <a:pt x="4947" y="11311"/>
                      <a:pt x="4790" y="11469"/>
                      <a:pt x="4601" y="11469"/>
                    </a:cubicBezTo>
                    <a:cubicBezTo>
                      <a:pt x="4412" y="11469"/>
                      <a:pt x="4254" y="11311"/>
                      <a:pt x="4254" y="11122"/>
                    </a:cubicBezTo>
                    <a:cubicBezTo>
                      <a:pt x="4254" y="10838"/>
                      <a:pt x="4128" y="10586"/>
                      <a:pt x="3939" y="10366"/>
                    </a:cubicBezTo>
                    <a:cubicBezTo>
                      <a:pt x="3750" y="10177"/>
                      <a:pt x="3467" y="10051"/>
                      <a:pt x="3183" y="10051"/>
                    </a:cubicBezTo>
                    <a:cubicBezTo>
                      <a:pt x="2175" y="10051"/>
                      <a:pt x="1324" y="9200"/>
                      <a:pt x="1419" y="8161"/>
                    </a:cubicBezTo>
                    <a:cubicBezTo>
                      <a:pt x="1450" y="7215"/>
                      <a:pt x="2332" y="6459"/>
                      <a:pt x="3309" y="6459"/>
                    </a:cubicBezTo>
                    <a:close/>
                    <a:moveTo>
                      <a:pt x="8791" y="6491"/>
                    </a:moveTo>
                    <a:cubicBezTo>
                      <a:pt x="9767" y="6491"/>
                      <a:pt x="10618" y="7215"/>
                      <a:pt x="10681" y="8161"/>
                    </a:cubicBezTo>
                    <a:cubicBezTo>
                      <a:pt x="10713" y="9200"/>
                      <a:pt x="9925" y="10051"/>
                      <a:pt x="8885" y="10051"/>
                    </a:cubicBezTo>
                    <a:cubicBezTo>
                      <a:pt x="8633" y="10051"/>
                      <a:pt x="8350" y="10177"/>
                      <a:pt x="8161" y="10366"/>
                    </a:cubicBezTo>
                    <a:cubicBezTo>
                      <a:pt x="7940" y="10586"/>
                      <a:pt x="7846" y="10838"/>
                      <a:pt x="7846" y="11122"/>
                    </a:cubicBezTo>
                    <a:cubicBezTo>
                      <a:pt x="7846" y="11311"/>
                      <a:pt x="7688" y="11469"/>
                      <a:pt x="7468" y="11469"/>
                    </a:cubicBezTo>
                    <a:cubicBezTo>
                      <a:pt x="7279" y="11469"/>
                      <a:pt x="7121" y="11311"/>
                      <a:pt x="7121" y="11122"/>
                    </a:cubicBezTo>
                    <a:lnTo>
                      <a:pt x="7121" y="8948"/>
                    </a:lnTo>
                    <a:lnTo>
                      <a:pt x="7121" y="6491"/>
                    </a:lnTo>
                    <a:close/>
                    <a:moveTo>
                      <a:pt x="4632" y="1"/>
                    </a:moveTo>
                    <a:cubicBezTo>
                      <a:pt x="4443" y="1"/>
                      <a:pt x="4286" y="158"/>
                      <a:pt x="4286" y="379"/>
                    </a:cubicBezTo>
                    <a:cubicBezTo>
                      <a:pt x="4286" y="568"/>
                      <a:pt x="4443" y="725"/>
                      <a:pt x="4632" y="725"/>
                    </a:cubicBezTo>
                    <a:cubicBezTo>
                      <a:pt x="5231" y="725"/>
                      <a:pt x="5703" y="1230"/>
                      <a:pt x="5703" y="1828"/>
                    </a:cubicBezTo>
                    <a:lnTo>
                      <a:pt x="5703" y="3687"/>
                    </a:lnTo>
                    <a:cubicBezTo>
                      <a:pt x="5546" y="3750"/>
                      <a:pt x="5388" y="3844"/>
                      <a:pt x="5262" y="4002"/>
                    </a:cubicBezTo>
                    <a:cubicBezTo>
                      <a:pt x="4443" y="2112"/>
                      <a:pt x="2553" y="757"/>
                      <a:pt x="348" y="757"/>
                    </a:cubicBezTo>
                    <a:cubicBezTo>
                      <a:pt x="158" y="757"/>
                      <a:pt x="1" y="914"/>
                      <a:pt x="1" y="1135"/>
                    </a:cubicBezTo>
                    <a:lnTo>
                      <a:pt x="1" y="3246"/>
                    </a:lnTo>
                    <a:cubicBezTo>
                      <a:pt x="1" y="4159"/>
                      <a:pt x="663" y="4853"/>
                      <a:pt x="1482" y="5010"/>
                    </a:cubicBezTo>
                    <a:cubicBezTo>
                      <a:pt x="1576" y="5451"/>
                      <a:pt x="1797" y="5798"/>
                      <a:pt x="2112" y="6081"/>
                    </a:cubicBezTo>
                    <a:cubicBezTo>
                      <a:pt x="1324" y="6491"/>
                      <a:pt x="820" y="7215"/>
                      <a:pt x="757" y="8129"/>
                    </a:cubicBezTo>
                    <a:cubicBezTo>
                      <a:pt x="663" y="9547"/>
                      <a:pt x="1797" y="10775"/>
                      <a:pt x="3214" y="10775"/>
                    </a:cubicBezTo>
                    <a:cubicBezTo>
                      <a:pt x="3435" y="10775"/>
                      <a:pt x="3593" y="10965"/>
                      <a:pt x="3593" y="11154"/>
                    </a:cubicBezTo>
                    <a:cubicBezTo>
                      <a:pt x="3593" y="11752"/>
                      <a:pt x="4065" y="12225"/>
                      <a:pt x="4632" y="12225"/>
                    </a:cubicBezTo>
                    <a:cubicBezTo>
                      <a:pt x="5231" y="12225"/>
                      <a:pt x="5703" y="11752"/>
                      <a:pt x="5703" y="11154"/>
                    </a:cubicBezTo>
                    <a:lnTo>
                      <a:pt x="5703" y="10019"/>
                    </a:lnTo>
                    <a:cubicBezTo>
                      <a:pt x="5829" y="10051"/>
                      <a:pt x="5955" y="10082"/>
                      <a:pt x="6050" y="10082"/>
                    </a:cubicBezTo>
                    <a:cubicBezTo>
                      <a:pt x="6176" y="10082"/>
                      <a:pt x="6302" y="10051"/>
                      <a:pt x="6428" y="10019"/>
                    </a:cubicBezTo>
                    <a:lnTo>
                      <a:pt x="6428" y="11154"/>
                    </a:lnTo>
                    <a:cubicBezTo>
                      <a:pt x="6428" y="11752"/>
                      <a:pt x="6901" y="12225"/>
                      <a:pt x="7468" y="12225"/>
                    </a:cubicBezTo>
                    <a:cubicBezTo>
                      <a:pt x="8066" y="12225"/>
                      <a:pt x="8539" y="11752"/>
                      <a:pt x="8539" y="11154"/>
                    </a:cubicBezTo>
                    <a:cubicBezTo>
                      <a:pt x="8539" y="10965"/>
                      <a:pt x="8696" y="10775"/>
                      <a:pt x="8885" y="10775"/>
                    </a:cubicBezTo>
                    <a:cubicBezTo>
                      <a:pt x="10303" y="10775"/>
                      <a:pt x="11469" y="9578"/>
                      <a:pt x="11374" y="8129"/>
                    </a:cubicBezTo>
                    <a:cubicBezTo>
                      <a:pt x="11343" y="7499"/>
                      <a:pt x="11059" y="6869"/>
                      <a:pt x="10555" y="6428"/>
                    </a:cubicBezTo>
                    <a:cubicBezTo>
                      <a:pt x="10398" y="6270"/>
                      <a:pt x="10209" y="6176"/>
                      <a:pt x="10051" y="6081"/>
                    </a:cubicBezTo>
                    <a:cubicBezTo>
                      <a:pt x="10366" y="5798"/>
                      <a:pt x="10587" y="5451"/>
                      <a:pt x="10681" y="5010"/>
                    </a:cubicBezTo>
                    <a:cubicBezTo>
                      <a:pt x="11500" y="4853"/>
                      <a:pt x="12162" y="4159"/>
                      <a:pt x="12162" y="3246"/>
                    </a:cubicBezTo>
                    <a:lnTo>
                      <a:pt x="12162" y="1135"/>
                    </a:lnTo>
                    <a:cubicBezTo>
                      <a:pt x="12130" y="914"/>
                      <a:pt x="11973" y="757"/>
                      <a:pt x="11784" y="757"/>
                    </a:cubicBezTo>
                    <a:cubicBezTo>
                      <a:pt x="9578" y="757"/>
                      <a:pt x="7688" y="2112"/>
                      <a:pt x="6838" y="4002"/>
                    </a:cubicBezTo>
                    <a:cubicBezTo>
                      <a:pt x="6743" y="3876"/>
                      <a:pt x="6585" y="3750"/>
                      <a:pt x="6428" y="3687"/>
                    </a:cubicBezTo>
                    <a:lnTo>
                      <a:pt x="6428" y="1828"/>
                    </a:lnTo>
                    <a:cubicBezTo>
                      <a:pt x="6428" y="1230"/>
                      <a:pt x="6901" y="725"/>
                      <a:pt x="7468" y="725"/>
                    </a:cubicBezTo>
                    <a:cubicBezTo>
                      <a:pt x="7688" y="725"/>
                      <a:pt x="7846" y="568"/>
                      <a:pt x="7846" y="379"/>
                    </a:cubicBezTo>
                    <a:cubicBezTo>
                      <a:pt x="7846" y="158"/>
                      <a:pt x="7688" y="1"/>
                      <a:pt x="7468" y="1"/>
                    </a:cubicBezTo>
                    <a:cubicBezTo>
                      <a:pt x="6995" y="1"/>
                      <a:pt x="6522" y="221"/>
                      <a:pt x="6207" y="568"/>
                    </a:cubicBezTo>
                    <a:cubicBezTo>
                      <a:pt x="6144" y="631"/>
                      <a:pt x="6113" y="694"/>
                      <a:pt x="6050" y="757"/>
                    </a:cubicBezTo>
                    <a:cubicBezTo>
                      <a:pt x="6018" y="694"/>
                      <a:pt x="5955" y="631"/>
                      <a:pt x="5892" y="568"/>
                    </a:cubicBezTo>
                    <a:cubicBezTo>
                      <a:pt x="5546" y="221"/>
                      <a:pt x="5105" y="1"/>
                      <a:pt x="463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7078;p96"/>
              <p:cNvSpPr/>
              <p:nvPr/>
            </p:nvSpPr>
            <p:spPr>
              <a:xfrm>
                <a:off x="-19977050" y="2967350"/>
                <a:ext cx="52800" cy="53600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2144" extrusionOk="0">
                    <a:moveTo>
                      <a:pt x="1040" y="726"/>
                    </a:moveTo>
                    <a:cubicBezTo>
                      <a:pt x="1261" y="726"/>
                      <a:pt x="1418" y="883"/>
                      <a:pt x="1418" y="1072"/>
                    </a:cubicBezTo>
                    <a:cubicBezTo>
                      <a:pt x="1418" y="1261"/>
                      <a:pt x="1261" y="1419"/>
                      <a:pt x="1040" y="1419"/>
                    </a:cubicBezTo>
                    <a:cubicBezTo>
                      <a:pt x="851" y="1419"/>
                      <a:pt x="694" y="1261"/>
                      <a:pt x="694" y="1072"/>
                    </a:cubicBezTo>
                    <a:cubicBezTo>
                      <a:pt x="694" y="883"/>
                      <a:pt x="851" y="726"/>
                      <a:pt x="1040" y="726"/>
                    </a:cubicBezTo>
                    <a:close/>
                    <a:moveTo>
                      <a:pt x="1040" y="1"/>
                    </a:moveTo>
                    <a:cubicBezTo>
                      <a:pt x="473" y="1"/>
                      <a:pt x="1" y="473"/>
                      <a:pt x="1" y="1072"/>
                    </a:cubicBezTo>
                    <a:cubicBezTo>
                      <a:pt x="1" y="1671"/>
                      <a:pt x="473" y="2143"/>
                      <a:pt x="1040" y="2143"/>
                    </a:cubicBezTo>
                    <a:cubicBezTo>
                      <a:pt x="1639" y="2143"/>
                      <a:pt x="2112" y="1671"/>
                      <a:pt x="2112" y="1072"/>
                    </a:cubicBezTo>
                    <a:cubicBezTo>
                      <a:pt x="2112" y="473"/>
                      <a:pt x="1639" y="1"/>
                      <a:pt x="104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7079;p96"/>
              <p:cNvSpPr/>
              <p:nvPr/>
            </p:nvSpPr>
            <p:spPr>
              <a:xfrm>
                <a:off x="-20119600" y="2967350"/>
                <a:ext cx="52800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2112" extrusionOk="0">
                    <a:moveTo>
                      <a:pt x="1040" y="726"/>
                    </a:moveTo>
                    <a:cubicBezTo>
                      <a:pt x="1229" y="726"/>
                      <a:pt x="1418" y="883"/>
                      <a:pt x="1418" y="1072"/>
                    </a:cubicBezTo>
                    <a:cubicBezTo>
                      <a:pt x="1418" y="1261"/>
                      <a:pt x="1229" y="1419"/>
                      <a:pt x="1040" y="1419"/>
                    </a:cubicBezTo>
                    <a:cubicBezTo>
                      <a:pt x="851" y="1419"/>
                      <a:pt x="693" y="1261"/>
                      <a:pt x="693" y="1072"/>
                    </a:cubicBezTo>
                    <a:cubicBezTo>
                      <a:pt x="693" y="883"/>
                      <a:pt x="851" y="726"/>
                      <a:pt x="1040" y="726"/>
                    </a:cubicBezTo>
                    <a:close/>
                    <a:moveTo>
                      <a:pt x="1040" y="1"/>
                    </a:moveTo>
                    <a:cubicBezTo>
                      <a:pt x="441" y="1"/>
                      <a:pt x="0" y="473"/>
                      <a:pt x="0" y="1072"/>
                    </a:cubicBezTo>
                    <a:cubicBezTo>
                      <a:pt x="0" y="1639"/>
                      <a:pt x="441" y="2112"/>
                      <a:pt x="1040" y="2112"/>
                    </a:cubicBezTo>
                    <a:cubicBezTo>
                      <a:pt x="1639" y="2112"/>
                      <a:pt x="2111" y="1639"/>
                      <a:pt x="2111" y="1072"/>
                    </a:cubicBezTo>
                    <a:cubicBezTo>
                      <a:pt x="2111" y="473"/>
                      <a:pt x="1639" y="1"/>
                      <a:pt x="104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" name="Csoportba foglalás 33"/>
            <p:cNvGrpSpPr/>
            <p:nvPr/>
          </p:nvGrpSpPr>
          <p:grpSpPr>
            <a:xfrm>
              <a:off x="7954064" y="4830924"/>
              <a:ext cx="1900817" cy="1063694"/>
              <a:chOff x="1144290" y="1873315"/>
              <a:chExt cx="3801634" cy="2127387"/>
            </a:xfrm>
          </p:grpSpPr>
          <p:sp>
            <p:nvSpPr>
              <p:cNvPr id="37" name="Google Shape;3163;p49"/>
              <p:cNvSpPr/>
              <p:nvPr/>
            </p:nvSpPr>
            <p:spPr>
              <a:xfrm>
                <a:off x="2641540" y="1944302"/>
                <a:ext cx="2304384" cy="1739612"/>
              </a:xfrm>
              <a:custGeom>
                <a:avLst/>
                <a:gdLst/>
                <a:ahLst/>
                <a:cxnLst/>
                <a:rect l="l" t="t" r="r" b="b"/>
                <a:pathLst>
                  <a:path w="164746" h="124369" extrusionOk="0">
                    <a:moveTo>
                      <a:pt x="49520" y="11070"/>
                    </a:moveTo>
                    <a:cubicBezTo>
                      <a:pt x="49737" y="11070"/>
                      <a:pt x="49861" y="11136"/>
                      <a:pt x="49875" y="11358"/>
                    </a:cubicBezTo>
                    <a:cubicBezTo>
                      <a:pt x="49875" y="11575"/>
                      <a:pt x="49818" y="11698"/>
                      <a:pt x="49684" y="11698"/>
                    </a:cubicBezTo>
                    <a:cubicBezTo>
                      <a:pt x="49636" y="11698"/>
                      <a:pt x="49580" y="11683"/>
                      <a:pt x="49512" y="11651"/>
                    </a:cubicBezTo>
                    <a:cubicBezTo>
                      <a:pt x="49305" y="11565"/>
                      <a:pt x="49115" y="11444"/>
                      <a:pt x="48925" y="11323"/>
                    </a:cubicBezTo>
                    <a:lnTo>
                      <a:pt x="49339" y="11081"/>
                    </a:lnTo>
                    <a:cubicBezTo>
                      <a:pt x="49405" y="11074"/>
                      <a:pt x="49465" y="11070"/>
                      <a:pt x="49520" y="11070"/>
                    </a:cubicBezTo>
                    <a:close/>
                    <a:moveTo>
                      <a:pt x="46983" y="11081"/>
                    </a:moveTo>
                    <a:cubicBezTo>
                      <a:pt x="47014" y="11081"/>
                      <a:pt x="47051" y="11087"/>
                      <a:pt x="47093" y="11098"/>
                    </a:cubicBezTo>
                    <a:cubicBezTo>
                      <a:pt x="47369" y="11185"/>
                      <a:pt x="47870" y="11168"/>
                      <a:pt x="47767" y="11686"/>
                    </a:cubicBezTo>
                    <a:cubicBezTo>
                      <a:pt x="47732" y="11893"/>
                      <a:pt x="47888" y="12274"/>
                      <a:pt x="47490" y="12343"/>
                    </a:cubicBezTo>
                    <a:cubicBezTo>
                      <a:pt x="47110" y="12222"/>
                      <a:pt x="46834" y="11893"/>
                      <a:pt x="46799" y="11496"/>
                    </a:cubicBezTo>
                    <a:cubicBezTo>
                      <a:pt x="46784" y="11302"/>
                      <a:pt x="46782" y="11081"/>
                      <a:pt x="46983" y="11081"/>
                    </a:cubicBezTo>
                    <a:close/>
                    <a:moveTo>
                      <a:pt x="38158" y="11530"/>
                    </a:moveTo>
                    <a:cubicBezTo>
                      <a:pt x="38279" y="11530"/>
                      <a:pt x="38417" y="11703"/>
                      <a:pt x="38642" y="11876"/>
                    </a:cubicBezTo>
                    <a:cubicBezTo>
                      <a:pt x="38366" y="12118"/>
                      <a:pt x="38089" y="12360"/>
                      <a:pt x="37778" y="12585"/>
                    </a:cubicBezTo>
                    <a:cubicBezTo>
                      <a:pt x="35549" y="13967"/>
                      <a:pt x="35514" y="15903"/>
                      <a:pt x="37692" y="17268"/>
                    </a:cubicBezTo>
                    <a:cubicBezTo>
                      <a:pt x="38003" y="17458"/>
                      <a:pt x="38227" y="17631"/>
                      <a:pt x="38158" y="18080"/>
                    </a:cubicBezTo>
                    <a:cubicBezTo>
                      <a:pt x="38106" y="18529"/>
                      <a:pt x="37951" y="18599"/>
                      <a:pt x="37553" y="18737"/>
                    </a:cubicBezTo>
                    <a:cubicBezTo>
                      <a:pt x="36568" y="19117"/>
                      <a:pt x="36309" y="19981"/>
                      <a:pt x="36378" y="20949"/>
                    </a:cubicBezTo>
                    <a:cubicBezTo>
                      <a:pt x="36427" y="21679"/>
                      <a:pt x="36279" y="22143"/>
                      <a:pt x="35819" y="22143"/>
                    </a:cubicBezTo>
                    <a:cubicBezTo>
                      <a:pt x="35625" y="22143"/>
                      <a:pt x="35377" y="22061"/>
                      <a:pt x="35065" y="21882"/>
                    </a:cubicBezTo>
                    <a:cubicBezTo>
                      <a:pt x="34913" y="21798"/>
                      <a:pt x="34745" y="21754"/>
                      <a:pt x="34578" y="21754"/>
                    </a:cubicBezTo>
                    <a:cubicBezTo>
                      <a:pt x="34403" y="21754"/>
                      <a:pt x="34230" y="21802"/>
                      <a:pt x="34080" y="21899"/>
                    </a:cubicBezTo>
                    <a:cubicBezTo>
                      <a:pt x="33134" y="22372"/>
                      <a:pt x="32094" y="22613"/>
                      <a:pt x="31041" y="22613"/>
                    </a:cubicBezTo>
                    <a:cubicBezTo>
                      <a:pt x="30747" y="22613"/>
                      <a:pt x="30451" y="22594"/>
                      <a:pt x="30157" y="22556"/>
                    </a:cubicBezTo>
                    <a:cubicBezTo>
                      <a:pt x="29915" y="22521"/>
                      <a:pt x="29759" y="22608"/>
                      <a:pt x="29829" y="22262"/>
                    </a:cubicBezTo>
                    <a:lnTo>
                      <a:pt x="29829" y="22262"/>
                    </a:lnTo>
                    <a:lnTo>
                      <a:pt x="29829" y="22279"/>
                    </a:lnTo>
                    <a:cubicBezTo>
                      <a:pt x="29898" y="21986"/>
                      <a:pt x="29984" y="21882"/>
                      <a:pt x="30364" y="21830"/>
                    </a:cubicBezTo>
                    <a:cubicBezTo>
                      <a:pt x="31505" y="21675"/>
                      <a:pt x="32836" y="21467"/>
                      <a:pt x="33354" y="20361"/>
                    </a:cubicBezTo>
                    <a:cubicBezTo>
                      <a:pt x="33821" y="19342"/>
                      <a:pt x="33872" y="18184"/>
                      <a:pt x="34927" y="17458"/>
                    </a:cubicBezTo>
                    <a:cubicBezTo>
                      <a:pt x="35238" y="17216"/>
                      <a:pt x="34978" y="16836"/>
                      <a:pt x="34667" y="16594"/>
                    </a:cubicBezTo>
                    <a:cubicBezTo>
                      <a:pt x="33216" y="15436"/>
                      <a:pt x="33907" y="14572"/>
                      <a:pt x="35099" y="13846"/>
                    </a:cubicBezTo>
                    <a:cubicBezTo>
                      <a:pt x="35860" y="13380"/>
                      <a:pt x="36724" y="13086"/>
                      <a:pt x="37018" y="12066"/>
                    </a:cubicBezTo>
                    <a:cubicBezTo>
                      <a:pt x="37156" y="11582"/>
                      <a:pt x="37709" y="11548"/>
                      <a:pt x="38158" y="11530"/>
                    </a:cubicBezTo>
                    <a:close/>
                    <a:moveTo>
                      <a:pt x="46802" y="32066"/>
                    </a:moveTo>
                    <a:cubicBezTo>
                      <a:pt x="47245" y="32066"/>
                      <a:pt x="47720" y="32469"/>
                      <a:pt x="47888" y="33080"/>
                    </a:cubicBezTo>
                    <a:cubicBezTo>
                      <a:pt x="48059" y="33754"/>
                      <a:pt x="48393" y="34225"/>
                      <a:pt x="48918" y="34225"/>
                    </a:cubicBezTo>
                    <a:cubicBezTo>
                      <a:pt x="49080" y="34225"/>
                      <a:pt x="49261" y="34181"/>
                      <a:pt x="49460" y="34083"/>
                    </a:cubicBezTo>
                    <a:cubicBezTo>
                      <a:pt x="50103" y="33764"/>
                      <a:pt x="50701" y="33627"/>
                      <a:pt x="51269" y="33627"/>
                    </a:cubicBezTo>
                    <a:cubicBezTo>
                      <a:pt x="52489" y="33627"/>
                      <a:pt x="53566" y="34260"/>
                      <a:pt x="54628" y="35085"/>
                    </a:cubicBezTo>
                    <a:cubicBezTo>
                      <a:pt x="54818" y="35223"/>
                      <a:pt x="55008" y="35396"/>
                      <a:pt x="55163" y="35586"/>
                    </a:cubicBezTo>
                    <a:cubicBezTo>
                      <a:pt x="55543" y="36053"/>
                      <a:pt x="56684" y="36070"/>
                      <a:pt x="56321" y="36917"/>
                    </a:cubicBezTo>
                    <a:lnTo>
                      <a:pt x="56321" y="36934"/>
                    </a:lnTo>
                    <a:cubicBezTo>
                      <a:pt x="56149" y="37350"/>
                      <a:pt x="55751" y="37415"/>
                      <a:pt x="55318" y="37415"/>
                    </a:cubicBezTo>
                    <a:cubicBezTo>
                      <a:pt x="55122" y="37415"/>
                      <a:pt x="54919" y="37401"/>
                      <a:pt x="54727" y="37401"/>
                    </a:cubicBezTo>
                    <a:cubicBezTo>
                      <a:pt x="54620" y="37401"/>
                      <a:pt x="54517" y="37405"/>
                      <a:pt x="54420" y="37418"/>
                    </a:cubicBezTo>
                    <a:cubicBezTo>
                      <a:pt x="54278" y="37432"/>
                      <a:pt x="54136" y="37440"/>
                      <a:pt x="53995" y="37440"/>
                    </a:cubicBezTo>
                    <a:cubicBezTo>
                      <a:pt x="53292" y="37440"/>
                      <a:pt x="52602" y="37262"/>
                      <a:pt x="51983" y="36917"/>
                    </a:cubicBezTo>
                    <a:cubicBezTo>
                      <a:pt x="51332" y="36539"/>
                      <a:pt x="50680" y="36418"/>
                      <a:pt x="50028" y="36418"/>
                    </a:cubicBezTo>
                    <a:cubicBezTo>
                      <a:pt x="48867" y="36418"/>
                      <a:pt x="47706" y="36802"/>
                      <a:pt x="46545" y="36802"/>
                    </a:cubicBezTo>
                    <a:cubicBezTo>
                      <a:pt x="46302" y="36802"/>
                      <a:pt x="46058" y="36785"/>
                      <a:pt x="45814" y="36744"/>
                    </a:cubicBezTo>
                    <a:cubicBezTo>
                      <a:pt x="44881" y="36588"/>
                      <a:pt x="44552" y="36105"/>
                      <a:pt x="44673" y="35241"/>
                    </a:cubicBezTo>
                    <a:cubicBezTo>
                      <a:pt x="44846" y="34083"/>
                      <a:pt x="45537" y="33115"/>
                      <a:pt x="46263" y="32320"/>
                    </a:cubicBezTo>
                    <a:cubicBezTo>
                      <a:pt x="46417" y="32145"/>
                      <a:pt x="46607" y="32066"/>
                      <a:pt x="46802" y="32066"/>
                    </a:cubicBezTo>
                    <a:close/>
                    <a:moveTo>
                      <a:pt x="64554" y="31370"/>
                    </a:moveTo>
                    <a:cubicBezTo>
                      <a:pt x="64860" y="31370"/>
                      <a:pt x="65185" y="31437"/>
                      <a:pt x="65532" y="31594"/>
                    </a:cubicBezTo>
                    <a:cubicBezTo>
                      <a:pt x="65878" y="31767"/>
                      <a:pt x="65930" y="32251"/>
                      <a:pt x="65636" y="32493"/>
                    </a:cubicBezTo>
                    <a:cubicBezTo>
                      <a:pt x="64063" y="34065"/>
                      <a:pt x="64184" y="35085"/>
                      <a:pt x="65895" y="36588"/>
                    </a:cubicBezTo>
                    <a:cubicBezTo>
                      <a:pt x="67243" y="37815"/>
                      <a:pt x="67762" y="39544"/>
                      <a:pt x="68211" y="41237"/>
                    </a:cubicBezTo>
                    <a:cubicBezTo>
                      <a:pt x="68364" y="41802"/>
                      <a:pt x="68057" y="41990"/>
                      <a:pt x="67435" y="41990"/>
                    </a:cubicBezTo>
                    <a:cubicBezTo>
                      <a:pt x="67353" y="41990"/>
                      <a:pt x="67266" y="41986"/>
                      <a:pt x="67174" y="41980"/>
                    </a:cubicBezTo>
                    <a:cubicBezTo>
                      <a:pt x="66517" y="41064"/>
                      <a:pt x="64271" y="41825"/>
                      <a:pt x="64547" y="39146"/>
                    </a:cubicBezTo>
                    <a:lnTo>
                      <a:pt x="64547" y="39146"/>
                    </a:lnTo>
                    <a:lnTo>
                      <a:pt x="64547" y="39181"/>
                    </a:lnTo>
                    <a:cubicBezTo>
                      <a:pt x="64685" y="37885"/>
                      <a:pt x="63113" y="36295"/>
                      <a:pt x="62076" y="35050"/>
                    </a:cubicBezTo>
                    <a:cubicBezTo>
                      <a:pt x="61281" y="34100"/>
                      <a:pt x="61385" y="33288"/>
                      <a:pt x="62076" y="32683"/>
                    </a:cubicBezTo>
                    <a:cubicBezTo>
                      <a:pt x="62786" y="32052"/>
                      <a:pt x="63577" y="31370"/>
                      <a:pt x="64554" y="31370"/>
                    </a:cubicBezTo>
                    <a:close/>
                    <a:moveTo>
                      <a:pt x="30705" y="33465"/>
                    </a:moveTo>
                    <a:cubicBezTo>
                      <a:pt x="30874" y="33465"/>
                      <a:pt x="31043" y="33637"/>
                      <a:pt x="31090" y="33720"/>
                    </a:cubicBezTo>
                    <a:cubicBezTo>
                      <a:pt x="31920" y="35120"/>
                      <a:pt x="33579" y="35258"/>
                      <a:pt x="34719" y="36226"/>
                    </a:cubicBezTo>
                    <a:cubicBezTo>
                      <a:pt x="36205" y="37487"/>
                      <a:pt x="36275" y="39354"/>
                      <a:pt x="37191" y="40822"/>
                    </a:cubicBezTo>
                    <a:cubicBezTo>
                      <a:pt x="37484" y="41289"/>
                      <a:pt x="37571" y="41980"/>
                      <a:pt x="37968" y="42274"/>
                    </a:cubicBezTo>
                    <a:cubicBezTo>
                      <a:pt x="38403" y="42594"/>
                      <a:pt x="39075" y="43217"/>
                      <a:pt x="39556" y="43217"/>
                    </a:cubicBezTo>
                    <a:cubicBezTo>
                      <a:pt x="39725" y="43217"/>
                      <a:pt x="39870" y="43141"/>
                      <a:pt x="39973" y="42948"/>
                    </a:cubicBezTo>
                    <a:cubicBezTo>
                      <a:pt x="40336" y="42274"/>
                      <a:pt x="41234" y="41289"/>
                      <a:pt x="40543" y="40183"/>
                    </a:cubicBezTo>
                    <a:cubicBezTo>
                      <a:pt x="40301" y="39803"/>
                      <a:pt x="39610" y="39215"/>
                      <a:pt x="40284" y="38904"/>
                    </a:cubicBezTo>
                    <a:cubicBezTo>
                      <a:pt x="40592" y="38765"/>
                      <a:pt x="41024" y="38302"/>
                      <a:pt x="41439" y="38302"/>
                    </a:cubicBezTo>
                    <a:cubicBezTo>
                      <a:pt x="41746" y="38302"/>
                      <a:pt x="42043" y="38557"/>
                      <a:pt x="42271" y="39388"/>
                    </a:cubicBezTo>
                    <a:cubicBezTo>
                      <a:pt x="42782" y="41200"/>
                      <a:pt x="43748" y="43327"/>
                      <a:pt x="46038" y="43327"/>
                    </a:cubicBezTo>
                    <a:cubicBezTo>
                      <a:pt x="46150" y="43327"/>
                      <a:pt x="46266" y="43321"/>
                      <a:pt x="46384" y="43311"/>
                    </a:cubicBezTo>
                    <a:cubicBezTo>
                      <a:pt x="46463" y="43304"/>
                      <a:pt x="46542" y="43300"/>
                      <a:pt x="46620" y="43300"/>
                    </a:cubicBezTo>
                    <a:cubicBezTo>
                      <a:pt x="47585" y="43300"/>
                      <a:pt x="48526" y="43802"/>
                      <a:pt x="49487" y="43802"/>
                    </a:cubicBezTo>
                    <a:cubicBezTo>
                      <a:pt x="49955" y="43802"/>
                      <a:pt x="50429" y="43683"/>
                      <a:pt x="50912" y="43328"/>
                    </a:cubicBezTo>
                    <a:cubicBezTo>
                      <a:pt x="51106" y="43191"/>
                      <a:pt x="51242" y="43135"/>
                      <a:pt x="51336" y="43135"/>
                    </a:cubicBezTo>
                    <a:cubicBezTo>
                      <a:pt x="51643" y="43135"/>
                      <a:pt x="51508" y="43736"/>
                      <a:pt x="51534" y="44054"/>
                    </a:cubicBezTo>
                    <a:cubicBezTo>
                      <a:pt x="51845" y="45488"/>
                      <a:pt x="50843" y="46629"/>
                      <a:pt x="50618" y="47942"/>
                    </a:cubicBezTo>
                    <a:cubicBezTo>
                      <a:pt x="50585" y="48144"/>
                      <a:pt x="50240" y="48444"/>
                      <a:pt x="50046" y="48444"/>
                    </a:cubicBezTo>
                    <a:cubicBezTo>
                      <a:pt x="50041" y="48444"/>
                      <a:pt x="50036" y="48444"/>
                      <a:pt x="50031" y="48444"/>
                    </a:cubicBezTo>
                    <a:cubicBezTo>
                      <a:pt x="49523" y="48389"/>
                      <a:pt x="49010" y="48372"/>
                      <a:pt x="48494" y="48372"/>
                    </a:cubicBezTo>
                    <a:cubicBezTo>
                      <a:pt x="47534" y="48372"/>
                      <a:pt x="46564" y="48433"/>
                      <a:pt x="45600" y="48433"/>
                    </a:cubicBezTo>
                    <a:cubicBezTo>
                      <a:pt x="43779" y="48433"/>
                      <a:pt x="41984" y="48215"/>
                      <a:pt x="40336" y="46957"/>
                    </a:cubicBezTo>
                    <a:cubicBezTo>
                      <a:pt x="40033" y="46726"/>
                      <a:pt x="39675" y="46623"/>
                      <a:pt x="39308" y="46623"/>
                    </a:cubicBezTo>
                    <a:cubicBezTo>
                      <a:pt x="38250" y="46623"/>
                      <a:pt x="37116" y="47478"/>
                      <a:pt x="37000" y="48582"/>
                    </a:cubicBezTo>
                    <a:cubicBezTo>
                      <a:pt x="36972" y="48947"/>
                      <a:pt x="36796" y="49426"/>
                      <a:pt x="36527" y="49426"/>
                    </a:cubicBezTo>
                    <a:cubicBezTo>
                      <a:pt x="36465" y="49426"/>
                      <a:pt x="36398" y="49400"/>
                      <a:pt x="36326" y="49342"/>
                    </a:cubicBezTo>
                    <a:cubicBezTo>
                      <a:pt x="35376" y="48582"/>
                      <a:pt x="34045" y="48772"/>
                      <a:pt x="33147" y="47752"/>
                    </a:cubicBezTo>
                    <a:cubicBezTo>
                      <a:pt x="32334" y="46819"/>
                      <a:pt x="30900" y="46785"/>
                      <a:pt x="29673" y="46525"/>
                    </a:cubicBezTo>
                    <a:cubicBezTo>
                      <a:pt x="28913" y="46370"/>
                      <a:pt x="27807" y="46422"/>
                      <a:pt x="28567" y="44953"/>
                    </a:cubicBezTo>
                    <a:cubicBezTo>
                      <a:pt x="28982" y="44158"/>
                      <a:pt x="29034" y="43000"/>
                      <a:pt x="28515" y="42257"/>
                    </a:cubicBezTo>
                    <a:cubicBezTo>
                      <a:pt x="28230" y="41853"/>
                      <a:pt x="27848" y="41722"/>
                      <a:pt x="27412" y="41722"/>
                    </a:cubicBezTo>
                    <a:cubicBezTo>
                      <a:pt x="27028" y="41722"/>
                      <a:pt x="26602" y="41823"/>
                      <a:pt x="26165" y="41928"/>
                    </a:cubicBezTo>
                    <a:cubicBezTo>
                      <a:pt x="25497" y="42091"/>
                      <a:pt x="24818" y="42128"/>
                      <a:pt x="24133" y="42128"/>
                    </a:cubicBezTo>
                    <a:cubicBezTo>
                      <a:pt x="23569" y="42128"/>
                      <a:pt x="23001" y="42103"/>
                      <a:pt x="22432" y="42103"/>
                    </a:cubicBezTo>
                    <a:cubicBezTo>
                      <a:pt x="21707" y="42103"/>
                      <a:pt x="20980" y="42143"/>
                      <a:pt x="20255" y="42326"/>
                    </a:cubicBezTo>
                    <a:cubicBezTo>
                      <a:pt x="19287" y="42585"/>
                      <a:pt x="18319" y="42862"/>
                      <a:pt x="17559" y="43380"/>
                    </a:cubicBezTo>
                    <a:cubicBezTo>
                      <a:pt x="17082" y="43705"/>
                      <a:pt x="16613" y="43798"/>
                      <a:pt x="16149" y="43798"/>
                    </a:cubicBezTo>
                    <a:cubicBezTo>
                      <a:pt x="15538" y="43798"/>
                      <a:pt x="14935" y="43638"/>
                      <a:pt x="14326" y="43638"/>
                    </a:cubicBezTo>
                    <a:cubicBezTo>
                      <a:pt x="14292" y="43638"/>
                      <a:pt x="14258" y="43638"/>
                      <a:pt x="14223" y="43639"/>
                    </a:cubicBezTo>
                    <a:cubicBezTo>
                      <a:pt x="14120" y="43622"/>
                      <a:pt x="14016" y="43570"/>
                      <a:pt x="13930" y="43466"/>
                    </a:cubicBezTo>
                    <a:cubicBezTo>
                      <a:pt x="14043" y="43169"/>
                      <a:pt x="14308" y="43115"/>
                      <a:pt x="14562" y="43115"/>
                    </a:cubicBezTo>
                    <a:cubicBezTo>
                      <a:pt x="14617" y="43115"/>
                      <a:pt x="14672" y="43118"/>
                      <a:pt x="14725" y="43121"/>
                    </a:cubicBezTo>
                    <a:cubicBezTo>
                      <a:pt x="14838" y="43129"/>
                      <a:pt x="14949" y="43134"/>
                      <a:pt x="15058" y="43134"/>
                    </a:cubicBezTo>
                    <a:cubicBezTo>
                      <a:pt x="16723" y="43134"/>
                      <a:pt x="17967" y="42165"/>
                      <a:pt x="18388" y="40771"/>
                    </a:cubicBezTo>
                    <a:cubicBezTo>
                      <a:pt x="18976" y="38921"/>
                      <a:pt x="20808" y="38282"/>
                      <a:pt x="21482" y="37090"/>
                    </a:cubicBezTo>
                    <a:cubicBezTo>
                      <a:pt x="22174" y="35865"/>
                      <a:pt x="22770" y="35535"/>
                      <a:pt x="23579" y="35535"/>
                    </a:cubicBezTo>
                    <a:cubicBezTo>
                      <a:pt x="23899" y="35535"/>
                      <a:pt x="24254" y="35587"/>
                      <a:pt x="24661" y="35655"/>
                    </a:cubicBezTo>
                    <a:cubicBezTo>
                      <a:pt x="24682" y="35658"/>
                      <a:pt x="24703" y="35660"/>
                      <a:pt x="24725" y="35660"/>
                    </a:cubicBezTo>
                    <a:cubicBezTo>
                      <a:pt x="25065" y="35660"/>
                      <a:pt x="25513" y="35293"/>
                      <a:pt x="25854" y="35033"/>
                    </a:cubicBezTo>
                    <a:cubicBezTo>
                      <a:pt x="26267" y="34730"/>
                      <a:pt x="26584" y="34570"/>
                      <a:pt x="26849" y="34570"/>
                    </a:cubicBezTo>
                    <a:cubicBezTo>
                      <a:pt x="27249" y="34570"/>
                      <a:pt x="27529" y="34935"/>
                      <a:pt x="27841" y="35724"/>
                    </a:cubicBezTo>
                    <a:cubicBezTo>
                      <a:pt x="28325" y="36969"/>
                      <a:pt x="29742" y="37574"/>
                      <a:pt x="30952" y="38161"/>
                    </a:cubicBezTo>
                    <a:cubicBezTo>
                      <a:pt x="31712" y="38524"/>
                      <a:pt x="32732" y="38852"/>
                      <a:pt x="32680" y="39716"/>
                    </a:cubicBezTo>
                    <a:cubicBezTo>
                      <a:pt x="32594" y="40753"/>
                      <a:pt x="31488" y="40546"/>
                      <a:pt x="30710" y="40615"/>
                    </a:cubicBezTo>
                    <a:cubicBezTo>
                      <a:pt x="30312" y="40650"/>
                      <a:pt x="29794" y="40598"/>
                      <a:pt x="29673" y="41134"/>
                    </a:cubicBezTo>
                    <a:cubicBezTo>
                      <a:pt x="29552" y="41669"/>
                      <a:pt x="30036" y="41825"/>
                      <a:pt x="30382" y="42032"/>
                    </a:cubicBezTo>
                    <a:cubicBezTo>
                      <a:pt x="30898" y="42336"/>
                      <a:pt x="31474" y="42934"/>
                      <a:pt x="32011" y="42934"/>
                    </a:cubicBezTo>
                    <a:cubicBezTo>
                      <a:pt x="32175" y="42934"/>
                      <a:pt x="32336" y="42878"/>
                      <a:pt x="32490" y="42741"/>
                    </a:cubicBezTo>
                    <a:cubicBezTo>
                      <a:pt x="33354" y="41963"/>
                      <a:pt x="33890" y="40788"/>
                      <a:pt x="34512" y="39751"/>
                    </a:cubicBezTo>
                    <a:cubicBezTo>
                      <a:pt x="34586" y="39617"/>
                      <a:pt x="34289" y="39329"/>
                      <a:pt x="34602" y="39329"/>
                    </a:cubicBezTo>
                    <a:cubicBezTo>
                      <a:pt x="34653" y="39329"/>
                      <a:pt x="34719" y="39337"/>
                      <a:pt x="34806" y="39354"/>
                    </a:cubicBezTo>
                    <a:cubicBezTo>
                      <a:pt x="34890" y="39373"/>
                      <a:pt x="34965" y="39381"/>
                      <a:pt x="35031" y="39381"/>
                    </a:cubicBezTo>
                    <a:cubicBezTo>
                      <a:pt x="35567" y="39381"/>
                      <a:pt x="35557" y="38814"/>
                      <a:pt x="35341" y="38507"/>
                    </a:cubicBezTo>
                    <a:cubicBezTo>
                      <a:pt x="34806" y="37781"/>
                      <a:pt x="34546" y="36658"/>
                      <a:pt x="33561" y="36468"/>
                    </a:cubicBezTo>
                    <a:cubicBezTo>
                      <a:pt x="32248" y="36208"/>
                      <a:pt x="31591" y="35206"/>
                      <a:pt x="30727" y="34411"/>
                    </a:cubicBezTo>
                    <a:cubicBezTo>
                      <a:pt x="30468" y="34169"/>
                      <a:pt x="30278" y="33910"/>
                      <a:pt x="30485" y="33599"/>
                    </a:cubicBezTo>
                    <a:cubicBezTo>
                      <a:pt x="30551" y="33501"/>
                      <a:pt x="30628" y="33465"/>
                      <a:pt x="30705" y="33465"/>
                    </a:cubicBezTo>
                    <a:close/>
                    <a:moveTo>
                      <a:pt x="65829" y="50622"/>
                    </a:moveTo>
                    <a:cubicBezTo>
                      <a:pt x="66138" y="50622"/>
                      <a:pt x="66376" y="50877"/>
                      <a:pt x="66569" y="51209"/>
                    </a:cubicBezTo>
                    <a:cubicBezTo>
                      <a:pt x="67601" y="52923"/>
                      <a:pt x="68767" y="54401"/>
                      <a:pt x="70703" y="54401"/>
                    </a:cubicBezTo>
                    <a:cubicBezTo>
                      <a:pt x="71167" y="54401"/>
                      <a:pt x="71676" y="54316"/>
                      <a:pt x="72237" y="54129"/>
                    </a:cubicBezTo>
                    <a:cubicBezTo>
                      <a:pt x="72263" y="54119"/>
                      <a:pt x="72291" y="54114"/>
                      <a:pt x="72320" y="54114"/>
                    </a:cubicBezTo>
                    <a:cubicBezTo>
                      <a:pt x="72487" y="54114"/>
                      <a:pt x="72701" y="54260"/>
                      <a:pt x="72877" y="54319"/>
                    </a:cubicBezTo>
                    <a:cubicBezTo>
                      <a:pt x="72687" y="54406"/>
                      <a:pt x="72514" y="54527"/>
                      <a:pt x="72358" y="54665"/>
                    </a:cubicBezTo>
                    <a:lnTo>
                      <a:pt x="72358" y="54682"/>
                    </a:lnTo>
                    <a:cubicBezTo>
                      <a:pt x="71675" y="55659"/>
                      <a:pt x="71022" y="56681"/>
                      <a:pt x="69648" y="56681"/>
                    </a:cubicBezTo>
                    <a:cubicBezTo>
                      <a:pt x="69564" y="56681"/>
                      <a:pt x="69476" y="56678"/>
                      <a:pt x="69386" y="56669"/>
                    </a:cubicBezTo>
                    <a:cubicBezTo>
                      <a:pt x="69196" y="56600"/>
                      <a:pt x="68850" y="56549"/>
                      <a:pt x="68850" y="56445"/>
                    </a:cubicBezTo>
                    <a:cubicBezTo>
                      <a:pt x="68660" y="54216"/>
                      <a:pt x="66258" y="53559"/>
                      <a:pt x="65532" y="51727"/>
                    </a:cubicBezTo>
                    <a:cubicBezTo>
                      <a:pt x="65394" y="51381"/>
                      <a:pt x="64945" y="50932"/>
                      <a:pt x="65584" y="50673"/>
                    </a:cubicBezTo>
                    <a:cubicBezTo>
                      <a:pt x="65670" y="50638"/>
                      <a:pt x="65752" y="50622"/>
                      <a:pt x="65829" y="50622"/>
                    </a:cubicBezTo>
                    <a:close/>
                    <a:moveTo>
                      <a:pt x="50497" y="52695"/>
                    </a:moveTo>
                    <a:lnTo>
                      <a:pt x="50497" y="52695"/>
                    </a:lnTo>
                    <a:cubicBezTo>
                      <a:pt x="51016" y="52885"/>
                      <a:pt x="51863" y="52937"/>
                      <a:pt x="52001" y="53265"/>
                    </a:cubicBezTo>
                    <a:cubicBezTo>
                      <a:pt x="53055" y="55840"/>
                      <a:pt x="55734" y="57464"/>
                      <a:pt x="56114" y="60420"/>
                    </a:cubicBezTo>
                    <a:cubicBezTo>
                      <a:pt x="56252" y="61439"/>
                      <a:pt x="57323" y="61802"/>
                      <a:pt x="57859" y="62580"/>
                    </a:cubicBezTo>
                    <a:cubicBezTo>
                      <a:pt x="59294" y="64654"/>
                      <a:pt x="60106" y="66952"/>
                      <a:pt x="60763" y="69337"/>
                    </a:cubicBezTo>
                    <a:cubicBezTo>
                      <a:pt x="58533" y="67643"/>
                      <a:pt x="56615" y="65656"/>
                      <a:pt x="55336" y="63133"/>
                    </a:cubicBezTo>
                    <a:cubicBezTo>
                      <a:pt x="55198" y="62874"/>
                      <a:pt x="55008" y="62614"/>
                      <a:pt x="55008" y="62355"/>
                    </a:cubicBezTo>
                    <a:cubicBezTo>
                      <a:pt x="54990" y="58916"/>
                      <a:pt x="52139" y="56739"/>
                      <a:pt x="51189" y="53697"/>
                    </a:cubicBezTo>
                    <a:cubicBezTo>
                      <a:pt x="51085" y="53334"/>
                      <a:pt x="50739" y="53040"/>
                      <a:pt x="50497" y="52695"/>
                    </a:cubicBezTo>
                    <a:close/>
                    <a:moveTo>
                      <a:pt x="87976" y="1"/>
                    </a:moveTo>
                    <a:cubicBezTo>
                      <a:pt x="87018" y="1"/>
                      <a:pt x="85745" y="1010"/>
                      <a:pt x="84455" y="1127"/>
                    </a:cubicBezTo>
                    <a:cubicBezTo>
                      <a:pt x="83776" y="1176"/>
                      <a:pt x="83111" y="1512"/>
                      <a:pt x="82448" y="1512"/>
                    </a:cubicBezTo>
                    <a:cubicBezTo>
                      <a:pt x="82403" y="1512"/>
                      <a:pt x="82358" y="1511"/>
                      <a:pt x="82313" y="1507"/>
                    </a:cubicBezTo>
                    <a:cubicBezTo>
                      <a:pt x="82281" y="1506"/>
                      <a:pt x="82250" y="1506"/>
                      <a:pt x="82218" y="1506"/>
                    </a:cubicBezTo>
                    <a:cubicBezTo>
                      <a:pt x="80376" y="1506"/>
                      <a:pt x="79245" y="3375"/>
                      <a:pt x="77443" y="3375"/>
                    </a:cubicBezTo>
                    <a:cubicBezTo>
                      <a:pt x="77340" y="3375"/>
                      <a:pt x="77235" y="3369"/>
                      <a:pt x="77128" y="3356"/>
                    </a:cubicBezTo>
                    <a:cubicBezTo>
                      <a:pt x="77026" y="3344"/>
                      <a:pt x="76928" y="3335"/>
                      <a:pt x="76837" y="3335"/>
                    </a:cubicBezTo>
                    <a:cubicBezTo>
                      <a:pt x="76434" y="3335"/>
                      <a:pt x="76136" y="3491"/>
                      <a:pt x="75953" y="4082"/>
                    </a:cubicBezTo>
                    <a:cubicBezTo>
                      <a:pt x="75843" y="4459"/>
                      <a:pt x="75132" y="4980"/>
                      <a:pt x="74758" y="4980"/>
                    </a:cubicBezTo>
                    <a:cubicBezTo>
                      <a:pt x="74720" y="4980"/>
                      <a:pt x="74687" y="4974"/>
                      <a:pt x="74657" y="4964"/>
                    </a:cubicBezTo>
                    <a:cubicBezTo>
                      <a:pt x="73910" y="4715"/>
                      <a:pt x="73366" y="4590"/>
                      <a:pt x="73013" y="4590"/>
                    </a:cubicBezTo>
                    <a:cubicBezTo>
                      <a:pt x="72190" y="4590"/>
                      <a:pt x="72409" y="5268"/>
                      <a:pt x="73534" y="6623"/>
                    </a:cubicBezTo>
                    <a:cubicBezTo>
                      <a:pt x="73585" y="6692"/>
                      <a:pt x="73499" y="6882"/>
                      <a:pt x="73482" y="7003"/>
                    </a:cubicBezTo>
                    <a:cubicBezTo>
                      <a:pt x="73413" y="6968"/>
                      <a:pt x="73292" y="6951"/>
                      <a:pt x="73240" y="6882"/>
                    </a:cubicBezTo>
                    <a:cubicBezTo>
                      <a:pt x="72877" y="6381"/>
                      <a:pt x="72324" y="5914"/>
                      <a:pt x="72220" y="5344"/>
                    </a:cubicBezTo>
                    <a:cubicBezTo>
                      <a:pt x="72065" y="4531"/>
                      <a:pt x="71961" y="3840"/>
                      <a:pt x="71010" y="3650"/>
                    </a:cubicBezTo>
                    <a:cubicBezTo>
                      <a:pt x="70839" y="3615"/>
                      <a:pt x="70680" y="3599"/>
                      <a:pt x="70533" y="3599"/>
                    </a:cubicBezTo>
                    <a:cubicBezTo>
                      <a:pt x="69359" y="3599"/>
                      <a:pt x="68898" y="4626"/>
                      <a:pt x="68315" y="5517"/>
                    </a:cubicBezTo>
                    <a:cubicBezTo>
                      <a:pt x="67865" y="6208"/>
                      <a:pt x="68349" y="6536"/>
                      <a:pt x="68729" y="6934"/>
                    </a:cubicBezTo>
                    <a:cubicBezTo>
                      <a:pt x="68798" y="7003"/>
                      <a:pt x="68850" y="7089"/>
                      <a:pt x="68902" y="7176"/>
                    </a:cubicBezTo>
                    <a:cubicBezTo>
                      <a:pt x="68817" y="7188"/>
                      <a:pt x="68731" y="7200"/>
                      <a:pt x="68645" y="7200"/>
                    </a:cubicBezTo>
                    <a:cubicBezTo>
                      <a:pt x="68610" y="7200"/>
                      <a:pt x="68575" y="7198"/>
                      <a:pt x="68539" y="7193"/>
                    </a:cubicBezTo>
                    <a:cubicBezTo>
                      <a:pt x="67376" y="7024"/>
                      <a:pt x="66212" y="6691"/>
                      <a:pt x="65033" y="6691"/>
                    </a:cubicBezTo>
                    <a:cubicBezTo>
                      <a:pt x="65003" y="6691"/>
                      <a:pt x="64974" y="6691"/>
                      <a:pt x="64945" y="6692"/>
                    </a:cubicBezTo>
                    <a:cubicBezTo>
                      <a:pt x="64584" y="6692"/>
                      <a:pt x="63909" y="6196"/>
                      <a:pt x="63437" y="6196"/>
                    </a:cubicBezTo>
                    <a:cubicBezTo>
                      <a:pt x="63072" y="6196"/>
                      <a:pt x="62827" y="6492"/>
                      <a:pt x="62940" y="7538"/>
                    </a:cubicBezTo>
                    <a:cubicBezTo>
                      <a:pt x="62940" y="7608"/>
                      <a:pt x="62525" y="7711"/>
                      <a:pt x="62283" y="7798"/>
                    </a:cubicBezTo>
                    <a:cubicBezTo>
                      <a:pt x="61879" y="7955"/>
                      <a:pt x="61464" y="8005"/>
                      <a:pt x="61043" y="8005"/>
                    </a:cubicBezTo>
                    <a:cubicBezTo>
                      <a:pt x="60325" y="8005"/>
                      <a:pt x="59591" y="7860"/>
                      <a:pt x="58870" y="7860"/>
                    </a:cubicBezTo>
                    <a:cubicBezTo>
                      <a:pt x="58295" y="7860"/>
                      <a:pt x="57729" y="7952"/>
                      <a:pt x="57185" y="8282"/>
                    </a:cubicBezTo>
                    <a:cubicBezTo>
                      <a:pt x="56736" y="8610"/>
                      <a:pt x="56304" y="8938"/>
                      <a:pt x="55837" y="9267"/>
                    </a:cubicBezTo>
                    <a:cubicBezTo>
                      <a:pt x="55671" y="9381"/>
                      <a:pt x="55417" y="9527"/>
                      <a:pt x="55226" y="9527"/>
                    </a:cubicBezTo>
                    <a:cubicBezTo>
                      <a:pt x="55100" y="9527"/>
                      <a:pt x="55001" y="9463"/>
                      <a:pt x="54973" y="9284"/>
                    </a:cubicBezTo>
                    <a:cubicBezTo>
                      <a:pt x="54819" y="8258"/>
                      <a:pt x="54209" y="8003"/>
                      <a:pt x="53545" y="8003"/>
                    </a:cubicBezTo>
                    <a:cubicBezTo>
                      <a:pt x="53313" y="8003"/>
                      <a:pt x="53075" y="8034"/>
                      <a:pt x="52848" y="8074"/>
                    </a:cubicBezTo>
                    <a:cubicBezTo>
                      <a:pt x="51897" y="8264"/>
                      <a:pt x="52416" y="9232"/>
                      <a:pt x="52295" y="9854"/>
                    </a:cubicBezTo>
                    <a:cubicBezTo>
                      <a:pt x="52156" y="10615"/>
                      <a:pt x="51344" y="10096"/>
                      <a:pt x="50998" y="10545"/>
                    </a:cubicBezTo>
                    <a:cubicBezTo>
                      <a:pt x="50949" y="10609"/>
                      <a:pt x="50910" y="10635"/>
                      <a:pt x="50880" y="10635"/>
                    </a:cubicBezTo>
                    <a:cubicBezTo>
                      <a:pt x="50805" y="10635"/>
                      <a:pt x="50789" y="10469"/>
                      <a:pt x="50826" y="10321"/>
                    </a:cubicBezTo>
                    <a:cubicBezTo>
                      <a:pt x="51033" y="8990"/>
                      <a:pt x="50221" y="8541"/>
                      <a:pt x="49115" y="8161"/>
                    </a:cubicBezTo>
                    <a:cubicBezTo>
                      <a:pt x="46903" y="7400"/>
                      <a:pt x="44535" y="7176"/>
                      <a:pt x="42392" y="6070"/>
                    </a:cubicBezTo>
                    <a:cubicBezTo>
                      <a:pt x="41667" y="5697"/>
                      <a:pt x="40852" y="5536"/>
                      <a:pt x="40032" y="5536"/>
                    </a:cubicBezTo>
                    <a:cubicBezTo>
                      <a:pt x="39367" y="5536"/>
                      <a:pt x="38699" y="5642"/>
                      <a:pt x="38072" y="5828"/>
                    </a:cubicBezTo>
                    <a:cubicBezTo>
                      <a:pt x="36033" y="6432"/>
                      <a:pt x="33838" y="6502"/>
                      <a:pt x="31989" y="7642"/>
                    </a:cubicBezTo>
                    <a:cubicBezTo>
                      <a:pt x="31263" y="8074"/>
                      <a:pt x="29206" y="7296"/>
                      <a:pt x="30226" y="9457"/>
                    </a:cubicBezTo>
                    <a:cubicBezTo>
                      <a:pt x="30278" y="9578"/>
                      <a:pt x="29984" y="9854"/>
                      <a:pt x="29863" y="10079"/>
                    </a:cubicBezTo>
                    <a:cubicBezTo>
                      <a:pt x="28653" y="12412"/>
                      <a:pt x="26234" y="13224"/>
                      <a:pt x="24229" y="14555"/>
                    </a:cubicBezTo>
                    <a:cubicBezTo>
                      <a:pt x="22536" y="15661"/>
                      <a:pt x="23486" y="17112"/>
                      <a:pt x="24022" y="18236"/>
                    </a:cubicBezTo>
                    <a:cubicBezTo>
                      <a:pt x="24328" y="18880"/>
                      <a:pt x="24972" y="19241"/>
                      <a:pt x="25627" y="19241"/>
                    </a:cubicBezTo>
                    <a:cubicBezTo>
                      <a:pt x="26008" y="19241"/>
                      <a:pt x="26393" y="19119"/>
                      <a:pt x="26718" y="18858"/>
                    </a:cubicBezTo>
                    <a:cubicBezTo>
                      <a:pt x="27228" y="18470"/>
                      <a:pt x="27609" y="18306"/>
                      <a:pt x="27903" y="18306"/>
                    </a:cubicBezTo>
                    <a:cubicBezTo>
                      <a:pt x="28524" y="18306"/>
                      <a:pt x="28748" y="19042"/>
                      <a:pt x="28947" y="19946"/>
                    </a:cubicBezTo>
                    <a:cubicBezTo>
                      <a:pt x="28982" y="20223"/>
                      <a:pt x="28999" y="20499"/>
                      <a:pt x="28982" y="20776"/>
                    </a:cubicBezTo>
                    <a:cubicBezTo>
                      <a:pt x="28774" y="20551"/>
                      <a:pt x="28446" y="20396"/>
                      <a:pt x="28342" y="20119"/>
                    </a:cubicBezTo>
                    <a:cubicBezTo>
                      <a:pt x="28124" y="19474"/>
                      <a:pt x="27849" y="19234"/>
                      <a:pt x="27528" y="19234"/>
                    </a:cubicBezTo>
                    <a:cubicBezTo>
                      <a:pt x="27212" y="19234"/>
                      <a:pt x="26853" y="19465"/>
                      <a:pt x="26459" y="19774"/>
                    </a:cubicBezTo>
                    <a:cubicBezTo>
                      <a:pt x="25646" y="20379"/>
                      <a:pt x="25958" y="21260"/>
                      <a:pt x="26130" y="21899"/>
                    </a:cubicBezTo>
                    <a:cubicBezTo>
                      <a:pt x="26459" y="23092"/>
                      <a:pt x="25802" y="23420"/>
                      <a:pt x="24938" y="23627"/>
                    </a:cubicBezTo>
                    <a:cubicBezTo>
                      <a:pt x="23901" y="23852"/>
                      <a:pt x="23072" y="24267"/>
                      <a:pt x="22553" y="25269"/>
                    </a:cubicBezTo>
                    <a:cubicBezTo>
                      <a:pt x="22273" y="25790"/>
                      <a:pt x="21682" y="26043"/>
                      <a:pt x="21157" y="26043"/>
                    </a:cubicBezTo>
                    <a:cubicBezTo>
                      <a:pt x="21003" y="26043"/>
                      <a:pt x="20855" y="26021"/>
                      <a:pt x="20721" y="25978"/>
                    </a:cubicBezTo>
                    <a:cubicBezTo>
                      <a:pt x="20116" y="25788"/>
                      <a:pt x="20963" y="25390"/>
                      <a:pt x="20946" y="24993"/>
                    </a:cubicBezTo>
                    <a:cubicBezTo>
                      <a:pt x="20929" y="24543"/>
                      <a:pt x="20738" y="24129"/>
                      <a:pt x="20410" y="23835"/>
                    </a:cubicBezTo>
                    <a:cubicBezTo>
                      <a:pt x="19477" y="22798"/>
                      <a:pt x="18354" y="21709"/>
                      <a:pt x="18215" y="20327"/>
                    </a:cubicBezTo>
                    <a:cubicBezTo>
                      <a:pt x="18098" y="19205"/>
                      <a:pt x="17332" y="17921"/>
                      <a:pt x="16200" y="17921"/>
                    </a:cubicBezTo>
                    <a:cubicBezTo>
                      <a:pt x="16163" y="17921"/>
                      <a:pt x="16127" y="17922"/>
                      <a:pt x="16090" y="17925"/>
                    </a:cubicBezTo>
                    <a:cubicBezTo>
                      <a:pt x="15105" y="17976"/>
                      <a:pt x="14068" y="18391"/>
                      <a:pt x="13930" y="19221"/>
                    </a:cubicBezTo>
                    <a:cubicBezTo>
                      <a:pt x="13670" y="20430"/>
                      <a:pt x="14137" y="21709"/>
                      <a:pt x="15122" y="22470"/>
                    </a:cubicBezTo>
                    <a:cubicBezTo>
                      <a:pt x="15952" y="23109"/>
                      <a:pt x="15952" y="23161"/>
                      <a:pt x="15589" y="23489"/>
                    </a:cubicBezTo>
                    <a:cubicBezTo>
                      <a:pt x="14448" y="24526"/>
                      <a:pt x="14915" y="26116"/>
                      <a:pt x="14292" y="27377"/>
                    </a:cubicBezTo>
                    <a:cubicBezTo>
                      <a:pt x="14143" y="27687"/>
                      <a:pt x="14420" y="27822"/>
                      <a:pt x="14760" y="27822"/>
                    </a:cubicBezTo>
                    <a:cubicBezTo>
                      <a:pt x="14932" y="27822"/>
                      <a:pt x="15121" y="27787"/>
                      <a:pt x="15278" y="27723"/>
                    </a:cubicBezTo>
                    <a:cubicBezTo>
                      <a:pt x="16510" y="27249"/>
                      <a:pt x="17772" y="26919"/>
                      <a:pt x="19089" y="26919"/>
                    </a:cubicBezTo>
                    <a:cubicBezTo>
                      <a:pt x="19212" y="26919"/>
                      <a:pt x="19336" y="26922"/>
                      <a:pt x="19460" y="26928"/>
                    </a:cubicBezTo>
                    <a:lnTo>
                      <a:pt x="19874" y="26928"/>
                    </a:lnTo>
                    <a:cubicBezTo>
                      <a:pt x="19840" y="26997"/>
                      <a:pt x="19823" y="27136"/>
                      <a:pt x="19753" y="27153"/>
                    </a:cubicBezTo>
                    <a:cubicBezTo>
                      <a:pt x="18630" y="27585"/>
                      <a:pt x="17507" y="28138"/>
                      <a:pt x="16349" y="28414"/>
                    </a:cubicBezTo>
                    <a:cubicBezTo>
                      <a:pt x="15692" y="28570"/>
                      <a:pt x="14915" y="28432"/>
                      <a:pt x="14707" y="29209"/>
                    </a:cubicBezTo>
                    <a:cubicBezTo>
                      <a:pt x="14500" y="30004"/>
                      <a:pt x="15260" y="30194"/>
                      <a:pt x="15813" y="30505"/>
                    </a:cubicBezTo>
                    <a:cubicBezTo>
                      <a:pt x="17161" y="31318"/>
                      <a:pt x="17369" y="32493"/>
                      <a:pt x="16867" y="33910"/>
                    </a:cubicBezTo>
                    <a:cubicBezTo>
                      <a:pt x="16664" y="34503"/>
                      <a:pt x="16349" y="34660"/>
                      <a:pt x="15995" y="34660"/>
                    </a:cubicBezTo>
                    <a:cubicBezTo>
                      <a:pt x="15626" y="34660"/>
                      <a:pt x="15216" y="34489"/>
                      <a:pt x="14846" y="34463"/>
                    </a:cubicBezTo>
                    <a:cubicBezTo>
                      <a:pt x="13916" y="34396"/>
                      <a:pt x="12987" y="34203"/>
                      <a:pt x="12042" y="34203"/>
                    </a:cubicBezTo>
                    <a:cubicBezTo>
                      <a:pt x="12003" y="34203"/>
                      <a:pt x="11964" y="34203"/>
                      <a:pt x="11925" y="34204"/>
                    </a:cubicBezTo>
                    <a:cubicBezTo>
                      <a:pt x="10957" y="34221"/>
                      <a:pt x="9834" y="34446"/>
                      <a:pt x="9989" y="35759"/>
                    </a:cubicBezTo>
                    <a:cubicBezTo>
                      <a:pt x="10128" y="37072"/>
                      <a:pt x="9834" y="38196"/>
                      <a:pt x="9592" y="39440"/>
                    </a:cubicBezTo>
                    <a:cubicBezTo>
                      <a:pt x="9385" y="40425"/>
                      <a:pt x="8693" y="42136"/>
                      <a:pt x="10542" y="42464"/>
                    </a:cubicBezTo>
                    <a:cubicBezTo>
                      <a:pt x="12305" y="42758"/>
                      <a:pt x="12668" y="43173"/>
                      <a:pt x="11735" y="44693"/>
                    </a:cubicBezTo>
                    <a:cubicBezTo>
                      <a:pt x="11389" y="45298"/>
                      <a:pt x="10888" y="45817"/>
                      <a:pt x="10300" y="46180"/>
                    </a:cubicBezTo>
                    <a:cubicBezTo>
                      <a:pt x="9108" y="46871"/>
                      <a:pt x="8175" y="47752"/>
                      <a:pt x="8313" y="49342"/>
                    </a:cubicBezTo>
                    <a:cubicBezTo>
                      <a:pt x="8365" y="49964"/>
                      <a:pt x="8140" y="50707"/>
                      <a:pt x="7535" y="50967"/>
                    </a:cubicBezTo>
                    <a:cubicBezTo>
                      <a:pt x="5168" y="52021"/>
                      <a:pt x="3768" y="53991"/>
                      <a:pt x="2662" y="56168"/>
                    </a:cubicBezTo>
                    <a:cubicBezTo>
                      <a:pt x="1781" y="57931"/>
                      <a:pt x="122" y="59469"/>
                      <a:pt x="1279" y="61888"/>
                    </a:cubicBezTo>
                    <a:cubicBezTo>
                      <a:pt x="1936" y="63236"/>
                      <a:pt x="1573" y="64792"/>
                      <a:pt x="830" y="66209"/>
                    </a:cubicBezTo>
                    <a:cubicBezTo>
                      <a:pt x="1" y="67781"/>
                      <a:pt x="744" y="70477"/>
                      <a:pt x="2126" y="71687"/>
                    </a:cubicBezTo>
                    <a:cubicBezTo>
                      <a:pt x="2420" y="71946"/>
                      <a:pt x="2662" y="72240"/>
                      <a:pt x="2818" y="72586"/>
                    </a:cubicBezTo>
                    <a:cubicBezTo>
                      <a:pt x="4027" y="75040"/>
                      <a:pt x="5462" y="77303"/>
                      <a:pt x="7881" y="78755"/>
                    </a:cubicBezTo>
                    <a:cubicBezTo>
                      <a:pt x="8455" y="79100"/>
                      <a:pt x="9053" y="79742"/>
                      <a:pt x="9645" y="79742"/>
                    </a:cubicBezTo>
                    <a:cubicBezTo>
                      <a:pt x="9766" y="79742"/>
                      <a:pt x="9887" y="79715"/>
                      <a:pt x="10007" y="79654"/>
                    </a:cubicBezTo>
                    <a:cubicBezTo>
                      <a:pt x="12824" y="78254"/>
                      <a:pt x="16142" y="79844"/>
                      <a:pt x="18889" y="77874"/>
                    </a:cubicBezTo>
                    <a:cubicBezTo>
                      <a:pt x="19326" y="77562"/>
                      <a:pt x="19938" y="77352"/>
                      <a:pt x="20558" y="77352"/>
                    </a:cubicBezTo>
                    <a:cubicBezTo>
                      <a:pt x="21313" y="77352"/>
                      <a:pt x="22079" y="77663"/>
                      <a:pt x="22553" y="78479"/>
                    </a:cubicBezTo>
                    <a:cubicBezTo>
                      <a:pt x="23034" y="79313"/>
                      <a:pt x="23538" y="79650"/>
                      <a:pt x="24283" y="79650"/>
                    </a:cubicBezTo>
                    <a:cubicBezTo>
                      <a:pt x="24448" y="79650"/>
                      <a:pt x="24626" y="79633"/>
                      <a:pt x="24817" y="79602"/>
                    </a:cubicBezTo>
                    <a:cubicBezTo>
                      <a:pt x="24994" y="79574"/>
                      <a:pt x="25161" y="79561"/>
                      <a:pt x="25317" y="79561"/>
                    </a:cubicBezTo>
                    <a:cubicBezTo>
                      <a:pt x="26715" y="79561"/>
                      <a:pt x="27271" y="80640"/>
                      <a:pt x="26960" y="82194"/>
                    </a:cubicBezTo>
                    <a:cubicBezTo>
                      <a:pt x="26683" y="83611"/>
                      <a:pt x="25750" y="85218"/>
                      <a:pt x="26545" y="86480"/>
                    </a:cubicBezTo>
                    <a:cubicBezTo>
                      <a:pt x="27461" y="87966"/>
                      <a:pt x="28515" y="89400"/>
                      <a:pt x="29206" y="90973"/>
                    </a:cubicBezTo>
                    <a:cubicBezTo>
                      <a:pt x="30416" y="93721"/>
                      <a:pt x="31298" y="96641"/>
                      <a:pt x="29777" y="99631"/>
                    </a:cubicBezTo>
                    <a:cubicBezTo>
                      <a:pt x="28809" y="101515"/>
                      <a:pt x="28619" y="103502"/>
                      <a:pt x="29535" y="105369"/>
                    </a:cubicBezTo>
                    <a:cubicBezTo>
                      <a:pt x="30503" y="107321"/>
                      <a:pt x="31228" y="109274"/>
                      <a:pt x="31488" y="111469"/>
                    </a:cubicBezTo>
                    <a:cubicBezTo>
                      <a:pt x="31712" y="113456"/>
                      <a:pt x="31695" y="115599"/>
                      <a:pt x="33371" y="117172"/>
                    </a:cubicBezTo>
                    <a:cubicBezTo>
                      <a:pt x="34322" y="118088"/>
                      <a:pt x="34581" y="119436"/>
                      <a:pt x="35013" y="120645"/>
                    </a:cubicBezTo>
                    <a:cubicBezTo>
                      <a:pt x="35393" y="121717"/>
                      <a:pt x="34546" y="123065"/>
                      <a:pt x="35843" y="123998"/>
                    </a:cubicBezTo>
                    <a:cubicBezTo>
                      <a:pt x="36206" y="124270"/>
                      <a:pt x="36549" y="124368"/>
                      <a:pt x="36881" y="124368"/>
                    </a:cubicBezTo>
                    <a:cubicBezTo>
                      <a:pt x="37735" y="124368"/>
                      <a:pt x="38515" y="123721"/>
                      <a:pt x="39372" y="123721"/>
                    </a:cubicBezTo>
                    <a:cubicBezTo>
                      <a:pt x="39388" y="123721"/>
                      <a:pt x="39404" y="123721"/>
                      <a:pt x="39420" y="123721"/>
                    </a:cubicBezTo>
                    <a:cubicBezTo>
                      <a:pt x="39526" y="123724"/>
                      <a:pt x="39630" y="123725"/>
                      <a:pt x="39734" y="123725"/>
                    </a:cubicBezTo>
                    <a:cubicBezTo>
                      <a:pt x="44937" y="123725"/>
                      <a:pt x="47636" y="120353"/>
                      <a:pt x="49754" y="116100"/>
                    </a:cubicBezTo>
                    <a:cubicBezTo>
                      <a:pt x="50186" y="115236"/>
                      <a:pt x="49720" y="113957"/>
                      <a:pt x="50826" y="113508"/>
                    </a:cubicBezTo>
                    <a:cubicBezTo>
                      <a:pt x="52761" y="112713"/>
                      <a:pt x="53193" y="111175"/>
                      <a:pt x="52692" y="109499"/>
                    </a:cubicBezTo>
                    <a:cubicBezTo>
                      <a:pt x="51949" y="107028"/>
                      <a:pt x="53297" y="106112"/>
                      <a:pt x="55181" y="105282"/>
                    </a:cubicBezTo>
                    <a:cubicBezTo>
                      <a:pt x="57773" y="104107"/>
                      <a:pt x="59449" y="98370"/>
                      <a:pt x="57963" y="96071"/>
                    </a:cubicBezTo>
                    <a:cubicBezTo>
                      <a:pt x="56770" y="94239"/>
                      <a:pt x="57099" y="92217"/>
                      <a:pt x="57444" y="90316"/>
                    </a:cubicBezTo>
                    <a:cubicBezTo>
                      <a:pt x="57911" y="87621"/>
                      <a:pt x="59933" y="85823"/>
                      <a:pt x="61851" y="84164"/>
                    </a:cubicBezTo>
                    <a:cubicBezTo>
                      <a:pt x="65601" y="80915"/>
                      <a:pt x="68055" y="76992"/>
                      <a:pt x="69109" y="72171"/>
                    </a:cubicBezTo>
                    <a:cubicBezTo>
                      <a:pt x="69271" y="71459"/>
                      <a:pt x="69266" y="70656"/>
                      <a:pt x="68371" y="70656"/>
                    </a:cubicBezTo>
                    <a:cubicBezTo>
                      <a:pt x="68311" y="70656"/>
                      <a:pt x="68246" y="70660"/>
                      <a:pt x="68176" y="70667"/>
                    </a:cubicBezTo>
                    <a:cubicBezTo>
                      <a:pt x="67157" y="70788"/>
                      <a:pt x="66154" y="71151"/>
                      <a:pt x="65152" y="71462"/>
                    </a:cubicBezTo>
                    <a:cubicBezTo>
                      <a:pt x="63960" y="71826"/>
                      <a:pt x="63201" y="72060"/>
                      <a:pt x="62664" y="72060"/>
                    </a:cubicBezTo>
                    <a:cubicBezTo>
                      <a:pt x="61727" y="72060"/>
                      <a:pt x="61469" y="71346"/>
                      <a:pt x="60772" y="69363"/>
                    </a:cubicBezTo>
                    <a:lnTo>
                      <a:pt x="60772" y="69363"/>
                    </a:lnTo>
                    <a:cubicBezTo>
                      <a:pt x="61180" y="69747"/>
                      <a:pt x="61467" y="70422"/>
                      <a:pt x="62074" y="70422"/>
                    </a:cubicBezTo>
                    <a:cubicBezTo>
                      <a:pt x="62180" y="70422"/>
                      <a:pt x="62295" y="70402"/>
                      <a:pt x="62422" y="70356"/>
                    </a:cubicBezTo>
                    <a:cubicBezTo>
                      <a:pt x="63925" y="69769"/>
                      <a:pt x="65359" y="68957"/>
                      <a:pt x="66897" y="68455"/>
                    </a:cubicBezTo>
                    <a:cubicBezTo>
                      <a:pt x="68660" y="67868"/>
                      <a:pt x="69732" y="66209"/>
                      <a:pt x="71391" y="65639"/>
                    </a:cubicBezTo>
                    <a:cubicBezTo>
                      <a:pt x="73706" y="64844"/>
                      <a:pt x="76713" y="61716"/>
                      <a:pt x="76852" y="59383"/>
                    </a:cubicBezTo>
                    <a:cubicBezTo>
                      <a:pt x="76834" y="59072"/>
                      <a:pt x="76713" y="58778"/>
                      <a:pt x="76506" y="58553"/>
                    </a:cubicBezTo>
                    <a:cubicBezTo>
                      <a:pt x="75918" y="57810"/>
                      <a:pt x="75279" y="57153"/>
                      <a:pt x="74294" y="56894"/>
                    </a:cubicBezTo>
                    <a:cubicBezTo>
                      <a:pt x="73724" y="56739"/>
                      <a:pt x="73378" y="56151"/>
                      <a:pt x="73516" y="55581"/>
                    </a:cubicBezTo>
                    <a:cubicBezTo>
                      <a:pt x="73547" y="55481"/>
                      <a:pt x="73596" y="55443"/>
                      <a:pt x="73658" y="55443"/>
                    </a:cubicBezTo>
                    <a:cubicBezTo>
                      <a:pt x="73842" y="55443"/>
                      <a:pt x="74139" y="55775"/>
                      <a:pt x="74398" y="55788"/>
                    </a:cubicBezTo>
                    <a:cubicBezTo>
                      <a:pt x="75366" y="55855"/>
                      <a:pt x="76333" y="56083"/>
                      <a:pt x="77301" y="56083"/>
                    </a:cubicBezTo>
                    <a:cubicBezTo>
                      <a:pt x="77336" y="56083"/>
                      <a:pt x="77370" y="56083"/>
                      <a:pt x="77405" y="56082"/>
                    </a:cubicBezTo>
                    <a:cubicBezTo>
                      <a:pt x="77727" y="56077"/>
                      <a:pt x="78047" y="56073"/>
                      <a:pt x="78365" y="56073"/>
                    </a:cubicBezTo>
                    <a:cubicBezTo>
                      <a:pt x="81373" y="56073"/>
                      <a:pt x="84145" y="56432"/>
                      <a:pt x="85786" y="59746"/>
                    </a:cubicBezTo>
                    <a:cubicBezTo>
                      <a:pt x="86136" y="60461"/>
                      <a:pt x="86996" y="61297"/>
                      <a:pt x="88011" y="61297"/>
                    </a:cubicBezTo>
                    <a:cubicBezTo>
                      <a:pt x="88148" y="61297"/>
                      <a:pt x="88288" y="61282"/>
                      <a:pt x="88430" y="61249"/>
                    </a:cubicBezTo>
                    <a:cubicBezTo>
                      <a:pt x="88585" y="61214"/>
                      <a:pt x="88707" y="61197"/>
                      <a:pt x="88805" y="61197"/>
                    </a:cubicBezTo>
                    <a:cubicBezTo>
                      <a:pt x="89186" y="61197"/>
                      <a:pt x="89184" y="61451"/>
                      <a:pt x="89225" y="61837"/>
                    </a:cubicBezTo>
                    <a:cubicBezTo>
                      <a:pt x="89830" y="66554"/>
                      <a:pt x="91990" y="70685"/>
                      <a:pt x="94133" y="74832"/>
                    </a:cubicBezTo>
                    <a:cubicBezTo>
                      <a:pt x="94475" y="75487"/>
                      <a:pt x="94875" y="75911"/>
                      <a:pt x="95290" y="75911"/>
                    </a:cubicBezTo>
                    <a:cubicBezTo>
                      <a:pt x="95652" y="75911"/>
                      <a:pt x="96025" y="75588"/>
                      <a:pt x="96380" y="74815"/>
                    </a:cubicBezTo>
                    <a:cubicBezTo>
                      <a:pt x="96622" y="74297"/>
                      <a:pt x="97036" y="73847"/>
                      <a:pt x="97382" y="73381"/>
                    </a:cubicBezTo>
                    <a:lnTo>
                      <a:pt x="97538" y="73225"/>
                    </a:lnTo>
                    <a:cubicBezTo>
                      <a:pt x="98212" y="71618"/>
                      <a:pt x="98056" y="69993"/>
                      <a:pt x="97831" y="68317"/>
                    </a:cubicBezTo>
                    <a:cubicBezTo>
                      <a:pt x="97762" y="67833"/>
                      <a:pt x="97589" y="67211"/>
                      <a:pt x="98194" y="67073"/>
                    </a:cubicBezTo>
                    <a:cubicBezTo>
                      <a:pt x="99784" y="66693"/>
                      <a:pt x="100268" y="65258"/>
                      <a:pt x="101149" y="64187"/>
                    </a:cubicBezTo>
                    <a:cubicBezTo>
                      <a:pt x="102117" y="63029"/>
                      <a:pt x="103137" y="61629"/>
                      <a:pt x="104243" y="60903"/>
                    </a:cubicBezTo>
                    <a:cubicBezTo>
                      <a:pt x="104825" y="60515"/>
                      <a:pt x="105739" y="59942"/>
                      <a:pt x="106690" y="59942"/>
                    </a:cubicBezTo>
                    <a:cubicBezTo>
                      <a:pt x="107432" y="59942"/>
                      <a:pt x="108196" y="60292"/>
                      <a:pt x="108840" y="61353"/>
                    </a:cubicBezTo>
                    <a:cubicBezTo>
                      <a:pt x="109600" y="62632"/>
                      <a:pt x="110965" y="63565"/>
                      <a:pt x="111017" y="65258"/>
                    </a:cubicBezTo>
                    <a:cubicBezTo>
                      <a:pt x="111034" y="65777"/>
                      <a:pt x="110793" y="66433"/>
                      <a:pt x="111536" y="66693"/>
                    </a:cubicBezTo>
                    <a:cubicBezTo>
                      <a:pt x="111822" y="66788"/>
                      <a:pt x="112112" y="66862"/>
                      <a:pt x="112391" y="66862"/>
                    </a:cubicBezTo>
                    <a:cubicBezTo>
                      <a:pt x="112769" y="66862"/>
                      <a:pt x="113129" y="66727"/>
                      <a:pt x="113437" y="66330"/>
                    </a:cubicBezTo>
                    <a:cubicBezTo>
                      <a:pt x="113540" y="66205"/>
                      <a:pt x="113700" y="66031"/>
                      <a:pt x="113856" y="66031"/>
                    </a:cubicBezTo>
                    <a:cubicBezTo>
                      <a:pt x="113960" y="66031"/>
                      <a:pt x="114062" y="66109"/>
                      <a:pt x="114145" y="66330"/>
                    </a:cubicBezTo>
                    <a:cubicBezTo>
                      <a:pt x="114543" y="67470"/>
                      <a:pt x="114802" y="68663"/>
                      <a:pt x="115286" y="69769"/>
                    </a:cubicBezTo>
                    <a:cubicBezTo>
                      <a:pt x="116271" y="72033"/>
                      <a:pt x="114940" y="74677"/>
                      <a:pt x="116858" y="76871"/>
                    </a:cubicBezTo>
                    <a:cubicBezTo>
                      <a:pt x="118241" y="78461"/>
                      <a:pt x="118362" y="80915"/>
                      <a:pt x="119900" y="82540"/>
                    </a:cubicBezTo>
                    <a:cubicBezTo>
                      <a:pt x="120401" y="82799"/>
                      <a:pt x="120885" y="83058"/>
                      <a:pt x="121386" y="83300"/>
                    </a:cubicBezTo>
                    <a:cubicBezTo>
                      <a:pt x="121538" y="83368"/>
                      <a:pt x="121699" y="83403"/>
                      <a:pt x="121846" y="83403"/>
                    </a:cubicBezTo>
                    <a:cubicBezTo>
                      <a:pt x="122184" y="83403"/>
                      <a:pt x="122445" y="83219"/>
                      <a:pt x="122337" y="82834"/>
                    </a:cubicBezTo>
                    <a:cubicBezTo>
                      <a:pt x="121818" y="80915"/>
                      <a:pt x="121991" y="78790"/>
                      <a:pt x="119969" y="77355"/>
                    </a:cubicBezTo>
                    <a:cubicBezTo>
                      <a:pt x="118414" y="76249"/>
                      <a:pt x="117239" y="74521"/>
                      <a:pt x="117463" y="72378"/>
                    </a:cubicBezTo>
                    <a:cubicBezTo>
                      <a:pt x="117528" y="71821"/>
                      <a:pt x="116912" y="70437"/>
                      <a:pt x="117695" y="70437"/>
                    </a:cubicBezTo>
                    <a:cubicBezTo>
                      <a:pt x="117955" y="70437"/>
                      <a:pt x="118371" y="70590"/>
                      <a:pt x="119019" y="70979"/>
                    </a:cubicBezTo>
                    <a:cubicBezTo>
                      <a:pt x="120194" y="71704"/>
                      <a:pt x="121386" y="72655"/>
                      <a:pt x="121749" y="73605"/>
                    </a:cubicBezTo>
                    <a:cubicBezTo>
                      <a:pt x="122096" y="74553"/>
                      <a:pt x="122434" y="74868"/>
                      <a:pt x="122776" y="74868"/>
                    </a:cubicBezTo>
                    <a:cubicBezTo>
                      <a:pt x="123251" y="74868"/>
                      <a:pt x="123732" y="74261"/>
                      <a:pt x="124255" y="73899"/>
                    </a:cubicBezTo>
                    <a:cubicBezTo>
                      <a:pt x="124531" y="73709"/>
                      <a:pt x="124721" y="73363"/>
                      <a:pt x="125015" y="73208"/>
                    </a:cubicBezTo>
                    <a:cubicBezTo>
                      <a:pt x="126743" y="72292"/>
                      <a:pt x="127210" y="70961"/>
                      <a:pt x="126743" y="69043"/>
                    </a:cubicBezTo>
                    <a:cubicBezTo>
                      <a:pt x="126294" y="67159"/>
                      <a:pt x="125292" y="65725"/>
                      <a:pt x="123892" y="64533"/>
                    </a:cubicBezTo>
                    <a:cubicBezTo>
                      <a:pt x="122596" y="63409"/>
                      <a:pt x="122285" y="62459"/>
                      <a:pt x="123546" y="61059"/>
                    </a:cubicBezTo>
                    <a:cubicBezTo>
                      <a:pt x="123952" y="60621"/>
                      <a:pt x="124332" y="60388"/>
                      <a:pt x="124705" y="60388"/>
                    </a:cubicBezTo>
                    <a:cubicBezTo>
                      <a:pt x="124936" y="60388"/>
                      <a:pt x="125164" y="60477"/>
                      <a:pt x="125395" y="60661"/>
                    </a:cubicBezTo>
                    <a:cubicBezTo>
                      <a:pt x="126000" y="61145"/>
                      <a:pt x="125810" y="61750"/>
                      <a:pt x="125119" y="62234"/>
                    </a:cubicBezTo>
                    <a:cubicBezTo>
                      <a:pt x="124618" y="62580"/>
                      <a:pt x="124445" y="63219"/>
                      <a:pt x="125050" y="63651"/>
                    </a:cubicBezTo>
                    <a:cubicBezTo>
                      <a:pt x="125442" y="63952"/>
                      <a:pt x="125858" y="64171"/>
                      <a:pt x="126268" y="64171"/>
                    </a:cubicBezTo>
                    <a:cubicBezTo>
                      <a:pt x="126635" y="64171"/>
                      <a:pt x="126996" y="63996"/>
                      <a:pt x="127331" y="63547"/>
                    </a:cubicBezTo>
                    <a:cubicBezTo>
                      <a:pt x="127694" y="63046"/>
                      <a:pt x="128247" y="62407"/>
                      <a:pt x="127469" y="61940"/>
                    </a:cubicBezTo>
                    <a:cubicBezTo>
                      <a:pt x="126398" y="61318"/>
                      <a:pt x="127037" y="61042"/>
                      <a:pt x="127590" y="60696"/>
                    </a:cubicBezTo>
                    <a:cubicBezTo>
                      <a:pt x="130061" y="59210"/>
                      <a:pt x="133449" y="59106"/>
                      <a:pt x="134693" y="55788"/>
                    </a:cubicBezTo>
                    <a:cubicBezTo>
                      <a:pt x="135298" y="54146"/>
                      <a:pt x="136093" y="52591"/>
                      <a:pt x="135851" y="50725"/>
                    </a:cubicBezTo>
                    <a:cubicBezTo>
                      <a:pt x="135522" y="48288"/>
                      <a:pt x="133932" y="46629"/>
                      <a:pt x="132498" y="44918"/>
                    </a:cubicBezTo>
                    <a:cubicBezTo>
                      <a:pt x="131772" y="44054"/>
                      <a:pt x="131859" y="43622"/>
                      <a:pt x="132775" y="43173"/>
                    </a:cubicBezTo>
                    <a:cubicBezTo>
                      <a:pt x="133120" y="43017"/>
                      <a:pt x="133397" y="42793"/>
                      <a:pt x="133362" y="42378"/>
                    </a:cubicBezTo>
                    <a:cubicBezTo>
                      <a:pt x="133345" y="41980"/>
                      <a:pt x="133051" y="41635"/>
                      <a:pt x="132671" y="41548"/>
                    </a:cubicBezTo>
                    <a:cubicBezTo>
                      <a:pt x="132227" y="41462"/>
                      <a:pt x="131713" y="41297"/>
                      <a:pt x="131292" y="41297"/>
                    </a:cubicBezTo>
                    <a:cubicBezTo>
                      <a:pt x="131122" y="41297"/>
                      <a:pt x="130968" y="41323"/>
                      <a:pt x="130839" y="41393"/>
                    </a:cubicBezTo>
                    <a:cubicBezTo>
                      <a:pt x="130667" y="41486"/>
                      <a:pt x="130517" y="41524"/>
                      <a:pt x="130385" y="41524"/>
                    </a:cubicBezTo>
                    <a:cubicBezTo>
                      <a:pt x="129751" y="41524"/>
                      <a:pt x="129496" y="40648"/>
                      <a:pt x="128935" y="40648"/>
                    </a:cubicBezTo>
                    <a:cubicBezTo>
                      <a:pt x="128871" y="40648"/>
                      <a:pt x="128804" y="40659"/>
                      <a:pt x="128731" y="40684"/>
                    </a:cubicBezTo>
                    <a:cubicBezTo>
                      <a:pt x="129025" y="40425"/>
                      <a:pt x="129336" y="40166"/>
                      <a:pt x="129612" y="39889"/>
                    </a:cubicBezTo>
                    <a:cubicBezTo>
                      <a:pt x="129699" y="39786"/>
                      <a:pt x="129768" y="39647"/>
                      <a:pt x="129802" y="39509"/>
                    </a:cubicBezTo>
                    <a:cubicBezTo>
                      <a:pt x="129896" y="39229"/>
                      <a:pt x="130059" y="38963"/>
                      <a:pt x="130355" y="38963"/>
                    </a:cubicBezTo>
                    <a:cubicBezTo>
                      <a:pt x="130388" y="38963"/>
                      <a:pt x="130423" y="38966"/>
                      <a:pt x="130459" y="38973"/>
                    </a:cubicBezTo>
                    <a:cubicBezTo>
                      <a:pt x="130822" y="39025"/>
                      <a:pt x="130718" y="39405"/>
                      <a:pt x="130753" y="39665"/>
                    </a:cubicBezTo>
                    <a:cubicBezTo>
                      <a:pt x="130885" y="40368"/>
                      <a:pt x="131150" y="40680"/>
                      <a:pt x="131522" y="40680"/>
                    </a:cubicBezTo>
                    <a:cubicBezTo>
                      <a:pt x="131781" y="40680"/>
                      <a:pt x="132092" y="40529"/>
                      <a:pt x="132446" y="40252"/>
                    </a:cubicBezTo>
                    <a:cubicBezTo>
                      <a:pt x="132816" y="39963"/>
                      <a:pt x="133198" y="39825"/>
                      <a:pt x="133552" y="39825"/>
                    </a:cubicBezTo>
                    <a:cubicBezTo>
                      <a:pt x="134190" y="39825"/>
                      <a:pt x="134735" y="40276"/>
                      <a:pt x="134935" y="41099"/>
                    </a:cubicBezTo>
                    <a:cubicBezTo>
                      <a:pt x="135004" y="41410"/>
                      <a:pt x="135246" y="41911"/>
                      <a:pt x="135436" y="41928"/>
                    </a:cubicBezTo>
                    <a:cubicBezTo>
                      <a:pt x="136836" y="42067"/>
                      <a:pt x="137130" y="43259"/>
                      <a:pt x="137441" y="44192"/>
                    </a:cubicBezTo>
                    <a:cubicBezTo>
                      <a:pt x="137757" y="45176"/>
                      <a:pt x="138205" y="45491"/>
                      <a:pt x="138710" y="45491"/>
                    </a:cubicBezTo>
                    <a:cubicBezTo>
                      <a:pt x="139226" y="45491"/>
                      <a:pt x="139803" y="45163"/>
                      <a:pt x="140361" y="44884"/>
                    </a:cubicBezTo>
                    <a:cubicBezTo>
                      <a:pt x="141813" y="44175"/>
                      <a:pt x="140586" y="43363"/>
                      <a:pt x="140327" y="42654"/>
                    </a:cubicBezTo>
                    <a:cubicBezTo>
                      <a:pt x="140188" y="42188"/>
                      <a:pt x="139739" y="41773"/>
                      <a:pt x="139324" y="41479"/>
                    </a:cubicBezTo>
                    <a:cubicBezTo>
                      <a:pt x="137717" y="40356"/>
                      <a:pt x="137648" y="38921"/>
                      <a:pt x="138305" y="37245"/>
                    </a:cubicBezTo>
                    <a:cubicBezTo>
                      <a:pt x="138533" y="36644"/>
                      <a:pt x="138753" y="36160"/>
                      <a:pt x="139216" y="36160"/>
                    </a:cubicBezTo>
                    <a:cubicBezTo>
                      <a:pt x="139418" y="36160"/>
                      <a:pt x="139666" y="36252"/>
                      <a:pt x="139981" y="36468"/>
                    </a:cubicBezTo>
                    <a:cubicBezTo>
                      <a:pt x="140121" y="36569"/>
                      <a:pt x="140268" y="36617"/>
                      <a:pt x="140413" y="36617"/>
                    </a:cubicBezTo>
                    <a:cubicBezTo>
                      <a:pt x="140661" y="36617"/>
                      <a:pt x="140902" y="36477"/>
                      <a:pt x="141087" y="36226"/>
                    </a:cubicBezTo>
                    <a:cubicBezTo>
                      <a:pt x="142573" y="34255"/>
                      <a:pt x="142850" y="29797"/>
                      <a:pt x="141640" y="27706"/>
                    </a:cubicBezTo>
                    <a:cubicBezTo>
                      <a:pt x="141485" y="27447"/>
                      <a:pt x="141104" y="27187"/>
                      <a:pt x="141398" y="26807"/>
                    </a:cubicBezTo>
                    <a:lnTo>
                      <a:pt x="141398" y="26807"/>
                    </a:lnTo>
                    <a:cubicBezTo>
                      <a:pt x="141623" y="26997"/>
                      <a:pt x="141917" y="27153"/>
                      <a:pt x="142072" y="27395"/>
                    </a:cubicBezTo>
                    <a:cubicBezTo>
                      <a:pt x="142988" y="28812"/>
                      <a:pt x="143869" y="30229"/>
                      <a:pt x="144733" y="31663"/>
                    </a:cubicBezTo>
                    <a:cubicBezTo>
                      <a:pt x="144984" y="32062"/>
                      <a:pt x="145261" y="32460"/>
                      <a:pt x="145713" y="32460"/>
                    </a:cubicBezTo>
                    <a:cubicBezTo>
                      <a:pt x="145790" y="32460"/>
                      <a:pt x="145872" y="32449"/>
                      <a:pt x="145960" y="32424"/>
                    </a:cubicBezTo>
                    <a:cubicBezTo>
                      <a:pt x="146323" y="32320"/>
                      <a:pt x="146825" y="32043"/>
                      <a:pt x="146928" y="31750"/>
                    </a:cubicBezTo>
                    <a:cubicBezTo>
                      <a:pt x="147118" y="31197"/>
                      <a:pt x="146496" y="30972"/>
                      <a:pt x="146151" y="30644"/>
                    </a:cubicBezTo>
                    <a:cubicBezTo>
                      <a:pt x="145805" y="30298"/>
                      <a:pt x="144889" y="29935"/>
                      <a:pt x="145511" y="29348"/>
                    </a:cubicBezTo>
                    <a:cubicBezTo>
                      <a:pt x="146220" y="28674"/>
                      <a:pt x="145701" y="28363"/>
                      <a:pt x="145373" y="27982"/>
                    </a:cubicBezTo>
                    <a:cubicBezTo>
                      <a:pt x="144924" y="27464"/>
                      <a:pt x="144353" y="27049"/>
                      <a:pt x="143904" y="26513"/>
                    </a:cubicBezTo>
                    <a:cubicBezTo>
                      <a:pt x="142452" y="24803"/>
                      <a:pt x="140309" y="24008"/>
                      <a:pt x="138927" y="23455"/>
                    </a:cubicBezTo>
                    <a:cubicBezTo>
                      <a:pt x="137233" y="22781"/>
                      <a:pt x="135350" y="23368"/>
                      <a:pt x="133794" y="22349"/>
                    </a:cubicBezTo>
                    <a:cubicBezTo>
                      <a:pt x="133621" y="22228"/>
                      <a:pt x="133120" y="22141"/>
                      <a:pt x="133379" y="21934"/>
                    </a:cubicBezTo>
                    <a:cubicBezTo>
                      <a:pt x="134416" y="21156"/>
                      <a:pt x="134192" y="19843"/>
                      <a:pt x="134814" y="18910"/>
                    </a:cubicBezTo>
                    <a:cubicBezTo>
                      <a:pt x="135183" y="18357"/>
                      <a:pt x="137525" y="17996"/>
                      <a:pt x="139389" y="17996"/>
                    </a:cubicBezTo>
                    <a:cubicBezTo>
                      <a:pt x="140321" y="17996"/>
                      <a:pt x="141133" y="18086"/>
                      <a:pt x="141519" y="18287"/>
                    </a:cubicBezTo>
                    <a:cubicBezTo>
                      <a:pt x="141913" y="18491"/>
                      <a:pt x="142318" y="18567"/>
                      <a:pt x="142722" y="18567"/>
                    </a:cubicBezTo>
                    <a:cubicBezTo>
                      <a:pt x="143310" y="18567"/>
                      <a:pt x="143896" y="18407"/>
                      <a:pt x="144440" y="18253"/>
                    </a:cubicBezTo>
                    <a:cubicBezTo>
                      <a:pt x="145183" y="18028"/>
                      <a:pt x="144301" y="17320"/>
                      <a:pt x="144440" y="16905"/>
                    </a:cubicBezTo>
                    <a:cubicBezTo>
                      <a:pt x="144595" y="16473"/>
                      <a:pt x="144232" y="15764"/>
                      <a:pt x="144803" y="15626"/>
                    </a:cubicBezTo>
                    <a:cubicBezTo>
                      <a:pt x="144894" y="15602"/>
                      <a:pt x="144986" y="15590"/>
                      <a:pt x="145078" y="15590"/>
                    </a:cubicBezTo>
                    <a:cubicBezTo>
                      <a:pt x="145503" y="15590"/>
                      <a:pt x="145922" y="15838"/>
                      <a:pt x="146306" y="16179"/>
                    </a:cubicBezTo>
                    <a:cubicBezTo>
                      <a:pt x="146709" y="16532"/>
                      <a:pt x="147171" y="16997"/>
                      <a:pt x="147617" y="16997"/>
                    </a:cubicBezTo>
                    <a:cubicBezTo>
                      <a:pt x="147935" y="16997"/>
                      <a:pt x="148244" y="16760"/>
                      <a:pt x="148518" y="16075"/>
                    </a:cubicBezTo>
                    <a:cubicBezTo>
                      <a:pt x="148584" y="15900"/>
                      <a:pt x="148692" y="15801"/>
                      <a:pt x="148828" y="15801"/>
                    </a:cubicBezTo>
                    <a:cubicBezTo>
                      <a:pt x="148906" y="15801"/>
                      <a:pt x="148994" y="15833"/>
                      <a:pt x="149088" y="15903"/>
                    </a:cubicBezTo>
                    <a:cubicBezTo>
                      <a:pt x="149348" y="16110"/>
                      <a:pt x="149348" y="16335"/>
                      <a:pt x="149192" y="16646"/>
                    </a:cubicBezTo>
                    <a:cubicBezTo>
                      <a:pt x="148743" y="17596"/>
                      <a:pt x="147965" y="18547"/>
                      <a:pt x="147965" y="19497"/>
                    </a:cubicBezTo>
                    <a:cubicBezTo>
                      <a:pt x="147931" y="21122"/>
                      <a:pt x="148708" y="22677"/>
                      <a:pt x="150022" y="23627"/>
                    </a:cubicBezTo>
                    <a:cubicBezTo>
                      <a:pt x="151231" y="24561"/>
                      <a:pt x="152631" y="25269"/>
                      <a:pt x="153582" y="26513"/>
                    </a:cubicBezTo>
                    <a:cubicBezTo>
                      <a:pt x="153835" y="26852"/>
                      <a:pt x="154112" y="27339"/>
                      <a:pt x="154580" y="27339"/>
                    </a:cubicBezTo>
                    <a:cubicBezTo>
                      <a:pt x="154686" y="27339"/>
                      <a:pt x="154802" y="27314"/>
                      <a:pt x="154930" y="27257"/>
                    </a:cubicBezTo>
                    <a:cubicBezTo>
                      <a:pt x="155621" y="26928"/>
                      <a:pt x="155673" y="26271"/>
                      <a:pt x="155604" y="25615"/>
                    </a:cubicBezTo>
                    <a:cubicBezTo>
                      <a:pt x="155448" y="24025"/>
                      <a:pt x="155863" y="22435"/>
                      <a:pt x="154739" y="20845"/>
                    </a:cubicBezTo>
                    <a:cubicBezTo>
                      <a:pt x="154065" y="19877"/>
                      <a:pt x="153772" y="18823"/>
                      <a:pt x="152406" y="18737"/>
                    </a:cubicBezTo>
                    <a:cubicBezTo>
                      <a:pt x="152044" y="18720"/>
                      <a:pt x="151940" y="18478"/>
                      <a:pt x="151888" y="18201"/>
                    </a:cubicBezTo>
                    <a:cubicBezTo>
                      <a:pt x="151820" y="17931"/>
                      <a:pt x="151918" y="17578"/>
                      <a:pt x="152229" y="17578"/>
                    </a:cubicBezTo>
                    <a:cubicBezTo>
                      <a:pt x="152236" y="17578"/>
                      <a:pt x="152243" y="17579"/>
                      <a:pt x="152251" y="17579"/>
                    </a:cubicBezTo>
                    <a:cubicBezTo>
                      <a:pt x="152284" y="17581"/>
                      <a:pt x="152317" y="17582"/>
                      <a:pt x="152350" y="17582"/>
                    </a:cubicBezTo>
                    <a:cubicBezTo>
                      <a:pt x="153000" y="17582"/>
                      <a:pt x="153628" y="17254"/>
                      <a:pt x="154277" y="17254"/>
                    </a:cubicBezTo>
                    <a:cubicBezTo>
                      <a:pt x="154558" y="17254"/>
                      <a:pt x="154844" y="17316"/>
                      <a:pt x="155137" y="17493"/>
                    </a:cubicBezTo>
                    <a:cubicBezTo>
                      <a:pt x="155393" y="17649"/>
                      <a:pt x="155627" y="17726"/>
                      <a:pt x="155836" y="17726"/>
                    </a:cubicBezTo>
                    <a:cubicBezTo>
                      <a:pt x="156249" y="17726"/>
                      <a:pt x="156566" y="17427"/>
                      <a:pt x="156761" y="16853"/>
                    </a:cubicBezTo>
                    <a:cubicBezTo>
                      <a:pt x="157072" y="15920"/>
                      <a:pt x="157954" y="15505"/>
                      <a:pt x="158662" y="15039"/>
                    </a:cubicBezTo>
                    <a:cubicBezTo>
                      <a:pt x="158771" y="14969"/>
                      <a:pt x="158912" y="14953"/>
                      <a:pt x="159064" y="14953"/>
                    </a:cubicBezTo>
                    <a:cubicBezTo>
                      <a:pt x="159192" y="14953"/>
                      <a:pt x="159327" y="14964"/>
                      <a:pt x="159458" y="14964"/>
                    </a:cubicBezTo>
                    <a:cubicBezTo>
                      <a:pt x="159792" y="14964"/>
                      <a:pt x="160100" y="14892"/>
                      <a:pt x="160183" y="14382"/>
                    </a:cubicBezTo>
                    <a:cubicBezTo>
                      <a:pt x="160304" y="13501"/>
                      <a:pt x="159475" y="13310"/>
                      <a:pt x="158887" y="12965"/>
                    </a:cubicBezTo>
                    <a:cubicBezTo>
                      <a:pt x="158662" y="12827"/>
                      <a:pt x="158334" y="12550"/>
                      <a:pt x="158351" y="12395"/>
                    </a:cubicBezTo>
                    <a:cubicBezTo>
                      <a:pt x="158404" y="12154"/>
                      <a:pt x="158582" y="12097"/>
                      <a:pt x="158776" y="12097"/>
                    </a:cubicBezTo>
                    <a:cubicBezTo>
                      <a:pt x="158903" y="12097"/>
                      <a:pt x="159037" y="12122"/>
                      <a:pt x="159146" y="12135"/>
                    </a:cubicBezTo>
                    <a:cubicBezTo>
                      <a:pt x="160460" y="12308"/>
                      <a:pt x="161652" y="12999"/>
                      <a:pt x="163017" y="12999"/>
                    </a:cubicBezTo>
                    <a:cubicBezTo>
                      <a:pt x="163570" y="12999"/>
                      <a:pt x="163795" y="12913"/>
                      <a:pt x="164002" y="12274"/>
                    </a:cubicBezTo>
                    <a:cubicBezTo>
                      <a:pt x="164745" y="10182"/>
                      <a:pt x="163311" y="10010"/>
                      <a:pt x="161998" y="9923"/>
                    </a:cubicBezTo>
                    <a:cubicBezTo>
                      <a:pt x="160218" y="9820"/>
                      <a:pt x="158438" y="9543"/>
                      <a:pt x="156710" y="9076"/>
                    </a:cubicBezTo>
                    <a:cubicBezTo>
                      <a:pt x="153313" y="8169"/>
                      <a:pt x="149984" y="6872"/>
                      <a:pt x="146431" y="6872"/>
                    </a:cubicBezTo>
                    <a:cubicBezTo>
                      <a:pt x="145249" y="6872"/>
                      <a:pt x="144041" y="7016"/>
                      <a:pt x="142798" y="7366"/>
                    </a:cubicBezTo>
                    <a:cubicBezTo>
                      <a:pt x="142441" y="7468"/>
                      <a:pt x="142044" y="7507"/>
                      <a:pt x="141624" y="7507"/>
                    </a:cubicBezTo>
                    <a:cubicBezTo>
                      <a:pt x="140475" y="7507"/>
                      <a:pt x="139148" y="7211"/>
                      <a:pt x="137959" y="7072"/>
                    </a:cubicBezTo>
                    <a:cubicBezTo>
                      <a:pt x="135760" y="6810"/>
                      <a:pt x="133765" y="5577"/>
                      <a:pt x="131513" y="5577"/>
                    </a:cubicBezTo>
                    <a:cubicBezTo>
                      <a:pt x="131235" y="5577"/>
                      <a:pt x="130953" y="5596"/>
                      <a:pt x="130666" y="5637"/>
                    </a:cubicBezTo>
                    <a:cubicBezTo>
                      <a:pt x="130197" y="5701"/>
                      <a:pt x="129713" y="5752"/>
                      <a:pt x="129231" y="5752"/>
                    </a:cubicBezTo>
                    <a:cubicBezTo>
                      <a:pt x="128525" y="5752"/>
                      <a:pt x="127823" y="5641"/>
                      <a:pt x="127175" y="5292"/>
                    </a:cubicBezTo>
                    <a:cubicBezTo>
                      <a:pt x="124583" y="3857"/>
                      <a:pt x="121352" y="4808"/>
                      <a:pt x="118811" y="3097"/>
                    </a:cubicBezTo>
                    <a:cubicBezTo>
                      <a:pt x="118623" y="2965"/>
                      <a:pt x="118385" y="2894"/>
                      <a:pt x="118144" y="2894"/>
                    </a:cubicBezTo>
                    <a:cubicBezTo>
                      <a:pt x="117786" y="2894"/>
                      <a:pt x="117421" y="3050"/>
                      <a:pt x="117204" y="3391"/>
                    </a:cubicBezTo>
                    <a:cubicBezTo>
                      <a:pt x="116737" y="4117"/>
                      <a:pt x="117601" y="4134"/>
                      <a:pt x="117930" y="4462"/>
                    </a:cubicBezTo>
                    <a:cubicBezTo>
                      <a:pt x="118103" y="4670"/>
                      <a:pt x="118154" y="4946"/>
                      <a:pt x="118068" y="5188"/>
                    </a:cubicBezTo>
                    <a:cubicBezTo>
                      <a:pt x="117958" y="5398"/>
                      <a:pt x="116241" y="5510"/>
                      <a:pt x="114740" y="5510"/>
                    </a:cubicBezTo>
                    <a:cubicBezTo>
                      <a:pt x="113645" y="5510"/>
                      <a:pt x="112664" y="5450"/>
                      <a:pt x="112503" y="5326"/>
                    </a:cubicBezTo>
                    <a:cubicBezTo>
                      <a:pt x="111242" y="4410"/>
                      <a:pt x="109825" y="3719"/>
                      <a:pt x="108321" y="3287"/>
                    </a:cubicBezTo>
                    <a:cubicBezTo>
                      <a:pt x="108108" y="3224"/>
                      <a:pt x="107902" y="3198"/>
                      <a:pt x="107703" y="3198"/>
                    </a:cubicBezTo>
                    <a:cubicBezTo>
                      <a:pt x="106742" y="3198"/>
                      <a:pt x="105934" y="3807"/>
                      <a:pt x="105084" y="3807"/>
                    </a:cubicBezTo>
                    <a:cubicBezTo>
                      <a:pt x="105000" y="3807"/>
                      <a:pt x="104915" y="3801"/>
                      <a:pt x="104830" y="3788"/>
                    </a:cubicBezTo>
                    <a:cubicBezTo>
                      <a:pt x="102083" y="3391"/>
                      <a:pt x="99266" y="3909"/>
                      <a:pt x="96760" y="1559"/>
                    </a:cubicBezTo>
                    <a:cubicBezTo>
                      <a:pt x="95295" y="185"/>
                      <a:pt x="93272" y="50"/>
                      <a:pt x="91223" y="50"/>
                    </a:cubicBezTo>
                    <a:cubicBezTo>
                      <a:pt x="90718" y="50"/>
                      <a:pt x="90212" y="58"/>
                      <a:pt x="89713" y="58"/>
                    </a:cubicBezTo>
                    <a:cubicBezTo>
                      <a:pt x="89152" y="58"/>
                      <a:pt x="88600" y="48"/>
                      <a:pt x="88067" y="4"/>
                    </a:cubicBezTo>
                    <a:cubicBezTo>
                      <a:pt x="88037" y="2"/>
                      <a:pt x="88007" y="1"/>
                      <a:pt x="8797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194;p49"/>
              <p:cNvSpPr/>
              <p:nvPr/>
            </p:nvSpPr>
            <p:spPr>
              <a:xfrm>
                <a:off x="1144290" y="1873315"/>
                <a:ext cx="1808612" cy="2127387"/>
              </a:xfrm>
              <a:custGeom>
                <a:avLst/>
                <a:gdLst/>
                <a:ahLst/>
                <a:cxnLst/>
                <a:rect l="l" t="t" r="r" b="b"/>
                <a:pathLst>
                  <a:path w="129302" h="152092" extrusionOk="0">
                    <a:moveTo>
                      <a:pt x="97270" y="1644"/>
                    </a:moveTo>
                    <a:cubicBezTo>
                      <a:pt x="97347" y="1644"/>
                      <a:pt x="97424" y="1648"/>
                      <a:pt x="97503" y="1657"/>
                    </a:cubicBezTo>
                    <a:cubicBezTo>
                      <a:pt x="97555" y="1674"/>
                      <a:pt x="97607" y="1692"/>
                      <a:pt x="97642" y="1709"/>
                    </a:cubicBezTo>
                    <a:lnTo>
                      <a:pt x="95601" y="2170"/>
                    </a:lnTo>
                    <a:lnTo>
                      <a:pt x="95601" y="2170"/>
                    </a:lnTo>
                    <a:cubicBezTo>
                      <a:pt x="96129" y="1917"/>
                      <a:pt x="96661" y="1644"/>
                      <a:pt x="97270" y="1644"/>
                    </a:cubicBezTo>
                    <a:close/>
                    <a:moveTo>
                      <a:pt x="95473" y="2210"/>
                    </a:moveTo>
                    <a:lnTo>
                      <a:pt x="95447" y="2227"/>
                    </a:lnTo>
                    <a:lnTo>
                      <a:pt x="95429" y="2227"/>
                    </a:lnTo>
                    <a:lnTo>
                      <a:pt x="95464" y="2210"/>
                    </a:lnTo>
                    <a:close/>
                    <a:moveTo>
                      <a:pt x="68358" y="8951"/>
                    </a:moveTo>
                    <a:cubicBezTo>
                      <a:pt x="68553" y="8951"/>
                      <a:pt x="68761" y="9049"/>
                      <a:pt x="68989" y="9313"/>
                    </a:cubicBezTo>
                    <a:cubicBezTo>
                      <a:pt x="69208" y="9280"/>
                      <a:pt x="69420" y="9268"/>
                      <a:pt x="69634" y="9268"/>
                    </a:cubicBezTo>
                    <a:cubicBezTo>
                      <a:pt x="69758" y="9268"/>
                      <a:pt x="69882" y="9272"/>
                      <a:pt x="70008" y="9278"/>
                    </a:cubicBezTo>
                    <a:cubicBezTo>
                      <a:pt x="70061" y="9286"/>
                      <a:pt x="70117" y="9289"/>
                      <a:pt x="70177" y="9289"/>
                    </a:cubicBezTo>
                    <a:cubicBezTo>
                      <a:pt x="70522" y="9289"/>
                      <a:pt x="70965" y="9176"/>
                      <a:pt x="71318" y="9176"/>
                    </a:cubicBezTo>
                    <a:cubicBezTo>
                      <a:pt x="71841" y="9176"/>
                      <a:pt x="72167" y="9425"/>
                      <a:pt x="71685" y="10661"/>
                    </a:cubicBezTo>
                    <a:cubicBezTo>
                      <a:pt x="71581" y="10937"/>
                      <a:pt x="71823" y="11265"/>
                      <a:pt x="72151" y="11386"/>
                    </a:cubicBezTo>
                    <a:cubicBezTo>
                      <a:pt x="72428" y="11438"/>
                      <a:pt x="72722" y="11490"/>
                      <a:pt x="72998" y="11507"/>
                    </a:cubicBezTo>
                    <a:cubicBezTo>
                      <a:pt x="72652" y="11922"/>
                      <a:pt x="72359" y="12406"/>
                      <a:pt x="71927" y="12717"/>
                    </a:cubicBezTo>
                    <a:cubicBezTo>
                      <a:pt x="71831" y="12786"/>
                      <a:pt x="71741" y="12813"/>
                      <a:pt x="71654" y="12813"/>
                    </a:cubicBezTo>
                    <a:cubicBezTo>
                      <a:pt x="71349" y="12813"/>
                      <a:pt x="71090" y="12473"/>
                      <a:pt x="70821" y="12406"/>
                    </a:cubicBezTo>
                    <a:cubicBezTo>
                      <a:pt x="69127" y="11939"/>
                      <a:pt x="69334" y="10488"/>
                      <a:pt x="68989" y="9313"/>
                    </a:cubicBezTo>
                    <a:lnTo>
                      <a:pt x="67330" y="9520"/>
                    </a:lnTo>
                    <a:cubicBezTo>
                      <a:pt x="67668" y="9295"/>
                      <a:pt x="67992" y="8951"/>
                      <a:pt x="68358" y="8951"/>
                    </a:cubicBezTo>
                    <a:close/>
                    <a:moveTo>
                      <a:pt x="51546" y="12467"/>
                    </a:moveTo>
                    <a:cubicBezTo>
                      <a:pt x="51593" y="12467"/>
                      <a:pt x="51647" y="12470"/>
                      <a:pt x="51707" y="12475"/>
                    </a:cubicBezTo>
                    <a:cubicBezTo>
                      <a:pt x="51897" y="12648"/>
                      <a:pt x="52157" y="12890"/>
                      <a:pt x="52433" y="13115"/>
                    </a:cubicBezTo>
                    <a:cubicBezTo>
                      <a:pt x="52260" y="13270"/>
                      <a:pt x="52053" y="13374"/>
                      <a:pt x="51845" y="13460"/>
                    </a:cubicBezTo>
                    <a:cubicBezTo>
                      <a:pt x="51802" y="13467"/>
                      <a:pt x="51764" y="13470"/>
                      <a:pt x="51729" y="13470"/>
                    </a:cubicBezTo>
                    <a:cubicBezTo>
                      <a:pt x="51300" y="13470"/>
                      <a:pt x="51439" y="13007"/>
                      <a:pt x="51327" y="12752"/>
                    </a:cubicBezTo>
                    <a:cubicBezTo>
                      <a:pt x="51225" y="12548"/>
                      <a:pt x="51295" y="12467"/>
                      <a:pt x="51546" y="12467"/>
                    </a:cubicBezTo>
                    <a:close/>
                    <a:moveTo>
                      <a:pt x="55481" y="12549"/>
                    </a:moveTo>
                    <a:cubicBezTo>
                      <a:pt x="55526" y="12549"/>
                      <a:pt x="55570" y="12553"/>
                      <a:pt x="55613" y="12562"/>
                    </a:cubicBezTo>
                    <a:lnTo>
                      <a:pt x="54576" y="13789"/>
                    </a:lnTo>
                    <a:lnTo>
                      <a:pt x="53954" y="13184"/>
                    </a:lnTo>
                    <a:cubicBezTo>
                      <a:pt x="54420" y="12976"/>
                      <a:pt x="54870" y="12752"/>
                      <a:pt x="55336" y="12562"/>
                    </a:cubicBezTo>
                    <a:cubicBezTo>
                      <a:pt x="55388" y="12553"/>
                      <a:pt x="55436" y="12549"/>
                      <a:pt x="55481" y="12549"/>
                    </a:cubicBezTo>
                    <a:close/>
                    <a:moveTo>
                      <a:pt x="116966" y="0"/>
                    </a:moveTo>
                    <a:cubicBezTo>
                      <a:pt x="112339" y="0"/>
                      <a:pt x="107712" y="747"/>
                      <a:pt x="103085" y="1035"/>
                    </a:cubicBezTo>
                    <a:cubicBezTo>
                      <a:pt x="101910" y="1104"/>
                      <a:pt x="100735" y="983"/>
                      <a:pt x="99542" y="1260"/>
                    </a:cubicBezTo>
                    <a:cubicBezTo>
                      <a:pt x="99533" y="1262"/>
                      <a:pt x="99523" y="1263"/>
                      <a:pt x="99512" y="1263"/>
                    </a:cubicBezTo>
                    <a:cubicBezTo>
                      <a:pt x="99194" y="1263"/>
                      <a:pt x="98389" y="307"/>
                      <a:pt x="97503" y="240"/>
                    </a:cubicBezTo>
                    <a:cubicBezTo>
                      <a:pt x="96554" y="172"/>
                      <a:pt x="95607" y="143"/>
                      <a:pt x="94661" y="143"/>
                    </a:cubicBezTo>
                    <a:cubicBezTo>
                      <a:pt x="91541" y="143"/>
                      <a:pt x="88432" y="459"/>
                      <a:pt x="85303" y="724"/>
                    </a:cubicBezTo>
                    <a:cubicBezTo>
                      <a:pt x="83379" y="875"/>
                      <a:pt x="81549" y="1637"/>
                      <a:pt x="79578" y="1637"/>
                    </a:cubicBezTo>
                    <a:cubicBezTo>
                      <a:pt x="79300" y="1637"/>
                      <a:pt x="79020" y="1622"/>
                      <a:pt x="78736" y="1588"/>
                    </a:cubicBezTo>
                    <a:cubicBezTo>
                      <a:pt x="78573" y="1568"/>
                      <a:pt x="78403" y="1557"/>
                      <a:pt x="78229" y="1557"/>
                    </a:cubicBezTo>
                    <a:cubicBezTo>
                      <a:pt x="77349" y="1557"/>
                      <a:pt x="76386" y="1840"/>
                      <a:pt x="75953" y="2677"/>
                    </a:cubicBezTo>
                    <a:cubicBezTo>
                      <a:pt x="75538" y="3489"/>
                      <a:pt x="76333" y="4163"/>
                      <a:pt x="76956" y="4750"/>
                    </a:cubicBezTo>
                    <a:cubicBezTo>
                      <a:pt x="77215" y="4992"/>
                      <a:pt x="77232" y="5511"/>
                      <a:pt x="77370" y="5891"/>
                    </a:cubicBezTo>
                    <a:cubicBezTo>
                      <a:pt x="77348" y="5890"/>
                      <a:pt x="77325" y="5889"/>
                      <a:pt x="77301" y="5889"/>
                    </a:cubicBezTo>
                    <a:cubicBezTo>
                      <a:pt x="77154" y="5889"/>
                      <a:pt x="76988" y="5912"/>
                      <a:pt x="76844" y="5912"/>
                    </a:cubicBezTo>
                    <a:cubicBezTo>
                      <a:pt x="76726" y="5912"/>
                      <a:pt x="76623" y="5896"/>
                      <a:pt x="76558" y="5839"/>
                    </a:cubicBezTo>
                    <a:cubicBezTo>
                      <a:pt x="76285" y="5586"/>
                      <a:pt x="76034" y="5489"/>
                      <a:pt x="75796" y="5489"/>
                    </a:cubicBezTo>
                    <a:cubicBezTo>
                      <a:pt x="75417" y="5489"/>
                      <a:pt x="75070" y="5733"/>
                      <a:pt x="74709" y="5977"/>
                    </a:cubicBezTo>
                    <a:lnTo>
                      <a:pt x="74709" y="5995"/>
                    </a:lnTo>
                    <a:lnTo>
                      <a:pt x="74692" y="5995"/>
                    </a:lnTo>
                    <a:cubicBezTo>
                      <a:pt x="74415" y="6358"/>
                      <a:pt x="73707" y="6479"/>
                      <a:pt x="73897" y="7066"/>
                    </a:cubicBezTo>
                    <a:cubicBezTo>
                      <a:pt x="74104" y="7654"/>
                      <a:pt x="74761" y="7671"/>
                      <a:pt x="75331" y="7723"/>
                    </a:cubicBezTo>
                    <a:lnTo>
                      <a:pt x="75625" y="7723"/>
                    </a:lnTo>
                    <a:lnTo>
                      <a:pt x="77146" y="7982"/>
                    </a:lnTo>
                    <a:cubicBezTo>
                      <a:pt x="76904" y="8068"/>
                      <a:pt x="76662" y="8120"/>
                      <a:pt x="76403" y="8120"/>
                    </a:cubicBezTo>
                    <a:cubicBezTo>
                      <a:pt x="76178" y="8103"/>
                      <a:pt x="75970" y="7930"/>
                      <a:pt x="75729" y="7861"/>
                    </a:cubicBezTo>
                    <a:cubicBezTo>
                      <a:pt x="75594" y="7823"/>
                      <a:pt x="75464" y="7807"/>
                      <a:pt x="75337" y="7807"/>
                    </a:cubicBezTo>
                    <a:cubicBezTo>
                      <a:pt x="74777" y="7807"/>
                      <a:pt x="74273" y="8116"/>
                      <a:pt x="73724" y="8172"/>
                    </a:cubicBezTo>
                    <a:cubicBezTo>
                      <a:pt x="73717" y="8173"/>
                      <a:pt x="73710" y="8174"/>
                      <a:pt x="73702" y="8174"/>
                    </a:cubicBezTo>
                    <a:cubicBezTo>
                      <a:pt x="73450" y="8174"/>
                      <a:pt x="72913" y="7613"/>
                      <a:pt x="72946" y="7394"/>
                    </a:cubicBezTo>
                    <a:cubicBezTo>
                      <a:pt x="73102" y="6479"/>
                      <a:pt x="73810" y="6098"/>
                      <a:pt x="74674" y="5995"/>
                    </a:cubicBezTo>
                    <a:lnTo>
                      <a:pt x="74674" y="5977"/>
                    </a:lnTo>
                    <a:cubicBezTo>
                      <a:pt x="74726" y="5545"/>
                      <a:pt x="74830" y="5113"/>
                      <a:pt x="74951" y="4681"/>
                    </a:cubicBezTo>
                    <a:cubicBezTo>
                      <a:pt x="75072" y="4370"/>
                      <a:pt x="75435" y="4076"/>
                      <a:pt x="75124" y="3748"/>
                    </a:cubicBezTo>
                    <a:cubicBezTo>
                      <a:pt x="74832" y="3467"/>
                      <a:pt x="74483" y="3396"/>
                      <a:pt x="74119" y="3396"/>
                    </a:cubicBezTo>
                    <a:cubicBezTo>
                      <a:pt x="73856" y="3396"/>
                      <a:pt x="73587" y="3433"/>
                      <a:pt x="73326" y="3454"/>
                    </a:cubicBezTo>
                    <a:cubicBezTo>
                      <a:pt x="72946" y="3506"/>
                      <a:pt x="72756" y="3748"/>
                      <a:pt x="72704" y="4180"/>
                    </a:cubicBezTo>
                    <a:cubicBezTo>
                      <a:pt x="72601" y="5252"/>
                      <a:pt x="72134" y="6098"/>
                      <a:pt x="70959" y="6340"/>
                    </a:cubicBezTo>
                    <a:cubicBezTo>
                      <a:pt x="70855" y="6427"/>
                      <a:pt x="70769" y="6513"/>
                      <a:pt x="70665" y="6617"/>
                    </a:cubicBezTo>
                    <a:cubicBezTo>
                      <a:pt x="70786" y="6859"/>
                      <a:pt x="70924" y="7083"/>
                      <a:pt x="71097" y="7291"/>
                    </a:cubicBezTo>
                    <a:cubicBezTo>
                      <a:pt x="71304" y="7412"/>
                      <a:pt x="71546" y="7515"/>
                      <a:pt x="71788" y="7567"/>
                    </a:cubicBezTo>
                    <a:cubicBezTo>
                      <a:pt x="71650" y="7550"/>
                      <a:pt x="71512" y="7541"/>
                      <a:pt x="71374" y="7541"/>
                    </a:cubicBezTo>
                    <a:cubicBezTo>
                      <a:pt x="71235" y="7541"/>
                      <a:pt x="71097" y="7550"/>
                      <a:pt x="70959" y="7567"/>
                    </a:cubicBezTo>
                    <a:cubicBezTo>
                      <a:pt x="70569" y="7671"/>
                      <a:pt x="70173" y="7708"/>
                      <a:pt x="69775" y="7708"/>
                    </a:cubicBezTo>
                    <a:cubicBezTo>
                      <a:pt x="68812" y="7708"/>
                      <a:pt x="67832" y="7494"/>
                      <a:pt x="66868" y="7494"/>
                    </a:cubicBezTo>
                    <a:cubicBezTo>
                      <a:pt x="66108" y="7494"/>
                      <a:pt x="65357" y="7627"/>
                      <a:pt x="64634" y="8103"/>
                    </a:cubicBezTo>
                    <a:cubicBezTo>
                      <a:pt x="64271" y="8345"/>
                      <a:pt x="63580" y="8379"/>
                      <a:pt x="63666" y="8863"/>
                    </a:cubicBezTo>
                    <a:cubicBezTo>
                      <a:pt x="63752" y="9382"/>
                      <a:pt x="64167" y="9900"/>
                      <a:pt x="64547" y="10315"/>
                    </a:cubicBezTo>
                    <a:cubicBezTo>
                      <a:pt x="64666" y="10447"/>
                      <a:pt x="64798" y="10498"/>
                      <a:pt x="64939" y="10498"/>
                    </a:cubicBezTo>
                    <a:cubicBezTo>
                      <a:pt x="65148" y="10498"/>
                      <a:pt x="65375" y="10387"/>
                      <a:pt x="65602" y="10263"/>
                    </a:cubicBezTo>
                    <a:cubicBezTo>
                      <a:pt x="66124" y="9977"/>
                      <a:pt x="66711" y="9789"/>
                      <a:pt x="67269" y="9556"/>
                    </a:cubicBezTo>
                    <a:lnTo>
                      <a:pt x="67269" y="9556"/>
                    </a:lnTo>
                    <a:cubicBezTo>
                      <a:pt x="66173" y="11022"/>
                      <a:pt x="64072" y="10911"/>
                      <a:pt x="62975" y="11974"/>
                    </a:cubicBezTo>
                    <a:cubicBezTo>
                      <a:pt x="62086" y="12850"/>
                      <a:pt x="61268" y="13162"/>
                      <a:pt x="60357" y="13162"/>
                    </a:cubicBezTo>
                    <a:cubicBezTo>
                      <a:pt x="59993" y="13162"/>
                      <a:pt x="59613" y="13112"/>
                      <a:pt x="59207" y="13028"/>
                    </a:cubicBezTo>
                    <a:cubicBezTo>
                      <a:pt x="58430" y="12873"/>
                      <a:pt x="57687" y="12510"/>
                      <a:pt x="56926" y="12233"/>
                    </a:cubicBezTo>
                    <a:cubicBezTo>
                      <a:pt x="57173" y="12050"/>
                      <a:pt x="57402" y="11981"/>
                      <a:pt x="57619" y="11981"/>
                    </a:cubicBezTo>
                    <a:cubicBezTo>
                      <a:pt x="58162" y="11981"/>
                      <a:pt x="58632" y="12416"/>
                      <a:pt x="59138" y="12613"/>
                    </a:cubicBezTo>
                    <a:cubicBezTo>
                      <a:pt x="59332" y="12687"/>
                      <a:pt x="59512" y="12718"/>
                      <a:pt x="59680" y="12718"/>
                    </a:cubicBezTo>
                    <a:cubicBezTo>
                      <a:pt x="60502" y="12718"/>
                      <a:pt x="61062" y="11967"/>
                      <a:pt x="61765" y="11680"/>
                    </a:cubicBezTo>
                    <a:cubicBezTo>
                      <a:pt x="62404" y="11421"/>
                      <a:pt x="61903" y="10851"/>
                      <a:pt x="61661" y="10384"/>
                    </a:cubicBezTo>
                    <a:cubicBezTo>
                      <a:pt x="61454" y="9987"/>
                      <a:pt x="61921" y="9745"/>
                      <a:pt x="62249" y="9537"/>
                    </a:cubicBezTo>
                    <a:cubicBezTo>
                      <a:pt x="62664" y="9295"/>
                      <a:pt x="63441" y="9226"/>
                      <a:pt x="63182" y="8518"/>
                    </a:cubicBezTo>
                    <a:cubicBezTo>
                      <a:pt x="63018" y="8098"/>
                      <a:pt x="62703" y="8030"/>
                      <a:pt x="62354" y="8030"/>
                    </a:cubicBezTo>
                    <a:cubicBezTo>
                      <a:pt x="62187" y="8030"/>
                      <a:pt x="62013" y="8045"/>
                      <a:pt x="61845" y="8045"/>
                    </a:cubicBezTo>
                    <a:cubicBezTo>
                      <a:pt x="61771" y="8045"/>
                      <a:pt x="61698" y="8042"/>
                      <a:pt x="61627" y="8034"/>
                    </a:cubicBezTo>
                    <a:cubicBezTo>
                      <a:pt x="61564" y="8027"/>
                      <a:pt x="61502" y="8024"/>
                      <a:pt x="61440" y="8024"/>
                    </a:cubicBezTo>
                    <a:cubicBezTo>
                      <a:pt x="60620" y="8024"/>
                      <a:pt x="59973" y="8583"/>
                      <a:pt x="59080" y="8583"/>
                    </a:cubicBezTo>
                    <a:cubicBezTo>
                      <a:pt x="59004" y="8583"/>
                      <a:pt x="58925" y="8579"/>
                      <a:pt x="58844" y="8570"/>
                    </a:cubicBezTo>
                    <a:cubicBezTo>
                      <a:pt x="57410" y="8414"/>
                      <a:pt x="56391" y="7671"/>
                      <a:pt x="55181" y="7187"/>
                    </a:cubicBezTo>
                    <a:cubicBezTo>
                      <a:pt x="54440" y="6892"/>
                      <a:pt x="53723" y="6767"/>
                      <a:pt x="53025" y="6767"/>
                    </a:cubicBezTo>
                    <a:cubicBezTo>
                      <a:pt x="51022" y="6767"/>
                      <a:pt x="49177" y="7799"/>
                      <a:pt x="47370" y="8812"/>
                    </a:cubicBezTo>
                    <a:cubicBezTo>
                      <a:pt x="46903" y="9071"/>
                      <a:pt x="46765" y="9434"/>
                      <a:pt x="46972" y="9969"/>
                    </a:cubicBezTo>
                    <a:cubicBezTo>
                      <a:pt x="47155" y="10426"/>
                      <a:pt x="47351" y="10748"/>
                      <a:pt x="47819" y="10748"/>
                    </a:cubicBezTo>
                    <a:cubicBezTo>
                      <a:pt x="47883" y="10748"/>
                      <a:pt x="47952" y="10742"/>
                      <a:pt x="48026" y="10730"/>
                    </a:cubicBezTo>
                    <a:lnTo>
                      <a:pt x="50498" y="10280"/>
                    </a:lnTo>
                    <a:cubicBezTo>
                      <a:pt x="50618" y="10263"/>
                      <a:pt x="50739" y="10229"/>
                      <a:pt x="50878" y="10194"/>
                    </a:cubicBezTo>
                    <a:lnTo>
                      <a:pt x="50878" y="10194"/>
                    </a:lnTo>
                    <a:cubicBezTo>
                      <a:pt x="50878" y="10298"/>
                      <a:pt x="50860" y="10401"/>
                      <a:pt x="50860" y="10505"/>
                    </a:cubicBezTo>
                    <a:cubicBezTo>
                      <a:pt x="50614" y="11663"/>
                      <a:pt x="50148" y="12321"/>
                      <a:pt x="49280" y="12321"/>
                    </a:cubicBezTo>
                    <a:cubicBezTo>
                      <a:pt x="48931" y="12321"/>
                      <a:pt x="48517" y="12214"/>
                      <a:pt x="48026" y="11991"/>
                    </a:cubicBezTo>
                    <a:cubicBezTo>
                      <a:pt x="46374" y="11254"/>
                      <a:pt x="44693" y="10979"/>
                      <a:pt x="42955" y="10979"/>
                    </a:cubicBezTo>
                    <a:cubicBezTo>
                      <a:pt x="42002" y="10979"/>
                      <a:pt x="41033" y="11062"/>
                      <a:pt x="40042" y="11196"/>
                    </a:cubicBezTo>
                    <a:cubicBezTo>
                      <a:pt x="38536" y="11404"/>
                      <a:pt x="37062" y="12285"/>
                      <a:pt x="35569" y="12285"/>
                    </a:cubicBezTo>
                    <a:cubicBezTo>
                      <a:pt x="35195" y="12285"/>
                      <a:pt x="34820" y="12230"/>
                      <a:pt x="34443" y="12095"/>
                    </a:cubicBezTo>
                    <a:cubicBezTo>
                      <a:pt x="32698" y="11490"/>
                      <a:pt x="30900" y="11110"/>
                      <a:pt x="29068" y="10920"/>
                    </a:cubicBezTo>
                    <a:cubicBezTo>
                      <a:pt x="27080" y="10698"/>
                      <a:pt x="25171" y="10202"/>
                      <a:pt x="23146" y="10202"/>
                    </a:cubicBezTo>
                    <a:cubicBezTo>
                      <a:pt x="22337" y="10202"/>
                      <a:pt x="21510" y="10281"/>
                      <a:pt x="20652" y="10488"/>
                    </a:cubicBezTo>
                    <a:cubicBezTo>
                      <a:pt x="18383" y="11055"/>
                      <a:pt x="16215" y="12269"/>
                      <a:pt x="13793" y="12269"/>
                    </a:cubicBezTo>
                    <a:cubicBezTo>
                      <a:pt x="13559" y="12269"/>
                      <a:pt x="13322" y="12258"/>
                      <a:pt x="13083" y="12233"/>
                    </a:cubicBezTo>
                    <a:cubicBezTo>
                      <a:pt x="13049" y="12230"/>
                      <a:pt x="13015" y="12229"/>
                      <a:pt x="12982" y="12229"/>
                    </a:cubicBezTo>
                    <a:cubicBezTo>
                      <a:pt x="12473" y="12229"/>
                      <a:pt x="12176" y="12605"/>
                      <a:pt x="12323" y="13287"/>
                    </a:cubicBezTo>
                    <a:cubicBezTo>
                      <a:pt x="12498" y="14071"/>
                      <a:pt x="12325" y="14707"/>
                      <a:pt x="11687" y="14707"/>
                    </a:cubicBezTo>
                    <a:cubicBezTo>
                      <a:pt x="11510" y="14707"/>
                      <a:pt x="11296" y="14658"/>
                      <a:pt x="11044" y="14549"/>
                    </a:cubicBezTo>
                    <a:cubicBezTo>
                      <a:pt x="10655" y="14378"/>
                      <a:pt x="10292" y="14308"/>
                      <a:pt x="9947" y="14308"/>
                    </a:cubicBezTo>
                    <a:cubicBezTo>
                      <a:pt x="9034" y="14308"/>
                      <a:pt x="8242" y="14801"/>
                      <a:pt x="7415" y="15240"/>
                    </a:cubicBezTo>
                    <a:cubicBezTo>
                      <a:pt x="6965" y="15482"/>
                      <a:pt x="6672" y="15914"/>
                      <a:pt x="6879" y="16467"/>
                    </a:cubicBezTo>
                    <a:cubicBezTo>
                      <a:pt x="7027" y="16886"/>
                      <a:pt x="7334" y="16988"/>
                      <a:pt x="7700" y="16988"/>
                    </a:cubicBezTo>
                    <a:cubicBezTo>
                      <a:pt x="7802" y="16988"/>
                      <a:pt x="7910" y="16980"/>
                      <a:pt x="8020" y="16968"/>
                    </a:cubicBezTo>
                    <a:cubicBezTo>
                      <a:pt x="8305" y="16929"/>
                      <a:pt x="8590" y="16910"/>
                      <a:pt x="8875" y="16910"/>
                    </a:cubicBezTo>
                    <a:cubicBezTo>
                      <a:pt x="8970" y="16910"/>
                      <a:pt x="9065" y="16912"/>
                      <a:pt x="9160" y="16917"/>
                    </a:cubicBezTo>
                    <a:cubicBezTo>
                      <a:pt x="9186" y="16919"/>
                      <a:pt x="9214" y="16920"/>
                      <a:pt x="9242" y="16920"/>
                    </a:cubicBezTo>
                    <a:cubicBezTo>
                      <a:pt x="9458" y="16920"/>
                      <a:pt x="9735" y="16862"/>
                      <a:pt x="9947" y="16862"/>
                    </a:cubicBezTo>
                    <a:cubicBezTo>
                      <a:pt x="10131" y="16862"/>
                      <a:pt x="10266" y="16906"/>
                      <a:pt x="10266" y="17072"/>
                    </a:cubicBezTo>
                    <a:cubicBezTo>
                      <a:pt x="10266" y="17498"/>
                      <a:pt x="9728" y="17637"/>
                      <a:pt x="9291" y="17637"/>
                    </a:cubicBezTo>
                    <a:cubicBezTo>
                      <a:pt x="9214" y="17637"/>
                      <a:pt x="9141" y="17633"/>
                      <a:pt x="9074" y="17625"/>
                    </a:cubicBezTo>
                    <a:cubicBezTo>
                      <a:pt x="8873" y="17604"/>
                      <a:pt x="8677" y="17594"/>
                      <a:pt x="8484" y="17594"/>
                    </a:cubicBezTo>
                    <a:cubicBezTo>
                      <a:pt x="6314" y="17594"/>
                      <a:pt x="4587" y="18859"/>
                      <a:pt x="2714" y="19716"/>
                    </a:cubicBezTo>
                    <a:cubicBezTo>
                      <a:pt x="1193" y="20407"/>
                      <a:pt x="2351" y="21548"/>
                      <a:pt x="2282" y="22429"/>
                    </a:cubicBezTo>
                    <a:cubicBezTo>
                      <a:pt x="2264" y="22814"/>
                      <a:pt x="2455" y="22907"/>
                      <a:pt x="2706" y="22907"/>
                    </a:cubicBezTo>
                    <a:cubicBezTo>
                      <a:pt x="2939" y="22907"/>
                      <a:pt x="3223" y="22827"/>
                      <a:pt x="3440" y="22827"/>
                    </a:cubicBezTo>
                    <a:cubicBezTo>
                      <a:pt x="3665" y="22827"/>
                      <a:pt x="3872" y="22982"/>
                      <a:pt x="4079" y="23069"/>
                    </a:cubicBezTo>
                    <a:cubicBezTo>
                      <a:pt x="3924" y="23242"/>
                      <a:pt x="3751" y="23380"/>
                      <a:pt x="3544" y="23501"/>
                    </a:cubicBezTo>
                    <a:cubicBezTo>
                      <a:pt x="2610" y="23881"/>
                      <a:pt x="1643" y="24192"/>
                      <a:pt x="709" y="24589"/>
                    </a:cubicBezTo>
                    <a:cubicBezTo>
                      <a:pt x="329" y="24745"/>
                      <a:pt x="1" y="25142"/>
                      <a:pt x="226" y="25609"/>
                    </a:cubicBezTo>
                    <a:cubicBezTo>
                      <a:pt x="325" y="25816"/>
                      <a:pt x="462" y="25880"/>
                      <a:pt x="615" y="25880"/>
                    </a:cubicBezTo>
                    <a:cubicBezTo>
                      <a:pt x="807" y="25880"/>
                      <a:pt x="1026" y="25778"/>
                      <a:pt x="1228" y="25730"/>
                    </a:cubicBezTo>
                    <a:cubicBezTo>
                      <a:pt x="2248" y="25454"/>
                      <a:pt x="3354" y="25350"/>
                      <a:pt x="4252" y="24866"/>
                    </a:cubicBezTo>
                    <a:cubicBezTo>
                      <a:pt x="4601" y="24679"/>
                      <a:pt x="4965" y="24620"/>
                      <a:pt x="5336" y="24620"/>
                    </a:cubicBezTo>
                    <a:cubicBezTo>
                      <a:pt x="5952" y="24620"/>
                      <a:pt x="6585" y="24782"/>
                      <a:pt x="7191" y="24782"/>
                    </a:cubicBezTo>
                    <a:cubicBezTo>
                      <a:pt x="7702" y="24782"/>
                      <a:pt x="8195" y="24667"/>
                      <a:pt x="8642" y="24244"/>
                    </a:cubicBezTo>
                    <a:cubicBezTo>
                      <a:pt x="9143" y="23760"/>
                      <a:pt x="9627" y="23276"/>
                      <a:pt x="10128" y="22809"/>
                    </a:cubicBezTo>
                    <a:cubicBezTo>
                      <a:pt x="10518" y="22438"/>
                      <a:pt x="10935" y="22335"/>
                      <a:pt x="11366" y="22335"/>
                    </a:cubicBezTo>
                    <a:cubicBezTo>
                      <a:pt x="11904" y="22335"/>
                      <a:pt x="12465" y="22495"/>
                      <a:pt x="13026" y="22495"/>
                    </a:cubicBezTo>
                    <a:cubicBezTo>
                      <a:pt x="13270" y="22495"/>
                      <a:pt x="13515" y="22465"/>
                      <a:pt x="13757" y="22377"/>
                    </a:cubicBezTo>
                    <a:cubicBezTo>
                      <a:pt x="14876" y="21972"/>
                      <a:pt x="15968" y="21278"/>
                      <a:pt x="17215" y="21278"/>
                    </a:cubicBezTo>
                    <a:cubicBezTo>
                      <a:pt x="17721" y="21278"/>
                      <a:pt x="18252" y="21392"/>
                      <a:pt x="18820" y="21686"/>
                    </a:cubicBezTo>
                    <a:cubicBezTo>
                      <a:pt x="20272" y="22429"/>
                      <a:pt x="22242" y="22343"/>
                      <a:pt x="21966" y="24780"/>
                    </a:cubicBezTo>
                    <a:cubicBezTo>
                      <a:pt x="21914" y="25212"/>
                      <a:pt x="22104" y="25868"/>
                      <a:pt x="22415" y="26127"/>
                    </a:cubicBezTo>
                    <a:cubicBezTo>
                      <a:pt x="23746" y="27251"/>
                      <a:pt x="23659" y="29411"/>
                      <a:pt x="23210" y="29981"/>
                    </a:cubicBezTo>
                    <a:cubicBezTo>
                      <a:pt x="22052" y="31485"/>
                      <a:pt x="22484" y="32573"/>
                      <a:pt x="22985" y="33973"/>
                    </a:cubicBezTo>
                    <a:cubicBezTo>
                      <a:pt x="23124" y="34405"/>
                      <a:pt x="22795" y="35045"/>
                      <a:pt x="22553" y="35529"/>
                    </a:cubicBezTo>
                    <a:cubicBezTo>
                      <a:pt x="21447" y="37844"/>
                      <a:pt x="19356" y="39469"/>
                      <a:pt x="18233" y="41802"/>
                    </a:cubicBezTo>
                    <a:cubicBezTo>
                      <a:pt x="17455" y="43409"/>
                      <a:pt x="17058" y="48783"/>
                      <a:pt x="18354" y="49734"/>
                    </a:cubicBezTo>
                    <a:cubicBezTo>
                      <a:pt x="20220" y="51116"/>
                      <a:pt x="19927" y="52862"/>
                      <a:pt x="20238" y="54659"/>
                    </a:cubicBezTo>
                    <a:cubicBezTo>
                      <a:pt x="20428" y="55748"/>
                      <a:pt x="20410" y="57528"/>
                      <a:pt x="20687" y="57752"/>
                    </a:cubicBezTo>
                    <a:cubicBezTo>
                      <a:pt x="22380" y="59083"/>
                      <a:pt x="22242" y="61364"/>
                      <a:pt x="23625" y="62764"/>
                    </a:cubicBezTo>
                    <a:cubicBezTo>
                      <a:pt x="23915" y="63066"/>
                      <a:pt x="24197" y="63258"/>
                      <a:pt x="24508" y="63258"/>
                    </a:cubicBezTo>
                    <a:cubicBezTo>
                      <a:pt x="24660" y="63258"/>
                      <a:pt x="24820" y="63212"/>
                      <a:pt x="24990" y="63110"/>
                    </a:cubicBezTo>
                    <a:cubicBezTo>
                      <a:pt x="25508" y="62816"/>
                      <a:pt x="25526" y="62246"/>
                      <a:pt x="25197" y="61831"/>
                    </a:cubicBezTo>
                    <a:cubicBezTo>
                      <a:pt x="23607" y="59671"/>
                      <a:pt x="23746" y="56888"/>
                      <a:pt x="22536" y="54590"/>
                    </a:cubicBezTo>
                    <a:cubicBezTo>
                      <a:pt x="22415" y="54348"/>
                      <a:pt x="22605" y="53933"/>
                      <a:pt x="22692" y="53605"/>
                    </a:cubicBezTo>
                    <a:cubicBezTo>
                      <a:pt x="22704" y="53568"/>
                      <a:pt x="22878" y="53539"/>
                      <a:pt x="22981" y="53539"/>
                    </a:cubicBezTo>
                    <a:cubicBezTo>
                      <a:pt x="23021" y="53539"/>
                      <a:pt x="23050" y="53543"/>
                      <a:pt x="23054" y="53553"/>
                    </a:cubicBezTo>
                    <a:cubicBezTo>
                      <a:pt x="23175" y="53812"/>
                      <a:pt x="23366" y="54106"/>
                      <a:pt x="23366" y="54400"/>
                    </a:cubicBezTo>
                    <a:cubicBezTo>
                      <a:pt x="23383" y="56819"/>
                      <a:pt x="24973" y="58617"/>
                      <a:pt x="26027" y="60569"/>
                    </a:cubicBezTo>
                    <a:cubicBezTo>
                      <a:pt x="26977" y="62297"/>
                      <a:pt x="28654" y="63663"/>
                      <a:pt x="27720" y="65978"/>
                    </a:cubicBezTo>
                    <a:cubicBezTo>
                      <a:pt x="27530" y="66445"/>
                      <a:pt x="27928" y="66791"/>
                      <a:pt x="28273" y="67136"/>
                    </a:cubicBezTo>
                    <a:cubicBezTo>
                      <a:pt x="29138" y="68000"/>
                      <a:pt x="30226" y="68536"/>
                      <a:pt x="31246" y="69193"/>
                    </a:cubicBezTo>
                    <a:cubicBezTo>
                      <a:pt x="32910" y="70222"/>
                      <a:pt x="34447" y="71516"/>
                      <a:pt x="36422" y="71516"/>
                    </a:cubicBezTo>
                    <a:cubicBezTo>
                      <a:pt x="36867" y="71516"/>
                      <a:pt x="37334" y="71451"/>
                      <a:pt x="37830" y="71301"/>
                    </a:cubicBezTo>
                    <a:cubicBezTo>
                      <a:pt x="37930" y="71272"/>
                      <a:pt x="38022" y="71258"/>
                      <a:pt x="38107" y="71258"/>
                    </a:cubicBezTo>
                    <a:cubicBezTo>
                      <a:pt x="38527" y="71258"/>
                      <a:pt x="38793" y="71582"/>
                      <a:pt x="39023" y="71941"/>
                    </a:cubicBezTo>
                    <a:cubicBezTo>
                      <a:pt x="39748" y="73098"/>
                      <a:pt x="40768" y="73721"/>
                      <a:pt x="42116" y="74032"/>
                    </a:cubicBezTo>
                    <a:cubicBezTo>
                      <a:pt x="43585" y="74360"/>
                      <a:pt x="45296" y="74775"/>
                      <a:pt x="45745" y="76399"/>
                    </a:cubicBezTo>
                    <a:cubicBezTo>
                      <a:pt x="46194" y="78110"/>
                      <a:pt x="47439" y="79112"/>
                      <a:pt x="48648" y="79907"/>
                    </a:cubicBezTo>
                    <a:cubicBezTo>
                      <a:pt x="49237" y="80296"/>
                      <a:pt x="50039" y="81326"/>
                      <a:pt x="50895" y="81326"/>
                    </a:cubicBezTo>
                    <a:cubicBezTo>
                      <a:pt x="51372" y="81326"/>
                      <a:pt x="51865" y="81007"/>
                      <a:pt x="52347" y="80080"/>
                    </a:cubicBezTo>
                    <a:cubicBezTo>
                      <a:pt x="52462" y="79850"/>
                      <a:pt x="52631" y="79714"/>
                      <a:pt x="52813" y="79714"/>
                    </a:cubicBezTo>
                    <a:cubicBezTo>
                      <a:pt x="53013" y="79714"/>
                      <a:pt x="53228" y="79880"/>
                      <a:pt x="53401" y="80270"/>
                    </a:cubicBezTo>
                    <a:cubicBezTo>
                      <a:pt x="54593" y="83156"/>
                      <a:pt x="53919" y="85697"/>
                      <a:pt x="51621" y="87943"/>
                    </a:cubicBezTo>
                    <a:cubicBezTo>
                      <a:pt x="50498" y="89049"/>
                      <a:pt x="49806" y="90604"/>
                      <a:pt x="50774" y="92194"/>
                    </a:cubicBezTo>
                    <a:cubicBezTo>
                      <a:pt x="51085" y="92730"/>
                      <a:pt x="51068" y="92886"/>
                      <a:pt x="50688" y="93283"/>
                    </a:cubicBezTo>
                    <a:cubicBezTo>
                      <a:pt x="49685" y="94337"/>
                      <a:pt x="49703" y="95875"/>
                      <a:pt x="50567" y="96636"/>
                    </a:cubicBezTo>
                    <a:cubicBezTo>
                      <a:pt x="52208" y="98087"/>
                      <a:pt x="52986" y="99971"/>
                      <a:pt x="53971" y="101803"/>
                    </a:cubicBezTo>
                    <a:cubicBezTo>
                      <a:pt x="55440" y="104516"/>
                      <a:pt x="56771" y="107281"/>
                      <a:pt x="59933" y="108629"/>
                    </a:cubicBezTo>
                    <a:cubicBezTo>
                      <a:pt x="61661" y="109372"/>
                      <a:pt x="62629" y="111014"/>
                      <a:pt x="62664" y="113122"/>
                    </a:cubicBezTo>
                    <a:cubicBezTo>
                      <a:pt x="62716" y="116319"/>
                      <a:pt x="62871" y="119516"/>
                      <a:pt x="63096" y="122713"/>
                    </a:cubicBezTo>
                    <a:cubicBezTo>
                      <a:pt x="63251" y="125115"/>
                      <a:pt x="64426" y="127431"/>
                      <a:pt x="63631" y="129920"/>
                    </a:cubicBezTo>
                    <a:cubicBezTo>
                      <a:pt x="63303" y="130922"/>
                      <a:pt x="63459" y="131907"/>
                      <a:pt x="63839" y="132875"/>
                    </a:cubicBezTo>
                    <a:cubicBezTo>
                      <a:pt x="64323" y="134067"/>
                      <a:pt x="64461" y="135363"/>
                      <a:pt x="64288" y="136642"/>
                    </a:cubicBezTo>
                    <a:cubicBezTo>
                      <a:pt x="64184" y="137593"/>
                      <a:pt x="64582" y="138664"/>
                      <a:pt x="65653" y="139148"/>
                    </a:cubicBezTo>
                    <a:cubicBezTo>
                      <a:pt x="65680" y="139159"/>
                      <a:pt x="65711" y="139163"/>
                      <a:pt x="65743" y="139163"/>
                    </a:cubicBezTo>
                    <a:cubicBezTo>
                      <a:pt x="65886" y="139163"/>
                      <a:pt x="66069" y="139076"/>
                      <a:pt x="66205" y="139076"/>
                    </a:cubicBezTo>
                    <a:cubicBezTo>
                      <a:pt x="66332" y="139076"/>
                      <a:pt x="66419" y="139151"/>
                      <a:pt x="66397" y="139442"/>
                    </a:cubicBezTo>
                    <a:cubicBezTo>
                      <a:pt x="66362" y="139995"/>
                      <a:pt x="67071" y="140565"/>
                      <a:pt x="66293" y="141135"/>
                    </a:cubicBezTo>
                    <a:cubicBezTo>
                      <a:pt x="65895" y="141412"/>
                      <a:pt x="65360" y="142259"/>
                      <a:pt x="65774" y="142414"/>
                    </a:cubicBezTo>
                    <a:cubicBezTo>
                      <a:pt x="66898" y="142846"/>
                      <a:pt x="66500" y="143797"/>
                      <a:pt x="66777" y="144488"/>
                    </a:cubicBezTo>
                    <a:cubicBezTo>
                      <a:pt x="67468" y="146164"/>
                      <a:pt x="68505" y="147668"/>
                      <a:pt x="69801" y="148929"/>
                    </a:cubicBezTo>
                    <a:cubicBezTo>
                      <a:pt x="71823" y="150906"/>
                      <a:pt x="74091" y="152091"/>
                      <a:pt x="76808" y="152091"/>
                    </a:cubicBezTo>
                    <a:cubicBezTo>
                      <a:pt x="77226" y="152091"/>
                      <a:pt x="77656" y="152063"/>
                      <a:pt x="78096" y="152005"/>
                    </a:cubicBezTo>
                    <a:cubicBezTo>
                      <a:pt x="78355" y="151953"/>
                      <a:pt x="78580" y="151781"/>
                      <a:pt x="78718" y="151556"/>
                    </a:cubicBezTo>
                    <a:cubicBezTo>
                      <a:pt x="78874" y="151262"/>
                      <a:pt x="78615" y="151038"/>
                      <a:pt x="78355" y="150882"/>
                    </a:cubicBezTo>
                    <a:cubicBezTo>
                      <a:pt x="77595" y="150415"/>
                      <a:pt x="76835" y="149914"/>
                      <a:pt x="76040" y="149482"/>
                    </a:cubicBezTo>
                    <a:cubicBezTo>
                      <a:pt x="73914" y="148342"/>
                      <a:pt x="73551" y="146648"/>
                      <a:pt x="74899" y="144695"/>
                    </a:cubicBezTo>
                    <a:cubicBezTo>
                      <a:pt x="75608" y="143658"/>
                      <a:pt x="75694" y="142570"/>
                      <a:pt x="74173" y="142017"/>
                    </a:cubicBezTo>
                    <a:cubicBezTo>
                      <a:pt x="73707" y="141861"/>
                      <a:pt x="72929" y="141550"/>
                      <a:pt x="73551" y="140997"/>
                    </a:cubicBezTo>
                    <a:cubicBezTo>
                      <a:pt x="74260" y="140340"/>
                      <a:pt x="74260" y="139597"/>
                      <a:pt x="74415" y="138837"/>
                    </a:cubicBezTo>
                    <a:cubicBezTo>
                      <a:pt x="74605" y="137783"/>
                      <a:pt x="73534" y="136193"/>
                      <a:pt x="75677" y="135985"/>
                    </a:cubicBezTo>
                    <a:cubicBezTo>
                      <a:pt x="75746" y="135985"/>
                      <a:pt x="75850" y="135588"/>
                      <a:pt x="75798" y="135432"/>
                    </a:cubicBezTo>
                    <a:cubicBezTo>
                      <a:pt x="75444" y="134260"/>
                      <a:pt x="75867" y="133923"/>
                      <a:pt x="76900" y="133923"/>
                    </a:cubicBezTo>
                    <a:cubicBezTo>
                      <a:pt x="76978" y="133923"/>
                      <a:pt x="77060" y="133925"/>
                      <a:pt x="77146" y="133929"/>
                    </a:cubicBezTo>
                    <a:cubicBezTo>
                      <a:pt x="77188" y="133931"/>
                      <a:pt x="77231" y="133932"/>
                      <a:pt x="77272" y="133932"/>
                    </a:cubicBezTo>
                    <a:cubicBezTo>
                      <a:pt x="78202" y="133932"/>
                      <a:pt x="78980" y="133388"/>
                      <a:pt x="79427" y="132512"/>
                    </a:cubicBezTo>
                    <a:cubicBezTo>
                      <a:pt x="79859" y="131648"/>
                      <a:pt x="79738" y="130836"/>
                      <a:pt x="79047" y="130110"/>
                    </a:cubicBezTo>
                    <a:cubicBezTo>
                      <a:pt x="78857" y="129902"/>
                      <a:pt x="78822" y="129557"/>
                      <a:pt x="78701" y="129280"/>
                    </a:cubicBezTo>
                    <a:lnTo>
                      <a:pt x="78701" y="129280"/>
                    </a:lnTo>
                    <a:cubicBezTo>
                      <a:pt x="78977" y="129298"/>
                      <a:pt x="79237" y="129332"/>
                      <a:pt x="79513" y="129384"/>
                    </a:cubicBezTo>
                    <a:cubicBezTo>
                      <a:pt x="79669" y="129427"/>
                      <a:pt x="79830" y="129448"/>
                      <a:pt x="79991" y="129448"/>
                    </a:cubicBezTo>
                    <a:cubicBezTo>
                      <a:pt x="80347" y="129448"/>
                      <a:pt x="80702" y="129344"/>
                      <a:pt x="80999" y="129142"/>
                    </a:cubicBezTo>
                    <a:cubicBezTo>
                      <a:pt x="82900" y="128001"/>
                      <a:pt x="83350" y="125841"/>
                      <a:pt x="84473" y="124148"/>
                    </a:cubicBezTo>
                    <a:cubicBezTo>
                      <a:pt x="85216" y="123024"/>
                      <a:pt x="86149" y="121815"/>
                      <a:pt x="85544" y="120225"/>
                    </a:cubicBezTo>
                    <a:cubicBezTo>
                      <a:pt x="85026" y="118808"/>
                      <a:pt x="85959" y="118186"/>
                      <a:pt x="86927" y="117356"/>
                    </a:cubicBezTo>
                    <a:cubicBezTo>
                      <a:pt x="88258" y="116233"/>
                      <a:pt x="90314" y="116371"/>
                      <a:pt x="91230" y="115213"/>
                    </a:cubicBezTo>
                    <a:cubicBezTo>
                      <a:pt x="93096" y="112846"/>
                      <a:pt x="93788" y="109908"/>
                      <a:pt x="93874" y="106866"/>
                    </a:cubicBezTo>
                    <a:cubicBezTo>
                      <a:pt x="93909" y="105743"/>
                      <a:pt x="93563" y="104637"/>
                      <a:pt x="94635" y="103635"/>
                    </a:cubicBezTo>
                    <a:cubicBezTo>
                      <a:pt x="95637" y="102650"/>
                      <a:pt x="96432" y="101492"/>
                      <a:pt x="97002" y="100213"/>
                    </a:cubicBezTo>
                    <a:cubicBezTo>
                      <a:pt x="98350" y="97189"/>
                      <a:pt x="97555" y="95668"/>
                      <a:pt x="93770" y="93404"/>
                    </a:cubicBezTo>
                    <a:cubicBezTo>
                      <a:pt x="92864" y="92866"/>
                      <a:pt x="92012" y="92178"/>
                      <a:pt x="90923" y="92178"/>
                    </a:cubicBezTo>
                    <a:cubicBezTo>
                      <a:pt x="90787" y="92178"/>
                      <a:pt x="90648" y="92189"/>
                      <a:pt x="90504" y="92212"/>
                    </a:cubicBezTo>
                    <a:cubicBezTo>
                      <a:pt x="90375" y="92232"/>
                      <a:pt x="90250" y="92241"/>
                      <a:pt x="90128" y="92241"/>
                    </a:cubicBezTo>
                    <a:cubicBezTo>
                      <a:pt x="89316" y="92241"/>
                      <a:pt x="88640" y="91827"/>
                      <a:pt x="87964" y="91451"/>
                    </a:cubicBezTo>
                    <a:cubicBezTo>
                      <a:pt x="86720" y="90760"/>
                      <a:pt x="85423" y="90190"/>
                      <a:pt x="84076" y="89740"/>
                    </a:cubicBezTo>
                    <a:cubicBezTo>
                      <a:pt x="83419" y="89533"/>
                      <a:pt x="82365" y="89412"/>
                      <a:pt x="82226" y="88306"/>
                    </a:cubicBezTo>
                    <a:cubicBezTo>
                      <a:pt x="81898" y="85511"/>
                      <a:pt x="80349" y="82231"/>
                      <a:pt x="77208" y="82231"/>
                    </a:cubicBezTo>
                    <a:cubicBezTo>
                      <a:pt x="77047" y="82231"/>
                      <a:pt x="76883" y="82240"/>
                      <a:pt x="76714" y="82258"/>
                    </a:cubicBezTo>
                    <a:cubicBezTo>
                      <a:pt x="76610" y="82274"/>
                      <a:pt x="76507" y="82282"/>
                      <a:pt x="76405" y="82282"/>
                    </a:cubicBezTo>
                    <a:cubicBezTo>
                      <a:pt x="75873" y="82282"/>
                      <a:pt x="75365" y="82061"/>
                      <a:pt x="75003" y="81670"/>
                    </a:cubicBezTo>
                    <a:cubicBezTo>
                      <a:pt x="73810" y="80478"/>
                      <a:pt x="72722" y="79147"/>
                      <a:pt x="71356" y="78179"/>
                    </a:cubicBezTo>
                    <a:cubicBezTo>
                      <a:pt x="70652" y="77672"/>
                      <a:pt x="69937" y="76844"/>
                      <a:pt x="68958" y="76844"/>
                    </a:cubicBezTo>
                    <a:cubicBezTo>
                      <a:pt x="68735" y="76844"/>
                      <a:pt x="68499" y="76887"/>
                      <a:pt x="68246" y="76987"/>
                    </a:cubicBezTo>
                    <a:cubicBezTo>
                      <a:pt x="68013" y="77081"/>
                      <a:pt x="67785" y="77113"/>
                      <a:pt x="67562" y="77113"/>
                    </a:cubicBezTo>
                    <a:cubicBezTo>
                      <a:pt x="67089" y="77113"/>
                      <a:pt x="66635" y="76969"/>
                      <a:pt x="66189" y="76969"/>
                    </a:cubicBezTo>
                    <a:cubicBezTo>
                      <a:pt x="64783" y="76969"/>
                      <a:pt x="63941" y="75706"/>
                      <a:pt x="62605" y="75706"/>
                    </a:cubicBezTo>
                    <a:cubicBezTo>
                      <a:pt x="62579" y="75706"/>
                      <a:pt x="62552" y="75707"/>
                      <a:pt x="62525" y="75708"/>
                    </a:cubicBezTo>
                    <a:cubicBezTo>
                      <a:pt x="62280" y="75708"/>
                      <a:pt x="61828" y="76012"/>
                      <a:pt x="61511" y="76012"/>
                    </a:cubicBezTo>
                    <a:cubicBezTo>
                      <a:pt x="61248" y="76012"/>
                      <a:pt x="61077" y="75802"/>
                      <a:pt x="61195" y="75034"/>
                    </a:cubicBezTo>
                    <a:cubicBezTo>
                      <a:pt x="61232" y="74788"/>
                      <a:pt x="60883" y="74612"/>
                      <a:pt x="60617" y="74612"/>
                    </a:cubicBezTo>
                    <a:cubicBezTo>
                      <a:pt x="60509" y="74612"/>
                      <a:pt x="60415" y="74641"/>
                      <a:pt x="60365" y="74706"/>
                    </a:cubicBezTo>
                    <a:cubicBezTo>
                      <a:pt x="59225" y="76088"/>
                      <a:pt x="57099" y="76071"/>
                      <a:pt x="56166" y="77747"/>
                    </a:cubicBezTo>
                    <a:cubicBezTo>
                      <a:pt x="55842" y="78325"/>
                      <a:pt x="55457" y="78771"/>
                      <a:pt x="54917" y="78771"/>
                    </a:cubicBezTo>
                    <a:cubicBezTo>
                      <a:pt x="54649" y="78771"/>
                      <a:pt x="54343" y="78661"/>
                      <a:pt x="53988" y="78404"/>
                    </a:cubicBezTo>
                    <a:cubicBezTo>
                      <a:pt x="53637" y="78125"/>
                      <a:pt x="53206" y="77982"/>
                      <a:pt x="52772" y="77982"/>
                    </a:cubicBezTo>
                    <a:cubicBezTo>
                      <a:pt x="52480" y="77982"/>
                      <a:pt x="52186" y="78047"/>
                      <a:pt x="51915" y="78179"/>
                    </a:cubicBezTo>
                    <a:cubicBezTo>
                      <a:pt x="51373" y="78410"/>
                      <a:pt x="50918" y="78527"/>
                      <a:pt x="50541" y="78527"/>
                    </a:cubicBezTo>
                    <a:cubicBezTo>
                      <a:pt x="49618" y="78527"/>
                      <a:pt x="49166" y="77825"/>
                      <a:pt x="49080" y="76365"/>
                    </a:cubicBezTo>
                    <a:cubicBezTo>
                      <a:pt x="49046" y="75397"/>
                      <a:pt x="49184" y="74446"/>
                      <a:pt x="49478" y="73530"/>
                    </a:cubicBezTo>
                    <a:cubicBezTo>
                      <a:pt x="50012" y="71861"/>
                      <a:pt x="49095" y="70692"/>
                      <a:pt x="47366" y="70692"/>
                    </a:cubicBezTo>
                    <a:cubicBezTo>
                      <a:pt x="47305" y="70692"/>
                      <a:pt x="47243" y="70693"/>
                      <a:pt x="47179" y="70696"/>
                    </a:cubicBezTo>
                    <a:cubicBezTo>
                      <a:pt x="46730" y="70714"/>
                      <a:pt x="46281" y="70765"/>
                      <a:pt x="45814" y="70783"/>
                    </a:cubicBezTo>
                    <a:cubicBezTo>
                      <a:pt x="45755" y="70784"/>
                      <a:pt x="45699" y="70786"/>
                      <a:pt x="45645" y="70786"/>
                    </a:cubicBezTo>
                    <a:cubicBezTo>
                      <a:pt x="45148" y="70786"/>
                      <a:pt x="44886" y="70683"/>
                      <a:pt x="45088" y="69919"/>
                    </a:cubicBezTo>
                    <a:cubicBezTo>
                      <a:pt x="45469" y="68484"/>
                      <a:pt x="46143" y="67240"/>
                      <a:pt x="46886" y="65996"/>
                    </a:cubicBezTo>
                    <a:cubicBezTo>
                      <a:pt x="47214" y="65443"/>
                      <a:pt x="47231" y="64993"/>
                      <a:pt x="46747" y="64613"/>
                    </a:cubicBezTo>
                    <a:cubicBezTo>
                      <a:pt x="46406" y="64334"/>
                      <a:pt x="45929" y="64209"/>
                      <a:pt x="45417" y="64209"/>
                    </a:cubicBezTo>
                    <a:cubicBezTo>
                      <a:pt x="44221" y="64209"/>
                      <a:pt x="42833" y="64889"/>
                      <a:pt x="42531" y="65857"/>
                    </a:cubicBezTo>
                    <a:cubicBezTo>
                      <a:pt x="42161" y="67044"/>
                      <a:pt x="40793" y="67929"/>
                      <a:pt x="39553" y="67929"/>
                    </a:cubicBezTo>
                    <a:cubicBezTo>
                      <a:pt x="39113" y="67929"/>
                      <a:pt x="38689" y="67817"/>
                      <a:pt x="38331" y="67568"/>
                    </a:cubicBezTo>
                    <a:cubicBezTo>
                      <a:pt x="36966" y="66601"/>
                      <a:pt x="35998" y="64872"/>
                      <a:pt x="36517" y="63455"/>
                    </a:cubicBezTo>
                    <a:cubicBezTo>
                      <a:pt x="37571" y="60569"/>
                      <a:pt x="37986" y="56802"/>
                      <a:pt x="41822" y="56093"/>
                    </a:cubicBezTo>
                    <a:cubicBezTo>
                      <a:pt x="44259" y="55627"/>
                      <a:pt x="46696" y="55299"/>
                      <a:pt x="49167" y="55126"/>
                    </a:cubicBezTo>
                    <a:cubicBezTo>
                      <a:pt x="49252" y="55120"/>
                      <a:pt x="49338" y="55117"/>
                      <a:pt x="49425" y="55117"/>
                    </a:cubicBezTo>
                    <a:cubicBezTo>
                      <a:pt x="50819" y="55117"/>
                      <a:pt x="52364" y="55920"/>
                      <a:pt x="51811" y="58133"/>
                    </a:cubicBezTo>
                    <a:cubicBezTo>
                      <a:pt x="51707" y="58582"/>
                      <a:pt x="52087" y="59204"/>
                      <a:pt x="52329" y="59688"/>
                    </a:cubicBezTo>
                    <a:cubicBezTo>
                      <a:pt x="52602" y="60250"/>
                      <a:pt x="52992" y="60846"/>
                      <a:pt x="53666" y="60846"/>
                    </a:cubicBezTo>
                    <a:cubicBezTo>
                      <a:pt x="53675" y="60846"/>
                      <a:pt x="53685" y="60846"/>
                      <a:pt x="53695" y="60846"/>
                    </a:cubicBezTo>
                    <a:cubicBezTo>
                      <a:pt x="54455" y="60811"/>
                      <a:pt x="54628" y="60085"/>
                      <a:pt x="54852" y="59498"/>
                    </a:cubicBezTo>
                    <a:cubicBezTo>
                      <a:pt x="55146" y="58703"/>
                      <a:pt x="55146" y="57822"/>
                      <a:pt x="54887" y="57027"/>
                    </a:cubicBezTo>
                    <a:cubicBezTo>
                      <a:pt x="54127" y="54642"/>
                      <a:pt x="54922" y="53017"/>
                      <a:pt x="57116" y="51894"/>
                    </a:cubicBezTo>
                    <a:cubicBezTo>
                      <a:pt x="58291" y="51307"/>
                      <a:pt x="59328" y="50442"/>
                      <a:pt x="60469" y="49786"/>
                    </a:cubicBezTo>
                    <a:cubicBezTo>
                      <a:pt x="62128" y="48818"/>
                      <a:pt x="61575" y="46641"/>
                      <a:pt x="63096" y="45448"/>
                    </a:cubicBezTo>
                    <a:cubicBezTo>
                      <a:pt x="64720" y="44169"/>
                      <a:pt x="65757" y="42113"/>
                      <a:pt x="68194" y="42061"/>
                    </a:cubicBezTo>
                    <a:cubicBezTo>
                      <a:pt x="68574" y="42044"/>
                      <a:pt x="69006" y="41888"/>
                      <a:pt x="69075" y="41456"/>
                    </a:cubicBezTo>
                    <a:cubicBezTo>
                      <a:pt x="69369" y="39711"/>
                      <a:pt x="70924" y="39417"/>
                      <a:pt x="72151" y="38760"/>
                    </a:cubicBezTo>
                    <a:cubicBezTo>
                      <a:pt x="72321" y="38667"/>
                      <a:pt x="72565" y="38512"/>
                      <a:pt x="72753" y="38512"/>
                    </a:cubicBezTo>
                    <a:cubicBezTo>
                      <a:pt x="72950" y="38512"/>
                      <a:pt x="73086" y="38680"/>
                      <a:pt x="73015" y="39261"/>
                    </a:cubicBezTo>
                    <a:cubicBezTo>
                      <a:pt x="72956" y="39796"/>
                      <a:pt x="73330" y="40078"/>
                      <a:pt x="73743" y="40078"/>
                    </a:cubicBezTo>
                    <a:cubicBezTo>
                      <a:pt x="73931" y="40078"/>
                      <a:pt x="74127" y="40020"/>
                      <a:pt x="74294" y="39901"/>
                    </a:cubicBezTo>
                    <a:cubicBezTo>
                      <a:pt x="75746" y="38898"/>
                      <a:pt x="77457" y="38501"/>
                      <a:pt x="78995" y="37723"/>
                    </a:cubicBezTo>
                    <a:cubicBezTo>
                      <a:pt x="79738" y="37326"/>
                      <a:pt x="80291" y="36773"/>
                      <a:pt x="79790" y="35995"/>
                    </a:cubicBezTo>
                    <a:cubicBezTo>
                      <a:pt x="79597" y="35708"/>
                      <a:pt x="79414" y="35603"/>
                      <a:pt x="79239" y="35603"/>
                    </a:cubicBezTo>
                    <a:cubicBezTo>
                      <a:pt x="78865" y="35603"/>
                      <a:pt x="78524" y="36083"/>
                      <a:pt x="78183" y="36306"/>
                    </a:cubicBezTo>
                    <a:cubicBezTo>
                      <a:pt x="77820" y="36545"/>
                      <a:pt x="77447" y="36741"/>
                      <a:pt x="77083" y="36741"/>
                    </a:cubicBezTo>
                    <a:cubicBezTo>
                      <a:pt x="76789" y="36741"/>
                      <a:pt x="76501" y="36612"/>
                      <a:pt x="76230" y="36272"/>
                    </a:cubicBezTo>
                    <a:cubicBezTo>
                      <a:pt x="75677" y="35563"/>
                      <a:pt x="76126" y="35148"/>
                      <a:pt x="76731" y="34751"/>
                    </a:cubicBezTo>
                    <a:cubicBezTo>
                      <a:pt x="77318" y="34371"/>
                      <a:pt x="77284" y="33818"/>
                      <a:pt x="77025" y="33196"/>
                    </a:cubicBezTo>
                    <a:cubicBezTo>
                      <a:pt x="76921" y="32919"/>
                      <a:pt x="76161" y="33023"/>
                      <a:pt x="76593" y="32643"/>
                    </a:cubicBezTo>
                    <a:cubicBezTo>
                      <a:pt x="76708" y="32536"/>
                      <a:pt x="76805" y="32492"/>
                      <a:pt x="76888" y="32492"/>
                    </a:cubicBezTo>
                    <a:cubicBezTo>
                      <a:pt x="77143" y="32492"/>
                      <a:pt x="77279" y="32892"/>
                      <a:pt x="77474" y="33126"/>
                    </a:cubicBezTo>
                    <a:cubicBezTo>
                      <a:pt x="77830" y="33563"/>
                      <a:pt x="78559" y="33892"/>
                      <a:pt x="79019" y="33892"/>
                    </a:cubicBezTo>
                    <a:cubicBezTo>
                      <a:pt x="79251" y="33892"/>
                      <a:pt x="79415" y="33808"/>
                      <a:pt x="79427" y="33610"/>
                    </a:cubicBezTo>
                    <a:cubicBezTo>
                      <a:pt x="79485" y="32639"/>
                      <a:pt x="79866" y="32465"/>
                      <a:pt x="80317" y="32465"/>
                    </a:cubicBezTo>
                    <a:cubicBezTo>
                      <a:pt x="80569" y="32465"/>
                      <a:pt x="80843" y="32519"/>
                      <a:pt x="81095" y="32519"/>
                    </a:cubicBezTo>
                    <a:cubicBezTo>
                      <a:pt x="81194" y="32519"/>
                      <a:pt x="81290" y="32511"/>
                      <a:pt x="81380" y="32487"/>
                    </a:cubicBezTo>
                    <a:cubicBezTo>
                      <a:pt x="81894" y="32340"/>
                      <a:pt x="82271" y="31830"/>
                      <a:pt x="82830" y="31830"/>
                    </a:cubicBezTo>
                    <a:cubicBezTo>
                      <a:pt x="82928" y="31830"/>
                      <a:pt x="83031" y="31846"/>
                      <a:pt x="83142" y="31882"/>
                    </a:cubicBezTo>
                    <a:cubicBezTo>
                      <a:pt x="82658" y="32470"/>
                      <a:pt x="82192" y="33075"/>
                      <a:pt x="81708" y="33679"/>
                    </a:cubicBezTo>
                    <a:cubicBezTo>
                      <a:pt x="81604" y="33766"/>
                      <a:pt x="81483" y="33835"/>
                      <a:pt x="81362" y="33904"/>
                    </a:cubicBezTo>
                    <a:cubicBezTo>
                      <a:pt x="81034" y="34129"/>
                      <a:pt x="80775" y="34423"/>
                      <a:pt x="80878" y="34872"/>
                    </a:cubicBezTo>
                    <a:cubicBezTo>
                      <a:pt x="80999" y="35304"/>
                      <a:pt x="81380" y="35252"/>
                      <a:pt x="81673" y="35425"/>
                    </a:cubicBezTo>
                    <a:cubicBezTo>
                      <a:pt x="81973" y="35596"/>
                      <a:pt x="82292" y="35648"/>
                      <a:pt x="82615" y="35648"/>
                    </a:cubicBezTo>
                    <a:cubicBezTo>
                      <a:pt x="83130" y="35648"/>
                      <a:pt x="83658" y="35514"/>
                      <a:pt x="84141" y="35514"/>
                    </a:cubicBezTo>
                    <a:cubicBezTo>
                      <a:pt x="84489" y="35514"/>
                      <a:pt x="84814" y="35584"/>
                      <a:pt x="85095" y="35822"/>
                    </a:cubicBezTo>
                    <a:cubicBezTo>
                      <a:pt x="85535" y="36187"/>
                      <a:pt x="85875" y="36332"/>
                      <a:pt x="86134" y="36332"/>
                    </a:cubicBezTo>
                    <a:cubicBezTo>
                      <a:pt x="86710" y="36332"/>
                      <a:pt x="86887" y="35618"/>
                      <a:pt x="86875" y="35010"/>
                    </a:cubicBezTo>
                    <a:cubicBezTo>
                      <a:pt x="86858" y="34215"/>
                      <a:pt x="87601" y="32729"/>
                      <a:pt x="85665" y="32625"/>
                    </a:cubicBezTo>
                    <a:cubicBezTo>
                      <a:pt x="84991" y="32591"/>
                      <a:pt x="85130" y="31986"/>
                      <a:pt x="85596" y="31485"/>
                    </a:cubicBezTo>
                    <a:cubicBezTo>
                      <a:pt x="87186" y="29791"/>
                      <a:pt x="86650" y="27527"/>
                      <a:pt x="84508" y="26767"/>
                    </a:cubicBezTo>
                    <a:cubicBezTo>
                      <a:pt x="84006" y="26594"/>
                      <a:pt x="83557" y="26214"/>
                      <a:pt x="83661" y="25834"/>
                    </a:cubicBezTo>
                    <a:cubicBezTo>
                      <a:pt x="83972" y="24503"/>
                      <a:pt x="83039" y="23432"/>
                      <a:pt x="83090" y="22170"/>
                    </a:cubicBezTo>
                    <a:cubicBezTo>
                      <a:pt x="83108" y="21773"/>
                      <a:pt x="83073" y="21375"/>
                      <a:pt x="82624" y="21220"/>
                    </a:cubicBezTo>
                    <a:cubicBezTo>
                      <a:pt x="82529" y="21188"/>
                      <a:pt x="82437" y="21174"/>
                      <a:pt x="82348" y="21174"/>
                    </a:cubicBezTo>
                    <a:cubicBezTo>
                      <a:pt x="82049" y="21174"/>
                      <a:pt x="81787" y="21339"/>
                      <a:pt x="81587" y="21565"/>
                    </a:cubicBezTo>
                    <a:cubicBezTo>
                      <a:pt x="81086" y="22135"/>
                      <a:pt x="80464" y="22602"/>
                      <a:pt x="79755" y="22913"/>
                    </a:cubicBezTo>
                    <a:cubicBezTo>
                      <a:pt x="79583" y="22995"/>
                      <a:pt x="79411" y="23071"/>
                      <a:pt x="79247" y="23071"/>
                    </a:cubicBezTo>
                    <a:cubicBezTo>
                      <a:pt x="79097" y="23071"/>
                      <a:pt x="78954" y="23008"/>
                      <a:pt x="78822" y="22827"/>
                    </a:cubicBezTo>
                    <a:cubicBezTo>
                      <a:pt x="78563" y="22498"/>
                      <a:pt x="78753" y="22274"/>
                      <a:pt x="78960" y="22015"/>
                    </a:cubicBezTo>
                    <a:cubicBezTo>
                      <a:pt x="79496" y="21254"/>
                      <a:pt x="79254" y="20736"/>
                      <a:pt x="78459" y="20338"/>
                    </a:cubicBezTo>
                    <a:cubicBezTo>
                      <a:pt x="78131" y="20165"/>
                      <a:pt x="77837" y="19941"/>
                      <a:pt x="77578" y="19664"/>
                    </a:cubicBezTo>
                    <a:cubicBezTo>
                      <a:pt x="77168" y="19146"/>
                      <a:pt x="76356" y="18913"/>
                      <a:pt x="75491" y="18913"/>
                    </a:cubicBezTo>
                    <a:cubicBezTo>
                      <a:pt x="74278" y="18913"/>
                      <a:pt x="72961" y="19371"/>
                      <a:pt x="72497" y="20148"/>
                    </a:cubicBezTo>
                    <a:cubicBezTo>
                      <a:pt x="72065" y="20874"/>
                      <a:pt x="71788" y="21824"/>
                      <a:pt x="70803" y="22170"/>
                    </a:cubicBezTo>
                    <a:cubicBezTo>
                      <a:pt x="70354" y="22326"/>
                      <a:pt x="70043" y="22792"/>
                      <a:pt x="70337" y="23276"/>
                    </a:cubicBezTo>
                    <a:cubicBezTo>
                      <a:pt x="71356" y="25004"/>
                      <a:pt x="70043" y="25488"/>
                      <a:pt x="68902" y="26024"/>
                    </a:cubicBezTo>
                    <a:cubicBezTo>
                      <a:pt x="67693" y="26577"/>
                      <a:pt x="66241" y="26801"/>
                      <a:pt x="66345" y="28685"/>
                    </a:cubicBezTo>
                    <a:cubicBezTo>
                      <a:pt x="66379" y="29117"/>
                      <a:pt x="65895" y="29601"/>
                      <a:pt x="65584" y="30016"/>
                    </a:cubicBezTo>
                    <a:cubicBezTo>
                      <a:pt x="65442" y="30197"/>
                      <a:pt x="65232" y="30465"/>
                      <a:pt x="64983" y="30465"/>
                    </a:cubicBezTo>
                    <a:cubicBezTo>
                      <a:pt x="64899" y="30465"/>
                      <a:pt x="64811" y="30435"/>
                      <a:pt x="64720" y="30361"/>
                    </a:cubicBezTo>
                    <a:cubicBezTo>
                      <a:pt x="64409" y="30120"/>
                      <a:pt x="64288" y="29705"/>
                      <a:pt x="64409" y="29342"/>
                    </a:cubicBezTo>
                    <a:cubicBezTo>
                      <a:pt x="64893" y="27596"/>
                      <a:pt x="65083" y="25989"/>
                      <a:pt x="62508" y="25903"/>
                    </a:cubicBezTo>
                    <a:cubicBezTo>
                      <a:pt x="62249" y="25903"/>
                      <a:pt x="61938" y="25644"/>
                      <a:pt x="61748" y="25436"/>
                    </a:cubicBezTo>
                    <a:cubicBezTo>
                      <a:pt x="61084" y="24759"/>
                      <a:pt x="60400" y="24243"/>
                      <a:pt x="59552" y="24243"/>
                    </a:cubicBezTo>
                    <a:cubicBezTo>
                      <a:pt x="59252" y="24243"/>
                      <a:pt x="58932" y="24307"/>
                      <a:pt x="58585" y="24451"/>
                    </a:cubicBezTo>
                    <a:cubicBezTo>
                      <a:pt x="58566" y="24457"/>
                      <a:pt x="58545" y="24459"/>
                      <a:pt x="58523" y="24459"/>
                    </a:cubicBezTo>
                    <a:cubicBezTo>
                      <a:pt x="58409" y="24459"/>
                      <a:pt x="58269" y="24394"/>
                      <a:pt x="58153" y="24365"/>
                    </a:cubicBezTo>
                    <a:cubicBezTo>
                      <a:pt x="58758" y="23501"/>
                      <a:pt x="57687" y="22429"/>
                      <a:pt x="58827" y="21462"/>
                    </a:cubicBezTo>
                    <a:cubicBezTo>
                      <a:pt x="61800" y="18990"/>
                      <a:pt x="65757" y="18558"/>
                      <a:pt x="68781" y="16294"/>
                    </a:cubicBezTo>
                    <a:lnTo>
                      <a:pt x="69455" y="15828"/>
                    </a:lnTo>
                    <a:cubicBezTo>
                      <a:pt x="70337" y="15586"/>
                      <a:pt x="71218" y="15206"/>
                      <a:pt x="72117" y="15119"/>
                    </a:cubicBezTo>
                    <a:cubicBezTo>
                      <a:pt x="74346" y="14912"/>
                      <a:pt x="75331" y="13910"/>
                      <a:pt x="75262" y="11767"/>
                    </a:cubicBezTo>
                    <a:cubicBezTo>
                      <a:pt x="75262" y="11596"/>
                      <a:pt x="75299" y="11543"/>
                      <a:pt x="75353" y="11543"/>
                    </a:cubicBezTo>
                    <a:cubicBezTo>
                      <a:pt x="75441" y="11543"/>
                      <a:pt x="75574" y="11687"/>
                      <a:pt x="75659" y="11698"/>
                    </a:cubicBezTo>
                    <a:cubicBezTo>
                      <a:pt x="76835" y="11749"/>
                      <a:pt x="77733" y="12683"/>
                      <a:pt x="78943" y="12752"/>
                    </a:cubicBezTo>
                    <a:cubicBezTo>
                      <a:pt x="79461" y="12769"/>
                      <a:pt x="79945" y="13391"/>
                      <a:pt x="80412" y="13789"/>
                    </a:cubicBezTo>
                    <a:cubicBezTo>
                      <a:pt x="80395" y="13944"/>
                      <a:pt x="80325" y="14082"/>
                      <a:pt x="80204" y="14203"/>
                    </a:cubicBezTo>
                    <a:cubicBezTo>
                      <a:pt x="79099" y="14649"/>
                      <a:pt x="78211" y="15599"/>
                      <a:pt x="76924" y="15599"/>
                    </a:cubicBezTo>
                    <a:cubicBezTo>
                      <a:pt x="76763" y="15599"/>
                      <a:pt x="76595" y="15584"/>
                      <a:pt x="76420" y="15551"/>
                    </a:cubicBezTo>
                    <a:cubicBezTo>
                      <a:pt x="76325" y="15534"/>
                      <a:pt x="76229" y="15525"/>
                      <a:pt x="76135" y="15525"/>
                    </a:cubicBezTo>
                    <a:cubicBezTo>
                      <a:pt x="75478" y="15525"/>
                      <a:pt x="74895" y="15947"/>
                      <a:pt x="74985" y="16778"/>
                    </a:cubicBezTo>
                    <a:cubicBezTo>
                      <a:pt x="75041" y="17437"/>
                      <a:pt x="75422" y="17620"/>
                      <a:pt x="75866" y="17620"/>
                    </a:cubicBezTo>
                    <a:cubicBezTo>
                      <a:pt x="76109" y="17620"/>
                      <a:pt x="76372" y="17565"/>
                      <a:pt x="76610" y="17504"/>
                    </a:cubicBezTo>
                    <a:cubicBezTo>
                      <a:pt x="76822" y="17451"/>
                      <a:pt x="77015" y="17425"/>
                      <a:pt x="77193" y="17425"/>
                    </a:cubicBezTo>
                    <a:cubicBezTo>
                      <a:pt x="77828" y="17425"/>
                      <a:pt x="78286" y="17750"/>
                      <a:pt x="78839" y="18316"/>
                    </a:cubicBezTo>
                    <a:cubicBezTo>
                      <a:pt x="79617" y="19094"/>
                      <a:pt x="80723" y="19612"/>
                      <a:pt x="81794" y="19993"/>
                    </a:cubicBezTo>
                    <a:cubicBezTo>
                      <a:pt x="81906" y="20034"/>
                      <a:pt x="82005" y="20053"/>
                      <a:pt x="82094" y="20053"/>
                    </a:cubicBezTo>
                    <a:cubicBezTo>
                      <a:pt x="82595" y="20053"/>
                      <a:pt x="82747" y="19445"/>
                      <a:pt x="82762" y="18887"/>
                    </a:cubicBezTo>
                    <a:cubicBezTo>
                      <a:pt x="82805" y="18878"/>
                      <a:pt x="82849" y="18874"/>
                      <a:pt x="82892" y="18874"/>
                    </a:cubicBezTo>
                    <a:cubicBezTo>
                      <a:pt x="82935" y="18874"/>
                      <a:pt x="82978" y="18878"/>
                      <a:pt x="83021" y="18887"/>
                    </a:cubicBezTo>
                    <a:cubicBezTo>
                      <a:pt x="83375" y="18985"/>
                      <a:pt x="83662" y="19030"/>
                      <a:pt x="83892" y="19030"/>
                    </a:cubicBezTo>
                    <a:cubicBezTo>
                      <a:pt x="85038" y="19030"/>
                      <a:pt x="84816" y="17932"/>
                      <a:pt x="84629" y="16882"/>
                    </a:cubicBezTo>
                    <a:cubicBezTo>
                      <a:pt x="84577" y="16588"/>
                      <a:pt x="84404" y="16122"/>
                      <a:pt x="84525" y="16018"/>
                    </a:cubicBezTo>
                    <a:cubicBezTo>
                      <a:pt x="84606" y="15948"/>
                      <a:pt x="84680" y="15920"/>
                      <a:pt x="84749" y="15920"/>
                    </a:cubicBezTo>
                    <a:cubicBezTo>
                      <a:pt x="84985" y="15920"/>
                      <a:pt x="85161" y="16252"/>
                      <a:pt x="85389" y="16346"/>
                    </a:cubicBezTo>
                    <a:cubicBezTo>
                      <a:pt x="85637" y="16436"/>
                      <a:pt x="85876" y="16474"/>
                      <a:pt x="86110" y="16474"/>
                    </a:cubicBezTo>
                    <a:cubicBezTo>
                      <a:pt x="86771" y="16474"/>
                      <a:pt x="87381" y="16174"/>
                      <a:pt x="87981" y="15931"/>
                    </a:cubicBezTo>
                    <a:cubicBezTo>
                      <a:pt x="88344" y="15793"/>
                      <a:pt x="88500" y="15275"/>
                      <a:pt x="88258" y="15033"/>
                    </a:cubicBezTo>
                    <a:cubicBezTo>
                      <a:pt x="87065" y="13754"/>
                      <a:pt x="85976" y="12406"/>
                      <a:pt x="84819" y="11110"/>
                    </a:cubicBezTo>
                    <a:cubicBezTo>
                      <a:pt x="84162" y="10350"/>
                      <a:pt x="83160" y="9779"/>
                      <a:pt x="82537" y="8915"/>
                    </a:cubicBezTo>
                    <a:cubicBezTo>
                      <a:pt x="82209" y="8379"/>
                      <a:pt x="81639" y="8034"/>
                      <a:pt x="81017" y="7999"/>
                    </a:cubicBezTo>
                    <a:cubicBezTo>
                      <a:pt x="80983" y="7995"/>
                      <a:pt x="80950" y="7994"/>
                      <a:pt x="80916" y="7994"/>
                    </a:cubicBezTo>
                    <a:cubicBezTo>
                      <a:pt x="80688" y="7994"/>
                      <a:pt x="80453" y="8074"/>
                      <a:pt x="80228" y="8074"/>
                    </a:cubicBezTo>
                    <a:cubicBezTo>
                      <a:pt x="80056" y="8074"/>
                      <a:pt x="79890" y="8027"/>
                      <a:pt x="79738" y="7861"/>
                    </a:cubicBezTo>
                    <a:cubicBezTo>
                      <a:pt x="80170" y="7757"/>
                      <a:pt x="80602" y="7654"/>
                      <a:pt x="81017" y="7585"/>
                    </a:cubicBezTo>
                    <a:cubicBezTo>
                      <a:pt x="81518" y="7481"/>
                      <a:pt x="82192" y="7567"/>
                      <a:pt x="82226" y="6859"/>
                    </a:cubicBezTo>
                    <a:cubicBezTo>
                      <a:pt x="82278" y="6202"/>
                      <a:pt x="81673" y="6167"/>
                      <a:pt x="81207" y="6046"/>
                    </a:cubicBezTo>
                    <a:cubicBezTo>
                      <a:pt x="81086" y="6012"/>
                      <a:pt x="80948" y="5960"/>
                      <a:pt x="80844" y="5891"/>
                    </a:cubicBezTo>
                    <a:cubicBezTo>
                      <a:pt x="80958" y="5878"/>
                      <a:pt x="81101" y="5837"/>
                      <a:pt x="81223" y="5837"/>
                    </a:cubicBezTo>
                    <a:cubicBezTo>
                      <a:pt x="81267" y="5837"/>
                      <a:pt x="81309" y="5843"/>
                      <a:pt x="81345" y="5856"/>
                    </a:cubicBezTo>
                    <a:cubicBezTo>
                      <a:pt x="81816" y="6065"/>
                      <a:pt x="82272" y="6151"/>
                      <a:pt x="82714" y="6151"/>
                    </a:cubicBezTo>
                    <a:cubicBezTo>
                      <a:pt x="83993" y="6151"/>
                      <a:pt x="85157" y="5437"/>
                      <a:pt x="86236" y="4923"/>
                    </a:cubicBezTo>
                    <a:cubicBezTo>
                      <a:pt x="89182" y="3528"/>
                      <a:pt x="92334" y="3094"/>
                      <a:pt x="95401" y="2235"/>
                    </a:cubicBezTo>
                    <a:lnTo>
                      <a:pt x="95401" y="2235"/>
                    </a:lnTo>
                    <a:cubicBezTo>
                      <a:pt x="93986" y="3267"/>
                      <a:pt x="92263" y="3834"/>
                      <a:pt x="90504" y="3834"/>
                    </a:cubicBezTo>
                    <a:cubicBezTo>
                      <a:pt x="90401" y="3834"/>
                      <a:pt x="90295" y="3831"/>
                      <a:pt x="90191" y="3831"/>
                    </a:cubicBezTo>
                    <a:cubicBezTo>
                      <a:pt x="89827" y="3831"/>
                      <a:pt x="89479" y="3873"/>
                      <a:pt x="89277" y="4249"/>
                    </a:cubicBezTo>
                    <a:cubicBezTo>
                      <a:pt x="89018" y="4802"/>
                      <a:pt x="89467" y="5113"/>
                      <a:pt x="89744" y="5528"/>
                    </a:cubicBezTo>
                    <a:cubicBezTo>
                      <a:pt x="90251" y="6307"/>
                      <a:pt x="90887" y="6586"/>
                      <a:pt x="91608" y="6586"/>
                    </a:cubicBezTo>
                    <a:cubicBezTo>
                      <a:pt x="91943" y="6586"/>
                      <a:pt x="92297" y="6525"/>
                      <a:pt x="92664" y="6427"/>
                    </a:cubicBezTo>
                    <a:cubicBezTo>
                      <a:pt x="93037" y="6322"/>
                      <a:pt x="93404" y="6272"/>
                      <a:pt x="93755" y="6272"/>
                    </a:cubicBezTo>
                    <a:cubicBezTo>
                      <a:pt x="95314" y="6272"/>
                      <a:pt x="96561" y="7243"/>
                      <a:pt x="96518" y="8639"/>
                    </a:cubicBezTo>
                    <a:cubicBezTo>
                      <a:pt x="96501" y="9123"/>
                      <a:pt x="96000" y="9710"/>
                      <a:pt x="96155" y="10073"/>
                    </a:cubicBezTo>
                    <a:cubicBezTo>
                      <a:pt x="96656" y="11300"/>
                      <a:pt x="95758" y="12302"/>
                      <a:pt x="95378" y="13045"/>
                    </a:cubicBezTo>
                    <a:cubicBezTo>
                      <a:pt x="94393" y="15016"/>
                      <a:pt x="93649" y="16709"/>
                      <a:pt x="95412" y="18541"/>
                    </a:cubicBezTo>
                    <a:cubicBezTo>
                      <a:pt x="95602" y="18714"/>
                      <a:pt x="95723" y="18938"/>
                      <a:pt x="95758" y="19180"/>
                    </a:cubicBezTo>
                    <a:cubicBezTo>
                      <a:pt x="95810" y="21358"/>
                      <a:pt x="97901" y="20788"/>
                      <a:pt x="99007" y="21479"/>
                    </a:cubicBezTo>
                    <a:cubicBezTo>
                      <a:pt x="99192" y="21597"/>
                      <a:pt x="99367" y="21648"/>
                      <a:pt x="99531" y="21648"/>
                    </a:cubicBezTo>
                    <a:cubicBezTo>
                      <a:pt x="100207" y="21648"/>
                      <a:pt x="100708" y="20784"/>
                      <a:pt x="101098" y="20200"/>
                    </a:cubicBezTo>
                    <a:cubicBezTo>
                      <a:pt x="102256" y="18472"/>
                      <a:pt x="104088" y="17055"/>
                      <a:pt x="105729" y="16536"/>
                    </a:cubicBezTo>
                    <a:cubicBezTo>
                      <a:pt x="109220" y="15396"/>
                      <a:pt x="112486" y="13547"/>
                      <a:pt x="116254" y="13115"/>
                    </a:cubicBezTo>
                    <a:cubicBezTo>
                      <a:pt x="117965" y="12907"/>
                      <a:pt x="119935" y="12320"/>
                      <a:pt x="120021" y="9883"/>
                    </a:cubicBezTo>
                    <a:cubicBezTo>
                      <a:pt x="120021" y="9693"/>
                      <a:pt x="120349" y="9485"/>
                      <a:pt x="120557" y="9330"/>
                    </a:cubicBezTo>
                    <a:cubicBezTo>
                      <a:pt x="121663" y="8552"/>
                      <a:pt x="123132" y="8034"/>
                      <a:pt x="122631" y="6202"/>
                    </a:cubicBezTo>
                    <a:cubicBezTo>
                      <a:pt x="122594" y="6055"/>
                      <a:pt x="122626" y="6020"/>
                      <a:pt x="122682" y="6020"/>
                    </a:cubicBezTo>
                    <a:cubicBezTo>
                      <a:pt x="122731" y="6020"/>
                      <a:pt x="122799" y="6046"/>
                      <a:pt x="122855" y="6046"/>
                    </a:cubicBezTo>
                    <a:cubicBezTo>
                      <a:pt x="122928" y="6051"/>
                      <a:pt x="122998" y="6053"/>
                      <a:pt x="123064" y="6053"/>
                    </a:cubicBezTo>
                    <a:cubicBezTo>
                      <a:pt x="124269" y="6053"/>
                      <a:pt x="124381" y="5321"/>
                      <a:pt x="123840" y="4387"/>
                    </a:cubicBezTo>
                    <a:cubicBezTo>
                      <a:pt x="123581" y="3921"/>
                      <a:pt x="123875" y="3955"/>
                      <a:pt x="124048" y="3817"/>
                    </a:cubicBezTo>
                    <a:cubicBezTo>
                      <a:pt x="125240" y="2867"/>
                      <a:pt x="126640" y="2728"/>
                      <a:pt x="128092" y="2659"/>
                    </a:cubicBezTo>
                    <a:cubicBezTo>
                      <a:pt x="128575" y="2625"/>
                      <a:pt x="129180" y="2521"/>
                      <a:pt x="129249" y="1934"/>
                    </a:cubicBezTo>
                    <a:cubicBezTo>
                      <a:pt x="129301" y="1363"/>
                      <a:pt x="128714" y="1242"/>
                      <a:pt x="128299" y="1190"/>
                    </a:cubicBezTo>
                    <a:cubicBezTo>
                      <a:pt x="125707" y="948"/>
                      <a:pt x="123132" y="430"/>
                      <a:pt x="120557" y="171"/>
                    </a:cubicBezTo>
                    <a:cubicBezTo>
                      <a:pt x="119360" y="50"/>
                      <a:pt x="118163" y="0"/>
                      <a:pt x="11696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" name="Google Shape;17072;p96"/>
            <p:cNvGrpSpPr/>
            <p:nvPr/>
          </p:nvGrpSpPr>
          <p:grpSpPr>
            <a:xfrm>
              <a:off x="8129075" y="4969880"/>
              <a:ext cx="208292" cy="209371"/>
              <a:chOff x="-20173175" y="2787775"/>
              <a:chExt cx="304050" cy="305625"/>
            </a:xfrm>
            <a:solidFill>
              <a:srgbClr val="FFBC2F"/>
            </a:solidFill>
          </p:grpSpPr>
          <p:sp>
            <p:nvSpPr>
              <p:cNvPr id="40" name="Google Shape;17073;p96"/>
              <p:cNvSpPr/>
              <p:nvPr/>
            </p:nvSpPr>
            <p:spPr>
              <a:xfrm>
                <a:off x="-19959725" y="2896475"/>
                <a:ext cx="181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26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05"/>
                      <a:pt x="158" y="725"/>
                      <a:pt x="347" y="725"/>
                    </a:cubicBezTo>
                    <a:cubicBezTo>
                      <a:pt x="568" y="725"/>
                      <a:pt x="725" y="568"/>
                      <a:pt x="725" y="347"/>
                    </a:cubicBezTo>
                    <a:cubicBezTo>
                      <a:pt x="725" y="158"/>
                      <a:pt x="568" y="0"/>
                      <a:pt x="34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7074;p96"/>
              <p:cNvSpPr/>
              <p:nvPr/>
            </p:nvSpPr>
            <p:spPr>
              <a:xfrm>
                <a:off x="-19941600" y="2860250"/>
                <a:ext cx="173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94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0" y="536"/>
                      <a:pt x="158" y="693"/>
                      <a:pt x="347" y="693"/>
                    </a:cubicBezTo>
                    <a:cubicBezTo>
                      <a:pt x="536" y="693"/>
                      <a:pt x="694" y="536"/>
                      <a:pt x="694" y="347"/>
                    </a:cubicBezTo>
                    <a:cubicBezTo>
                      <a:pt x="694" y="158"/>
                      <a:pt x="536" y="0"/>
                      <a:pt x="34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7075;p96"/>
              <p:cNvSpPr/>
              <p:nvPr/>
            </p:nvSpPr>
            <p:spPr>
              <a:xfrm>
                <a:off x="-20102275" y="2895675"/>
                <a:ext cx="18125" cy="17375"/>
              </a:xfrm>
              <a:custGeom>
                <a:avLst/>
                <a:gdLst/>
                <a:ahLst/>
                <a:cxnLst/>
                <a:rect l="l" t="t" r="r" b="b"/>
                <a:pathLst>
                  <a:path w="725" h="695" extrusionOk="0">
                    <a:moveTo>
                      <a:pt x="347" y="1"/>
                    </a:moveTo>
                    <a:cubicBezTo>
                      <a:pt x="158" y="1"/>
                      <a:pt x="0" y="159"/>
                      <a:pt x="0" y="348"/>
                    </a:cubicBezTo>
                    <a:cubicBezTo>
                      <a:pt x="0" y="537"/>
                      <a:pt x="158" y="694"/>
                      <a:pt x="347" y="694"/>
                    </a:cubicBezTo>
                    <a:cubicBezTo>
                      <a:pt x="536" y="694"/>
                      <a:pt x="725" y="537"/>
                      <a:pt x="725" y="348"/>
                    </a:cubicBezTo>
                    <a:cubicBezTo>
                      <a:pt x="725" y="159"/>
                      <a:pt x="536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7076;p96"/>
              <p:cNvSpPr/>
              <p:nvPr/>
            </p:nvSpPr>
            <p:spPr>
              <a:xfrm>
                <a:off x="-20120400" y="2860250"/>
                <a:ext cx="181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694" extrusionOk="0">
                    <a:moveTo>
                      <a:pt x="379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36"/>
                      <a:pt x="158" y="693"/>
                      <a:pt x="379" y="693"/>
                    </a:cubicBezTo>
                    <a:cubicBezTo>
                      <a:pt x="568" y="693"/>
                      <a:pt x="725" y="536"/>
                      <a:pt x="725" y="347"/>
                    </a:cubicBezTo>
                    <a:cubicBezTo>
                      <a:pt x="725" y="158"/>
                      <a:pt x="568" y="0"/>
                      <a:pt x="37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7077;p96"/>
              <p:cNvSpPr/>
              <p:nvPr/>
            </p:nvSpPr>
            <p:spPr>
              <a:xfrm>
                <a:off x="-20173175" y="2787775"/>
                <a:ext cx="304050" cy="305625"/>
              </a:xfrm>
              <a:custGeom>
                <a:avLst/>
                <a:gdLst/>
                <a:ahLst/>
                <a:cxnLst/>
                <a:rect l="l" t="t" r="r" b="b"/>
                <a:pathLst>
                  <a:path w="12162" h="12225" extrusionOk="0">
                    <a:moveTo>
                      <a:pt x="11437" y="1482"/>
                    </a:moveTo>
                    <a:lnTo>
                      <a:pt x="11437" y="3246"/>
                    </a:lnTo>
                    <a:lnTo>
                      <a:pt x="11406" y="3246"/>
                    </a:lnTo>
                    <a:cubicBezTo>
                      <a:pt x="11406" y="3844"/>
                      <a:pt x="10902" y="4317"/>
                      <a:pt x="10303" y="4317"/>
                    </a:cubicBezTo>
                    <a:cubicBezTo>
                      <a:pt x="10114" y="4317"/>
                      <a:pt x="9957" y="4475"/>
                      <a:pt x="9957" y="4664"/>
                    </a:cubicBezTo>
                    <a:cubicBezTo>
                      <a:pt x="9957" y="5262"/>
                      <a:pt x="9484" y="5735"/>
                      <a:pt x="8885" y="5735"/>
                    </a:cubicBezTo>
                    <a:lnTo>
                      <a:pt x="7121" y="5735"/>
                    </a:lnTo>
                    <a:cubicBezTo>
                      <a:pt x="7279" y="3435"/>
                      <a:pt x="9137" y="1639"/>
                      <a:pt x="11437" y="1482"/>
                    </a:cubicBezTo>
                    <a:close/>
                    <a:moveTo>
                      <a:pt x="663" y="1513"/>
                    </a:moveTo>
                    <a:cubicBezTo>
                      <a:pt x="2962" y="1671"/>
                      <a:pt x="4790" y="3529"/>
                      <a:pt x="4947" y="5766"/>
                    </a:cubicBezTo>
                    <a:lnTo>
                      <a:pt x="3183" y="5766"/>
                    </a:lnTo>
                    <a:cubicBezTo>
                      <a:pt x="2584" y="5766"/>
                      <a:pt x="2143" y="5294"/>
                      <a:pt x="2143" y="4695"/>
                    </a:cubicBezTo>
                    <a:cubicBezTo>
                      <a:pt x="2143" y="4506"/>
                      <a:pt x="1986" y="4348"/>
                      <a:pt x="1765" y="4348"/>
                    </a:cubicBezTo>
                    <a:cubicBezTo>
                      <a:pt x="1198" y="4348"/>
                      <a:pt x="663" y="3876"/>
                      <a:pt x="663" y="3277"/>
                    </a:cubicBezTo>
                    <a:lnTo>
                      <a:pt x="663" y="1513"/>
                    </a:lnTo>
                    <a:close/>
                    <a:moveTo>
                      <a:pt x="6018" y="4317"/>
                    </a:moveTo>
                    <a:cubicBezTo>
                      <a:pt x="6207" y="4317"/>
                      <a:pt x="6365" y="4475"/>
                      <a:pt x="6365" y="4664"/>
                    </a:cubicBezTo>
                    <a:lnTo>
                      <a:pt x="6365" y="8948"/>
                    </a:lnTo>
                    <a:cubicBezTo>
                      <a:pt x="6365" y="9169"/>
                      <a:pt x="6207" y="9326"/>
                      <a:pt x="6018" y="9326"/>
                    </a:cubicBezTo>
                    <a:cubicBezTo>
                      <a:pt x="5829" y="9326"/>
                      <a:pt x="5672" y="9169"/>
                      <a:pt x="5672" y="8948"/>
                    </a:cubicBezTo>
                    <a:lnTo>
                      <a:pt x="5672" y="4664"/>
                    </a:lnTo>
                    <a:cubicBezTo>
                      <a:pt x="5672" y="4475"/>
                      <a:pt x="5829" y="4317"/>
                      <a:pt x="6018" y="4317"/>
                    </a:cubicBezTo>
                    <a:close/>
                    <a:moveTo>
                      <a:pt x="4947" y="6459"/>
                    </a:moveTo>
                    <a:lnTo>
                      <a:pt x="4947" y="8948"/>
                    </a:lnTo>
                    <a:lnTo>
                      <a:pt x="4947" y="11122"/>
                    </a:lnTo>
                    <a:cubicBezTo>
                      <a:pt x="4947" y="11311"/>
                      <a:pt x="4790" y="11469"/>
                      <a:pt x="4601" y="11469"/>
                    </a:cubicBezTo>
                    <a:cubicBezTo>
                      <a:pt x="4412" y="11469"/>
                      <a:pt x="4254" y="11311"/>
                      <a:pt x="4254" y="11122"/>
                    </a:cubicBezTo>
                    <a:cubicBezTo>
                      <a:pt x="4254" y="10838"/>
                      <a:pt x="4128" y="10586"/>
                      <a:pt x="3939" y="10366"/>
                    </a:cubicBezTo>
                    <a:cubicBezTo>
                      <a:pt x="3750" y="10177"/>
                      <a:pt x="3467" y="10051"/>
                      <a:pt x="3183" y="10051"/>
                    </a:cubicBezTo>
                    <a:cubicBezTo>
                      <a:pt x="2175" y="10051"/>
                      <a:pt x="1324" y="9200"/>
                      <a:pt x="1419" y="8161"/>
                    </a:cubicBezTo>
                    <a:cubicBezTo>
                      <a:pt x="1450" y="7215"/>
                      <a:pt x="2332" y="6459"/>
                      <a:pt x="3309" y="6459"/>
                    </a:cubicBezTo>
                    <a:close/>
                    <a:moveTo>
                      <a:pt x="8791" y="6491"/>
                    </a:moveTo>
                    <a:cubicBezTo>
                      <a:pt x="9767" y="6491"/>
                      <a:pt x="10618" y="7215"/>
                      <a:pt x="10681" y="8161"/>
                    </a:cubicBezTo>
                    <a:cubicBezTo>
                      <a:pt x="10713" y="9200"/>
                      <a:pt x="9925" y="10051"/>
                      <a:pt x="8885" y="10051"/>
                    </a:cubicBezTo>
                    <a:cubicBezTo>
                      <a:pt x="8633" y="10051"/>
                      <a:pt x="8350" y="10177"/>
                      <a:pt x="8161" y="10366"/>
                    </a:cubicBezTo>
                    <a:cubicBezTo>
                      <a:pt x="7940" y="10586"/>
                      <a:pt x="7846" y="10838"/>
                      <a:pt x="7846" y="11122"/>
                    </a:cubicBezTo>
                    <a:cubicBezTo>
                      <a:pt x="7846" y="11311"/>
                      <a:pt x="7688" y="11469"/>
                      <a:pt x="7468" y="11469"/>
                    </a:cubicBezTo>
                    <a:cubicBezTo>
                      <a:pt x="7279" y="11469"/>
                      <a:pt x="7121" y="11311"/>
                      <a:pt x="7121" y="11122"/>
                    </a:cubicBezTo>
                    <a:lnTo>
                      <a:pt x="7121" y="8948"/>
                    </a:lnTo>
                    <a:lnTo>
                      <a:pt x="7121" y="6491"/>
                    </a:lnTo>
                    <a:close/>
                    <a:moveTo>
                      <a:pt x="4632" y="1"/>
                    </a:moveTo>
                    <a:cubicBezTo>
                      <a:pt x="4443" y="1"/>
                      <a:pt x="4286" y="158"/>
                      <a:pt x="4286" y="379"/>
                    </a:cubicBezTo>
                    <a:cubicBezTo>
                      <a:pt x="4286" y="568"/>
                      <a:pt x="4443" y="725"/>
                      <a:pt x="4632" y="725"/>
                    </a:cubicBezTo>
                    <a:cubicBezTo>
                      <a:pt x="5231" y="725"/>
                      <a:pt x="5703" y="1230"/>
                      <a:pt x="5703" y="1828"/>
                    </a:cubicBezTo>
                    <a:lnTo>
                      <a:pt x="5703" y="3687"/>
                    </a:lnTo>
                    <a:cubicBezTo>
                      <a:pt x="5546" y="3750"/>
                      <a:pt x="5388" y="3844"/>
                      <a:pt x="5262" y="4002"/>
                    </a:cubicBezTo>
                    <a:cubicBezTo>
                      <a:pt x="4443" y="2112"/>
                      <a:pt x="2553" y="757"/>
                      <a:pt x="348" y="757"/>
                    </a:cubicBezTo>
                    <a:cubicBezTo>
                      <a:pt x="158" y="757"/>
                      <a:pt x="1" y="914"/>
                      <a:pt x="1" y="1135"/>
                    </a:cubicBezTo>
                    <a:lnTo>
                      <a:pt x="1" y="3246"/>
                    </a:lnTo>
                    <a:cubicBezTo>
                      <a:pt x="1" y="4159"/>
                      <a:pt x="663" y="4853"/>
                      <a:pt x="1482" y="5010"/>
                    </a:cubicBezTo>
                    <a:cubicBezTo>
                      <a:pt x="1576" y="5451"/>
                      <a:pt x="1797" y="5798"/>
                      <a:pt x="2112" y="6081"/>
                    </a:cubicBezTo>
                    <a:cubicBezTo>
                      <a:pt x="1324" y="6491"/>
                      <a:pt x="820" y="7215"/>
                      <a:pt x="757" y="8129"/>
                    </a:cubicBezTo>
                    <a:cubicBezTo>
                      <a:pt x="663" y="9547"/>
                      <a:pt x="1797" y="10775"/>
                      <a:pt x="3214" y="10775"/>
                    </a:cubicBezTo>
                    <a:cubicBezTo>
                      <a:pt x="3435" y="10775"/>
                      <a:pt x="3593" y="10965"/>
                      <a:pt x="3593" y="11154"/>
                    </a:cubicBezTo>
                    <a:cubicBezTo>
                      <a:pt x="3593" y="11752"/>
                      <a:pt x="4065" y="12225"/>
                      <a:pt x="4632" y="12225"/>
                    </a:cubicBezTo>
                    <a:cubicBezTo>
                      <a:pt x="5231" y="12225"/>
                      <a:pt x="5703" y="11752"/>
                      <a:pt x="5703" y="11154"/>
                    </a:cubicBezTo>
                    <a:lnTo>
                      <a:pt x="5703" y="10019"/>
                    </a:lnTo>
                    <a:cubicBezTo>
                      <a:pt x="5829" y="10051"/>
                      <a:pt x="5955" y="10082"/>
                      <a:pt x="6050" y="10082"/>
                    </a:cubicBezTo>
                    <a:cubicBezTo>
                      <a:pt x="6176" y="10082"/>
                      <a:pt x="6302" y="10051"/>
                      <a:pt x="6428" y="10019"/>
                    </a:cubicBezTo>
                    <a:lnTo>
                      <a:pt x="6428" y="11154"/>
                    </a:lnTo>
                    <a:cubicBezTo>
                      <a:pt x="6428" y="11752"/>
                      <a:pt x="6901" y="12225"/>
                      <a:pt x="7468" y="12225"/>
                    </a:cubicBezTo>
                    <a:cubicBezTo>
                      <a:pt x="8066" y="12225"/>
                      <a:pt x="8539" y="11752"/>
                      <a:pt x="8539" y="11154"/>
                    </a:cubicBezTo>
                    <a:cubicBezTo>
                      <a:pt x="8539" y="10965"/>
                      <a:pt x="8696" y="10775"/>
                      <a:pt x="8885" y="10775"/>
                    </a:cubicBezTo>
                    <a:cubicBezTo>
                      <a:pt x="10303" y="10775"/>
                      <a:pt x="11469" y="9578"/>
                      <a:pt x="11374" y="8129"/>
                    </a:cubicBezTo>
                    <a:cubicBezTo>
                      <a:pt x="11343" y="7499"/>
                      <a:pt x="11059" y="6869"/>
                      <a:pt x="10555" y="6428"/>
                    </a:cubicBezTo>
                    <a:cubicBezTo>
                      <a:pt x="10398" y="6270"/>
                      <a:pt x="10209" y="6176"/>
                      <a:pt x="10051" y="6081"/>
                    </a:cubicBezTo>
                    <a:cubicBezTo>
                      <a:pt x="10366" y="5798"/>
                      <a:pt x="10587" y="5451"/>
                      <a:pt x="10681" y="5010"/>
                    </a:cubicBezTo>
                    <a:cubicBezTo>
                      <a:pt x="11500" y="4853"/>
                      <a:pt x="12162" y="4159"/>
                      <a:pt x="12162" y="3246"/>
                    </a:cubicBezTo>
                    <a:lnTo>
                      <a:pt x="12162" y="1135"/>
                    </a:lnTo>
                    <a:cubicBezTo>
                      <a:pt x="12130" y="914"/>
                      <a:pt x="11973" y="757"/>
                      <a:pt x="11784" y="757"/>
                    </a:cubicBezTo>
                    <a:cubicBezTo>
                      <a:pt x="9578" y="757"/>
                      <a:pt x="7688" y="2112"/>
                      <a:pt x="6838" y="4002"/>
                    </a:cubicBezTo>
                    <a:cubicBezTo>
                      <a:pt x="6743" y="3876"/>
                      <a:pt x="6585" y="3750"/>
                      <a:pt x="6428" y="3687"/>
                    </a:cubicBezTo>
                    <a:lnTo>
                      <a:pt x="6428" y="1828"/>
                    </a:lnTo>
                    <a:cubicBezTo>
                      <a:pt x="6428" y="1230"/>
                      <a:pt x="6901" y="725"/>
                      <a:pt x="7468" y="725"/>
                    </a:cubicBezTo>
                    <a:cubicBezTo>
                      <a:pt x="7688" y="725"/>
                      <a:pt x="7846" y="568"/>
                      <a:pt x="7846" y="379"/>
                    </a:cubicBezTo>
                    <a:cubicBezTo>
                      <a:pt x="7846" y="158"/>
                      <a:pt x="7688" y="1"/>
                      <a:pt x="7468" y="1"/>
                    </a:cubicBezTo>
                    <a:cubicBezTo>
                      <a:pt x="6995" y="1"/>
                      <a:pt x="6522" y="221"/>
                      <a:pt x="6207" y="568"/>
                    </a:cubicBezTo>
                    <a:cubicBezTo>
                      <a:pt x="6144" y="631"/>
                      <a:pt x="6113" y="694"/>
                      <a:pt x="6050" y="757"/>
                    </a:cubicBezTo>
                    <a:cubicBezTo>
                      <a:pt x="6018" y="694"/>
                      <a:pt x="5955" y="631"/>
                      <a:pt x="5892" y="568"/>
                    </a:cubicBezTo>
                    <a:cubicBezTo>
                      <a:pt x="5546" y="221"/>
                      <a:pt x="5105" y="1"/>
                      <a:pt x="463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7078;p96"/>
              <p:cNvSpPr/>
              <p:nvPr/>
            </p:nvSpPr>
            <p:spPr>
              <a:xfrm>
                <a:off x="-19977050" y="2967350"/>
                <a:ext cx="52800" cy="53600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2144" extrusionOk="0">
                    <a:moveTo>
                      <a:pt x="1040" y="726"/>
                    </a:moveTo>
                    <a:cubicBezTo>
                      <a:pt x="1261" y="726"/>
                      <a:pt x="1418" y="883"/>
                      <a:pt x="1418" y="1072"/>
                    </a:cubicBezTo>
                    <a:cubicBezTo>
                      <a:pt x="1418" y="1261"/>
                      <a:pt x="1261" y="1419"/>
                      <a:pt x="1040" y="1419"/>
                    </a:cubicBezTo>
                    <a:cubicBezTo>
                      <a:pt x="851" y="1419"/>
                      <a:pt x="694" y="1261"/>
                      <a:pt x="694" y="1072"/>
                    </a:cubicBezTo>
                    <a:cubicBezTo>
                      <a:pt x="694" y="883"/>
                      <a:pt x="851" y="726"/>
                      <a:pt x="1040" y="726"/>
                    </a:cubicBezTo>
                    <a:close/>
                    <a:moveTo>
                      <a:pt x="1040" y="1"/>
                    </a:moveTo>
                    <a:cubicBezTo>
                      <a:pt x="473" y="1"/>
                      <a:pt x="1" y="473"/>
                      <a:pt x="1" y="1072"/>
                    </a:cubicBezTo>
                    <a:cubicBezTo>
                      <a:pt x="1" y="1671"/>
                      <a:pt x="473" y="2143"/>
                      <a:pt x="1040" y="2143"/>
                    </a:cubicBezTo>
                    <a:cubicBezTo>
                      <a:pt x="1639" y="2143"/>
                      <a:pt x="2112" y="1671"/>
                      <a:pt x="2112" y="1072"/>
                    </a:cubicBezTo>
                    <a:cubicBezTo>
                      <a:pt x="2112" y="473"/>
                      <a:pt x="1639" y="1"/>
                      <a:pt x="104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7079;p96"/>
              <p:cNvSpPr/>
              <p:nvPr/>
            </p:nvSpPr>
            <p:spPr>
              <a:xfrm>
                <a:off x="-20119600" y="2967350"/>
                <a:ext cx="52800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2112" extrusionOk="0">
                    <a:moveTo>
                      <a:pt x="1040" y="726"/>
                    </a:moveTo>
                    <a:cubicBezTo>
                      <a:pt x="1229" y="726"/>
                      <a:pt x="1418" y="883"/>
                      <a:pt x="1418" y="1072"/>
                    </a:cubicBezTo>
                    <a:cubicBezTo>
                      <a:pt x="1418" y="1261"/>
                      <a:pt x="1229" y="1419"/>
                      <a:pt x="1040" y="1419"/>
                    </a:cubicBezTo>
                    <a:cubicBezTo>
                      <a:pt x="851" y="1419"/>
                      <a:pt x="693" y="1261"/>
                      <a:pt x="693" y="1072"/>
                    </a:cubicBezTo>
                    <a:cubicBezTo>
                      <a:pt x="693" y="883"/>
                      <a:pt x="851" y="726"/>
                      <a:pt x="1040" y="726"/>
                    </a:cubicBezTo>
                    <a:close/>
                    <a:moveTo>
                      <a:pt x="1040" y="1"/>
                    </a:moveTo>
                    <a:cubicBezTo>
                      <a:pt x="441" y="1"/>
                      <a:pt x="0" y="473"/>
                      <a:pt x="0" y="1072"/>
                    </a:cubicBezTo>
                    <a:cubicBezTo>
                      <a:pt x="0" y="1639"/>
                      <a:pt x="441" y="2112"/>
                      <a:pt x="1040" y="2112"/>
                    </a:cubicBezTo>
                    <a:cubicBezTo>
                      <a:pt x="1639" y="2112"/>
                      <a:pt x="2111" y="1639"/>
                      <a:pt x="2111" y="1072"/>
                    </a:cubicBezTo>
                    <a:cubicBezTo>
                      <a:pt x="2111" y="473"/>
                      <a:pt x="1639" y="1"/>
                      <a:pt x="104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" name="Google Shape;17072;p96"/>
            <p:cNvGrpSpPr/>
            <p:nvPr/>
          </p:nvGrpSpPr>
          <p:grpSpPr>
            <a:xfrm>
              <a:off x="8896869" y="5319428"/>
              <a:ext cx="208292" cy="209371"/>
              <a:chOff x="-20173175" y="2787775"/>
              <a:chExt cx="304050" cy="305625"/>
            </a:xfrm>
            <a:solidFill>
              <a:srgbClr val="FFBC2F"/>
            </a:solidFill>
          </p:grpSpPr>
          <p:sp>
            <p:nvSpPr>
              <p:cNvPr id="48" name="Google Shape;17073;p96"/>
              <p:cNvSpPr/>
              <p:nvPr/>
            </p:nvSpPr>
            <p:spPr>
              <a:xfrm>
                <a:off x="-19959725" y="2896475"/>
                <a:ext cx="181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26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05"/>
                      <a:pt x="158" y="725"/>
                      <a:pt x="347" y="725"/>
                    </a:cubicBezTo>
                    <a:cubicBezTo>
                      <a:pt x="568" y="725"/>
                      <a:pt x="725" y="568"/>
                      <a:pt x="725" y="347"/>
                    </a:cubicBezTo>
                    <a:cubicBezTo>
                      <a:pt x="725" y="158"/>
                      <a:pt x="568" y="0"/>
                      <a:pt x="34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7074;p96"/>
              <p:cNvSpPr/>
              <p:nvPr/>
            </p:nvSpPr>
            <p:spPr>
              <a:xfrm>
                <a:off x="-19941600" y="2860250"/>
                <a:ext cx="173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94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0" y="536"/>
                      <a:pt x="158" y="693"/>
                      <a:pt x="347" y="693"/>
                    </a:cubicBezTo>
                    <a:cubicBezTo>
                      <a:pt x="536" y="693"/>
                      <a:pt x="694" y="536"/>
                      <a:pt x="694" y="347"/>
                    </a:cubicBezTo>
                    <a:cubicBezTo>
                      <a:pt x="694" y="158"/>
                      <a:pt x="536" y="0"/>
                      <a:pt x="34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7075;p96"/>
              <p:cNvSpPr/>
              <p:nvPr/>
            </p:nvSpPr>
            <p:spPr>
              <a:xfrm>
                <a:off x="-20102275" y="2895675"/>
                <a:ext cx="18125" cy="17375"/>
              </a:xfrm>
              <a:custGeom>
                <a:avLst/>
                <a:gdLst/>
                <a:ahLst/>
                <a:cxnLst/>
                <a:rect l="l" t="t" r="r" b="b"/>
                <a:pathLst>
                  <a:path w="725" h="695" extrusionOk="0">
                    <a:moveTo>
                      <a:pt x="347" y="1"/>
                    </a:moveTo>
                    <a:cubicBezTo>
                      <a:pt x="158" y="1"/>
                      <a:pt x="0" y="159"/>
                      <a:pt x="0" y="348"/>
                    </a:cubicBezTo>
                    <a:cubicBezTo>
                      <a:pt x="0" y="537"/>
                      <a:pt x="158" y="694"/>
                      <a:pt x="347" y="694"/>
                    </a:cubicBezTo>
                    <a:cubicBezTo>
                      <a:pt x="536" y="694"/>
                      <a:pt x="725" y="537"/>
                      <a:pt x="725" y="348"/>
                    </a:cubicBezTo>
                    <a:cubicBezTo>
                      <a:pt x="725" y="159"/>
                      <a:pt x="536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7076;p96"/>
              <p:cNvSpPr/>
              <p:nvPr/>
            </p:nvSpPr>
            <p:spPr>
              <a:xfrm>
                <a:off x="-20120400" y="2860250"/>
                <a:ext cx="181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694" extrusionOk="0">
                    <a:moveTo>
                      <a:pt x="379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36"/>
                      <a:pt x="158" y="693"/>
                      <a:pt x="379" y="693"/>
                    </a:cubicBezTo>
                    <a:cubicBezTo>
                      <a:pt x="568" y="693"/>
                      <a:pt x="725" y="536"/>
                      <a:pt x="725" y="347"/>
                    </a:cubicBezTo>
                    <a:cubicBezTo>
                      <a:pt x="725" y="158"/>
                      <a:pt x="568" y="0"/>
                      <a:pt x="37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7077;p96"/>
              <p:cNvSpPr/>
              <p:nvPr/>
            </p:nvSpPr>
            <p:spPr>
              <a:xfrm>
                <a:off x="-20173175" y="2787775"/>
                <a:ext cx="304050" cy="305625"/>
              </a:xfrm>
              <a:custGeom>
                <a:avLst/>
                <a:gdLst/>
                <a:ahLst/>
                <a:cxnLst/>
                <a:rect l="l" t="t" r="r" b="b"/>
                <a:pathLst>
                  <a:path w="12162" h="12225" extrusionOk="0">
                    <a:moveTo>
                      <a:pt x="11437" y="1482"/>
                    </a:moveTo>
                    <a:lnTo>
                      <a:pt x="11437" y="3246"/>
                    </a:lnTo>
                    <a:lnTo>
                      <a:pt x="11406" y="3246"/>
                    </a:lnTo>
                    <a:cubicBezTo>
                      <a:pt x="11406" y="3844"/>
                      <a:pt x="10902" y="4317"/>
                      <a:pt x="10303" y="4317"/>
                    </a:cubicBezTo>
                    <a:cubicBezTo>
                      <a:pt x="10114" y="4317"/>
                      <a:pt x="9957" y="4475"/>
                      <a:pt x="9957" y="4664"/>
                    </a:cubicBezTo>
                    <a:cubicBezTo>
                      <a:pt x="9957" y="5262"/>
                      <a:pt x="9484" y="5735"/>
                      <a:pt x="8885" y="5735"/>
                    </a:cubicBezTo>
                    <a:lnTo>
                      <a:pt x="7121" y="5735"/>
                    </a:lnTo>
                    <a:cubicBezTo>
                      <a:pt x="7279" y="3435"/>
                      <a:pt x="9137" y="1639"/>
                      <a:pt x="11437" y="1482"/>
                    </a:cubicBezTo>
                    <a:close/>
                    <a:moveTo>
                      <a:pt x="663" y="1513"/>
                    </a:moveTo>
                    <a:cubicBezTo>
                      <a:pt x="2962" y="1671"/>
                      <a:pt x="4790" y="3529"/>
                      <a:pt x="4947" y="5766"/>
                    </a:cubicBezTo>
                    <a:lnTo>
                      <a:pt x="3183" y="5766"/>
                    </a:lnTo>
                    <a:cubicBezTo>
                      <a:pt x="2584" y="5766"/>
                      <a:pt x="2143" y="5294"/>
                      <a:pt x="2143" y="4695"/>
                    </a:cubicBezTo>
                    <a:cubicBezTo>
                      <a:pt x="2143" y="4506"/>
                      <a:pt x="1986" y="4348"/>
                      <a:pt x="1765" y="4348"/>
                    </a:cubicBezTo>
                    <a:cubicBezTo>
                      <a:pt x="1198" y="4348"/>
                      <a:pt x="663" y="3876"/>
                      <a:pt x="663" y="3277"/>
                    </a:cubicBezTo>
                    <a:lnTo>
                      <a:pt x="663" y="1513"/>
                    </a:lnTo>
                    <a:close/>
                    <a:moveTo>
                      <a:pt x="6018" y="4317"/>
                    </a:moveTo>
                    <a:cubicBezTo>
                      <a:pt x="6207" y="4317"/>
                      <a:pt x="6365" y="4475"/>
                      <a:pt x="6365" y="4664"/>
                    </a:cubicBezTo>
                    <a:lnTo>
                      <a:pt x="6365" y="8948"/>
                    </a:lnTo>
                    <a:cubicBezTo>
                      <a:pt x="6365" y="9169"/>
                      <a:pt x="6207" y="9326"/>
                      <a:pt x="6018" y="9326"/>
                    </a:cubicBezTo>
                    <a:cubicBezTo>
                      <a:pt x="5829" y="9326"/>
                      <a:pt x="5672" y="9169"/>
                      <a:pt x="5672" y="8948"/>
                    </a:cubicBezTo>
                    <a:lnTo>
                      <a:pt x="5672" y="4664"/>
                    </a:lnTo>
                    <a:cubicBezTo>
                      <a:pt x="5672" y="4475"/>
                      <a:pt x="5829" y="4317"/>
                      <a:pt x="6018" y="4317"/>
                    </a:cubicBezTo>
                    <a:close/>
                    <a:moveTo>
                      <a:pt x="4947" y="6459"/>
                    </a:moveTo>
                    <a:lnTo>
                      <a:pt x="4947" y="8948"/>
                    </a:lnTo>
                    <a:lnTo>
                      <a:pt x="4947" y="11122"/>
                    </a:lnTo>
                    <a:cubicBezTo>
                      <a:pt x="4947" y="11311"/>
                      <a:pt x="4790" y="11469"/>
                      <a:pt x="4601" y="11469"/>
                    </a:cubicBezTo>
                    <a:cubicBezTo>
                      <a:pt x="4412" y="11469"/>
                      <a:pt x="4254" y="11311"/>
                      <a:pt x="4254" y="11122"/>
                    </a:cubicBezTo>
                    <a:cubicBezTo>
                      <a:pt x="4254" y="10838"/>
                      <a:pt x="4128" y="10586"/>
                      <a:pt x="3939" y="10366"/>
                    </a:cubicBezTo>
                    <a:cubicBezTo>
                      <a:pt x="3750" y="10177"/>
                      <a:pt x="3467" y="10051"/>
                      <a:pt x="3183" y="10051"/>
                    </a:cubicBezTo>
                    <a:cubicBezTo>
                      <a:pt x="2175" y="10051"/>
                      <a:pt x="1324" y="9200"/>
                      <a:pt x="1419" y="8161"/>
                    </a:cubicBezTo>
                    <a:cubicBezTo>
                      <a:pt x="1450" y="7215"/>
                      <a:pt x="2332" y="6459"/>
                      <a:pt x="3309" y="6459"/>
                    </a:cubicBezTo>
                    <a:close/>
                    <a:moveTo>
                      <a:pt x="8791" y="6491"/>
                    </a:moveTo>
                    <a:cubicBezTo>
                      <a:pt x="9767" y="6491"/>
                      <a:pt x="10618" y="7215"/>
                      <a:pt x="10681" y="8161"/>
                    </a:cubicBezTo>
                    <a:cubicBezTo>
                      <a:pt x="10713" y="9200"/>
                      <a:pt x="9925" y="10051"/>
                      <a:pt x="8885" y="10051"/>
                    </a:cubicBezTo>
                    <a:cubicBezTo>
                      <a:pt x="8633" y="10051"/>
                      <a:pt x="8350" y="10177"/>
                      <a:pt x="8161" y="10366"/>
                    </a:cubicBezTo>
                    <a:cubicBezTo>
                      <a:pt x="7940" y="10586"/>
                      <a:pt x="7846" y="10838"/>
                      <a:pt x="7846" y="11122"/>
                    </a:cubicBezTo>
                    <a:cubicBezTo>
                      <a:pt x="7846" y="11311"/>
                      <a:pt x="7688" y="11469"/>
                      <a:pt x="7468" y="11469"/>
                    </a:cubicBezTo>
                    <a:cubicBezTo>
                      <a:pt x="7279" y="11469"/>
                      <a:pt x="7121" y="11311"/>
                      <a:pt x="7121" y="11122"/>
                    </a:cubicBezTo>
                    <a:lnTo>
                      <a:pt x="7121" y="8948"/>
                    </a:lnTo>
                    <a:lnTo>
                      <a:pt x="7121" y="6491"/>
                    </a:lnTo>
                    <a:close/>
                    <a:moveTo>
                      <a:pt x="4632" y="1"/>
                    </a:moveTo>
                    <a:cubicBezTo>
                      <a:pt x="4443" y="1"/>
                      <a:pt x="4286" y="158"/>
                      <a:pt x="4286" y="379"/>
                    </a:cubicBezTo>
                    <a:cubicBezTo>
                      <a:pt x="4286" y="568"/>
                      <a:pt x="4443" y="725"/>
                      <a:pt x="4632" y="725"/>
                    </a:cubicBezTo>
                    <a:cubicBezTo>
                      <a:pt x="5231" y="725"/>
                      <a:pt x="5703" y="1230"/>
                      <a:pt x="5703" y="1828"/>
                    </a:cubicBezTo>
                    <a:lnTo>
                      <a:pt x="5703" y="3687"/>
                    </a:lnTo>
                    <a:cubicBezTo>
                      <a:pt x="5546" y="3750"/>
                      <a:pt x="5388" y="3844"/>
                      <a:pt x="5262" y="4002"/>
                    </a:cubicBezTo>
                    <a:cubicBezTo>
                      <a:pt x="4443" y="2112"/>
                      <a:pt x="2553" y="757"/>
                      <a:pt x="348" y="757"/>
                    </a:cubicBezTo>
                    <a:cubicBezTo>
                      <a:pt x="158" y="757"/>
                      <a:pt x="1" y="914"/>
                      <a:pt x="1" y="1135"/>
                    </a:cubicBezTo>
                    <a:lnTo>
                      <a:pt x="1" y="3246"/>
                    </a:lnTo>
                    <a:cubicBezTo>
                      <a:pt x="1" y="4159"/>
                      <a:pt x="663" y="4853"/>
                      <a:pt x="1482" y="5010"/>
                    </a:cubicBezTo>
                    <a:cubicBezTo>
                      <a:pt x="1576" y="5451"/>
                      <a:pt x="1797" y="5798"/>
                      <a:pt x="2112" y="6081"/>
                    </a:cubicBezTo>
                    <a:cubicBezTo>
                      <a:pt x="1324" y="6491"/>
                      <a:pt x="820" y="7215"/>
                      <a:pt x="757" y="8129"/>
                    </a:cubicBezTo>
                    <a:cubicBezTo>
                      <a:pt x="663" y="9547"/>
                      <a:pt x="1797" y="10775"/>
                      <a:pt x="3214" y="10775"/>
                    </a:cubicBezTo>
                    <a:cubicBezTo>
                      <a:pt x="3435" y="10775"/>
                      <a:pt x="3593" y="10965"/>
                      <a:pt x="3593" y="11154"/>
                    </a:cubicBezTo>
                    <a:cubicBezTo>
                      <a:pt x="3593" y="11752"/>
                      <a:pt x="4065" y="12225"/>
                      <a:pt x="4632" y="12225"/>
                    </a:cubicBezTo>
                    <a:cubicBezTo>
                      <a:pt x="5231" y="12225"/>
                      <a:pt x="5703" y="11752"/>
                      <a:pt x="5703" y="11154"/>
                    </a:cubicBezTo>
                    <a:lnTo>
                      <a:pt x="5703" y="10019"/>
                    </a:lnTo>
                    <a:cubicBezTo>
                      <a:pt x="5829" y="10051"/>
                      <a:pt x="5955" y="10082"/>
                      <a:pt x="6050" y="10082"/>
                    </a:cubicBezTo>
                    <a:cubicBezTo>
                      <a:pt x="6176" y="10082"/>
                      <a:pt x="6302" y="10051"/>
                      <a:pt x="6428" y="10019"/>
                    </a:cubicBezTo>
                    <a:lnTo>
                      <a:pt x="6428" y="11154"/>
                    </a:lnTo>
                    <a:cubicBezTo>
                      <a:pt x="6428" y="11752"/>
                      <a:pt x="6901" y="12225"/>
                      <a:pt x="7468" y="12225"/>
                    </a:cubicBezTo>
                    <a:cubicBezTo>
                      <a:pt x="8066" y="12225"/>
                      <a:pt x="8539" y="11752"/>
                      <a:pt x="8539" y="11154"/>
                    </a:cubicBezTo>
                    <a:cubicBezTo>
                      <a:pt x="8539" y="10965"/>
                      <a:pt x="8696" y="10775"/>
                      <a:pt x="8885" y="10775"/>
                    </a:cubicBezTo>
                    <a:cubicBezTo>
                      <a:pt x="10303" y="10775"/>
                      <a:pt x="11469" y="9578"/>
                      <a:pt x="11374" y="8129"/>
                    </a:cubicBezTo>
                    <a:cubicBezTo>
                      <a:pt x="11343" y="7499"/>
                      <a:pt x="11059" y="6869"/>
                      <a:pt x="10555" y="6428"/>
                    </a:cubicBezTo>
                    <a:cubicBezTo>
                      <a:pt x="10398" y="6270"/>
                      <a:pt x="10209" y="6176"/>
                      <a:pt x="10051" y="6081"/>
                    </a:cubicBezTo>
                    <a:cubicBezTo>
                      <a:pt x="10366" y="5798"/>
                      <a:pt x="10587" y="5451"/>
                      <a:pt x="10681" y="5010"/>
                    </a:cubicBezTo>
                    <a:cubicBezTo>
                      <a:pt x="11500" y="4853"/>
                      <a:pt x="12162" y="4159"/>
                      <a:pt x="12162" y="3246"/>
                    </a:cubicBezTo>
                    <a:lnTo>
                      <a:pt x="12162" y="1135"/>
                    </a:lnTo>
                    <a:cubicBezTo>
                      <a:pt x="12130" y="914"/>
                      <a:pt x="11973" y="757"/>
                      <a:pt x="11784" y="757"/>
                    </a:cubicBezTo>
                    <a:cubicBezTo>
                      <a:pt x="9578" y="757"/>
                      <a:pt x="7688" y="2112"/>
                      <a:pt x="6838" y="4002"/>
                    </a:cubicBezTo>
                    <a:cubicBezTo>
                      <a:pt x="6743" y="3876"/>
                      <a:pt x="6585" y="3750"/>
                      <a:pt x="6428" y="3687"/>
                    </a:cubicBezTo>
                    <a:lnTo>
                      <a:pt x="6428" y="1828"/>
                    </a:lnTo>
                    <a:cubicBezTo>
                      <a:pt x="6428" y="1230"/>
                      <a:pt x="6901" y="725"/>
                      <a:pt x="7468" y="725"/>
                    </a:cubicBezTo>
                    <a:cubicBezTo>
                      <a:pt x="7688" y="725"/>
                      <a:pt x="7846" y="568"/>
                      <a:pt x="7846" y="379"/>
                    </a:cubicBezTo>
                    <a:cubicBezTo>
                      <a:pt x="7846" y="158"/>
                      <a:pt x="7688" y="1"/>
                      <a:pt x="7468" y="1"/>
                    </a:cubicBezTo>
                    <a:cubicBezTo>
                      <a:pt x="6995" y="1"/>
                      <a:pt x="6522" y="221"/>
                      <a:pt x="6207" y="568"/>
                    </a:cubicBezTo>
                    <a:cubicBezTo>
                      <a:pt x="6144" y="631"/>
                      <a:pt x="6113" y="694"/>
                      <a:pt x="6050" y="757"/>
                    </a:cubicBezTo>
                    <a:cubicBezTo>
                      <a:pt x="6018" y="694"/>
                      <a:pt x="5955" y="631"/>
                      <a:pt x="5892" y="568"/>
                    </a:cubicBezTo>
                    <a:cubicBezTo>
                      <a:pt x="5546" y="221"/>
                      <a:pt x="5105" y="1"/>
                      <a:pt x="463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7078;p96"/>
              <p:cNvSpPr/>
              <p:nvPr/>
            </p:nvSpPr>
            <p:spPr>
              <a:xfrm>
                <a:off x="-19977050" y="2967350"/>
                <a:ext cx="52800" cy="53600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2144" extrusionOk="0">
                    <a:moveTo>
                      <a:pt x="1040" y="726"/>
                    </a:moveTo>
                    <a:cubicBezTo>
                      <a:pt x="1261" y="726"/>
                      <a:pt x="1418" y="883"/>
                      <a:pt x="1418" y="1072"/>
                    </a:cubicBezTo>
                    <a:cubicBezTo>
                      <a:pt x="1418" y="1261"/>
                      <a:pt x="1261" y="1419"/>
                      <a:pt x="1040" y="1419"/>
                    </a:cubicBezTo>
                    <a:cubicBezTo>
                      <a:pt x="851" y="1419"/>
                      <a:pt x="694" y="1261"/>
                      <a:pt x="694" y="1072"/>
                    </a:cubicBezTo>
                    <a:cubicBezTo>
                      <a:pt x="694" y="883"/>
                      <a:pt x="851" y="726"/>
                      <a:pt x="1040" y="726"/>
                    </a:cubicBezTo>
                    <a:close/>
                    <a:moveTo>
                      <a:pt x="1040" y="1"/>
                    </a:moveTo>
                    <a:cubicBezTo>
                      <a:pt x="473" y="1"/>
                      <a:pt x="1" y="473"/>
                      <a:pt x="1" y="1072"/>
                    </a:cubicBezTo>
                    <a:cubicBezTo>
                      <a:pt x="1" y="1671"/>
                      <a:pt x="473" y="2143"/>
                      <a:pt x="1040" y="2143"/>
                    </a:cubicBezTo>
                    <a:cubicBezTo>
                      <a:pt x="1639" y="2143"/>
                      <a:pt x="2112" y="1671"/>
                      <a:pt x="2112" y="1072"/>
                    </a:cubicBezTo>
                    <a:cubicBezTo>
                      <a:pt x="2112" y="473"/>
                      <a:pt x="1639" y="1"/>
                      <a:pt x="104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7079;p96"/>
              <p:cNvSpPr/>
              <p:nvPr/>
            </p:nvSpPr>
            <p:spPr>
              <a:xfrm>
                <a:off x="-20119600" y="2967350"/>
                <a:ext cx="52800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2112" extrusionOk="0">
                    <a:moveTo>
                      <a:pt x="1040" y="726"/>
                    </a:moveTo>
                    <a:cubicBezTo>
                      <a:pt x="1229" y="726"/>
                      <a:pt x="1418" y="883"/>
                      <a:pt x="1418" y="1072"/>
                    </a:cubicBezTo>
                    <a:cubicBezTo>
                      <a:pt x="1418" y="1261"/>
                      <a:pt x="1229" y="1419"/>
                      <a:pt x="1040" y="1419"/>
                    </a:cubicBezTo>
                    <a:cubicBezTo>
                      <a:pt x="851" y="1419"/>
                      <a:pt x="693" y="1261"/>
                      <a:pt x="693" y="1072"/>
                    </a:cubicBezTo>
                    <a:cubicBezTo>
                      <a:pt x="693" y="883"/>
                      <a:pt x="851" y="726"/>
                      <a:pt x="1040" y="726"/>
                    </a:cubicBezTo>
                    <a:close/>
                    <a:moveTo>
                      <a:pt x="1040" y="1"/>
                    </a:moveTo>
                    <a:cubicBezTo>
                      <a:pt x="441" y="1"/>
                      <a:pt x="0" y="473"/>
                      <a:pt x="0" y="1072"/>
                    </a:cubicBezTo>
                    <a:cubicBezTo>
                      <a:pt x="0" y="1639"/>
                      <a:pt x="441" y="2112"/>
                      <a:pt x="1040" y="2112"/>
                    </a:cubicBezTo>
                    <a:cubicBezTo>
                      <a:pt x="1639" y="2112"/>
                      <a:pt x="2111" y="1639"/>
                      <a:pt x="2111" y="1072"/>
                    </a:cubicBezTo>
                    <a:cubicBezTo>
                      <a:pt x="2111" y="473"/>
                      <a:pt x="1639" y="1"/>
                      <a:pt x="104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7346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1514475" y="1693307"/>
            <a:ext cx="230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Algorithm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Interests</a:t>
            </a:r>
            <a:endParaRPr lang="hu-HU" dirty="0" smtClean="0"/>
          </a:p>
        </p:txBody>
      </p:sp>
      <p:sp>
        <p:nvSpPr>
          <p:cNvPr id="3" name="Szövegdoboz 2"/>
          <p:cNvSpPr txBox="1"/>
          <p:nvPr/>
        </p:nvSpPr>
        <p:spPr>
          <a:xfrm>
            <a:off x="3886200" y="180975"/>
            <a:ext cx="44196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5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</a:t>
            </a:r>
            <a:r>
              <a:rPr lang="hu-HU" sz="35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</a:t>
            </a:r>
            <a:r>
              <a:rPr lang="hu-HU" sz="35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Left</a:t>
            </a:r>
            <a:endParaRPr lang="hu-HU" sz="35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1409701" y="2228850"/>
            <a:ext cx="176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JSON of </a:t>
            </a:r>
            <a:r>
              <a:rPr lang="hu-HU" dirty="0" err="1" smtClean="0"/>
              <a:t>interests</a:t>
            </a:r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1409701" y="3133725"/>
            <a:ext cx="401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Profile</a:t>
            </a:r>
            <a:r>
              <a:rPr lang="hu-HU" dirty="0" smtClean="0"/>
              <a:t> </a:t>
            </a:r>
            <a:r>
              <a:rPr lang="hu-HU" dirty="0" err="1" smtClean="0"/>
              <a:t>settings</a:t>
            </a:r>
            <a:r>
              <a:rPr lang="hu-HU" dirty="0" smtClean="0"/>
              <a:t> </a:t>
            </a:r>
            <a:r>
              <a:rPr lang="hu-HU" dirty="0" err="1" smtClean="0"/>
              <a:t>set</a:t>
            </a:r>
            <a:r>
              <a:rPr lang="hu-HU" dirty="0" smtClean="0"/>
              <a:t> </a:t>
            </a:r>
            <a:r>
              <a:rPr lang="hu-HU" dirty="0" err="1" smtClean="0"/>
              <a:t>up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choose</a:t>
            </a:r>
            <a:r>
              <a:rPr lang="hu-HU" dirty="0" smtClean="0"/>
              <a:t> </a:t>
            </a:r>
            <a:r>
              <a:rPr lang="hu-HU" dirty="0" err="1" smtClean="0"/>
              <a:t>interests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8092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Kép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554" y="1525313"/>
            <a:ext cx="2362889" cy="2358163"/>
          </a:xfrm>
          <a:prstGeom prst="rect">
            <a:avLst/>
          </a:prstGeom>
        </p:spPr>
      </p:pic>
      <p:pic>
        <p:nvPicPr>
          <p:cNvPr id="28" name="Kép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859" y="1534411"/>
            <a:ext cx="2334060" cy="2329391"/>
          </a:xfrm>
          <a:prstGeom prst="rect">
            <a:avLst/>
          </a:prstGeom>
        </p:spPr>
      </p:pic>
      <p:pic>
        <p:nvPicPr>
          <p:cNvPr id="23" name="Kép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133" y="1541455"/>
            <a:ext cx="2319943" cy="2315303"/>
          </a:xfrm>
          <a:prstGeom prst="rect">
            <a:avLst/>
          </a:prstGeom>
        </p:spPr>
      </p:pic>
      <p:sp>
        <p:nvSpPr>
          <p:cNvPr id="3" name="Téglalap 2"/>
          <p:cNvSpPr/>
          <p:nvPr/>
        </p:nvSpPr>
        <p:spPr>
          <a:xfrm>
            <a:off x="2873804" y="431896"/>
            <a:ext cx="64443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u-HU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</a:t>
            </a:r>
            <a:r>
              <a:rPr lang="hu-HU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u-HU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</a:t>
            </a:r>
            <a:r>
              <a:rPr lang="hu-HU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u-HU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</a:t>
            </a:r>
            <a:r>
              <a:rPr lang="hu-HU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u-HU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Your</a:t>
            </a:r>
            <a:r>
              <a:rPr lang="hu-HU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u-HU" sz="3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Attention</a:t>
            </a:r>
            <a:r>
              <a:rPr lang="hu-HU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</a:t>
            </a:r>
          </a:p>
        </p:txBody>
      </p:sp>
      <p:sp>
        <p:nvSpPr>
          <p:cNvPr id="4" name="Google Shape;17383;p97">
            <a:hlinkClick r:id="rId5"/>
          </p:cNvPr>
          <p:cNvSpPr/>
          <p:nvPr/>
        </p:nvSpPr>
        <p:spPr>
          <a:xfrm>
            <a:off x="5615419" y="4650300"/>
            <a:ext cx="407383" cy="407383"/>
          </a:xfrm>
          <a:custGeom>
            <a:avLst/>
            <a:gdLst/>
            <a:ahLst/>
            <a:cxnLst/>
            <a:rect l="l" t="t" r="r" b="b"/>
            <a:pathLst>
              <a:path w="19982" h="19982" extrusionOk="0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rgbClr val="FFBC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7383;p97">
            <a:hlinkClick r:id="rId6"/>
          </p:cNvPr>
          <p:cNvSpPr/>
          <p:nvPr/>
        </p:nvSpPr>
        <p:spPr>
          <a:xfrm>
            <a:off x="2259358" y="4659687"/>
            <a:ext cx="407383" cy="407383"/>
          </a:xfrm>
          <a:custGeom>
            <a:avLst/>
            <a:gdLst/>
            <a:ahLst/>
            <a:cxnLst/>
            <a:rect l="l" t="t" r="r" b="b"/>
            <a:pathLst>
              <a:path w="19982" h="19982" extrusionOk="0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rgbClr val="FFBC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17384;p97"/>
          <p:cNvGrpSpPr/>
          <p:nvPr/>
        </p:nvGrpSpPr>
        <p:grpSpPr>
          <a:xfrm>
            <a:off x="2748724" y="4659688"/>
            <a:ext cx="416995" cy="407392"/>
            <a:chOff x="812100" y="2566825"/>
            <a:chExt cx="426855" cy="417024"/>
          </a:xfrm>
          <a:solidFill>
            <a:srgbClr val="FFBC2F"/>
          </a:solidFill>
        </p:grpSpPr>
        <p:sp>
          <p:nvSpPr>
            <p:cNvPr id="7" name="Google Shape;17385;p97"/>
            <p:cNvSpPr/>
            <p:nvPr/>
          </p:nvSpPr>
          <p:spPr>
            <a:xfrm>
              <a:off x="935084" y="2694744"/>
              <a:ext cx="171071" cy="171071"/>
            </a:xfrm>
            <a:custGeom>
              <a:avLst/>
              <a:gdLst/>
              <a:ahLst/>
              <a:cxnLst/>
              <a:rect l="l" t="t" r="r" b="b"/>
              <a:pathLst>
                <a:path w="8197" h="8197" extrusionOk="0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7386;p97"/>
            <p:cNvSpPr/>
            <p:nvPr/>
          </p:nvSpPr>
          <p:spPr>
            <a:xfrm>
              <a:off x="860977" y="2620616"/>
              <a:ext cx="319311" cy="319290"/>
            </a:xfrm>
            <a:custGeom>
              <a:avLst/>
              <a:gdLst/>
              <a:ahLst/>
              <a:cxnLst/>
              <a:rect l="l" t="t" r="r" b="b"/>
              <a:pathLst>
                <a:path w="15300" h="15299" extrusionOk="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387;p97"/>
            <p:cNvSpPr/>
            <p:nvPr/>
          </p:nvSpPr>
          <p:spPr>
            <a:xfrm>
              <a:off x="812100" y="2566825"/>
              <a:ext cx="426855" cy="417024"/>
            </a:xfrm>
            <a:custGeom>
              <a:avLst/>
              <a:gdLst/>
              <a:ahLst/>
              <a:cxnLst/>
              <a:rect l="l" t="t" r="r" b="b"/>
              <a:pathLst>
                <a:path w="19984" h="19982" extrusionOk="0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388;p97"/>
            <p:cNvSpPr/>
            <p:nvPr/>
          </p:nvSpPr>
          <p:spPr>
            <a:xfrm>
              <a:off x="1081712" y="2670306"/>
              <a:ext cx="48878" cy="48898"/>
            </a:xfrm>
            <a:custGeom>
              <a:avLst/>
              <a:gdLst/>
              <a:ahLst/>
              <a:cxnLst/>
              <a:rect l="l" t="t" r="r" b="b"/>
              <a:pathLst>
                <a:path w="2342" h="2343" extrusionOk="0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7191;p97">
            <a:hlinkClick r:id="rId7"/>
          </p:cNvPr>
          <p:cNvSpPr/>
          <p:nvPr/>
        </p:nvSpPr>
        <p:spPr>
          <a:xfrm>
            <a:off x="3238141" y="4707630"/>
            <a:ext cx="420796" cy="295690"/>
          </a:xfrm>
          <a:custGeom>
            <a:avLst/>
            <a:gdLst/>
            <a:ahLst/>
            <a:cxnLst/>
            <a:rect l="l" t="t" r="r" b="b"/>
            <a:pathLst>
              <a:path w="11658" h="8192" extrusionOk="0">
                <a:moveTo>
                  <a:pt x="10429" y="662"/>
                </a:moveTo>
                <a:cubicBezTo>
                  <a:pt x="10114" y="1008"/>
                  <a:pt x="6207" y="4915"/>
                  <a:pt x="6081" y="5072"/>
                </a:cubicBezTo>
                <a:cubicBezTo>
                  <a:pt x="6018" y="5135"/>
                  <a:pt x="5916" y="5167"/>
                  <a:pt x="5813" y="5167"/>
                </a:cubicBezTo>
                <a:cubicBezTo>
                  <a:pt x="5711" y="5167"/>
                  <a:pt x="5608" y="5135"/>
                  <a:pt x="5545" y="5072"/>
                </a:cubicBezTo>
                <a:lnTo>
                  <a:pt x="1135" y="662"/>
                </a:lnTo>
                <a:close/>
                <a:moveTo>
                  <a:pt x="662" y="1134"/>
                </a:moveTo>
                <a:lnTo>
                  <a:pt x="3624" y="4096"/>
                </a:lnTo>
                <a:lnTo>
                  <a:pt x="662" y="7057"/>
                </a:lnTo>
                <a:lnTo>
                  <a:pt x="662" y="1134"/>
                </a:lnTo>
                <a:close/>
                <a:moveTo>
                  <a:pt x="10996" y="1134"/>
                </a:moveTo>
                <a:lnTo>
                  <a:pt x="10996" y="7057"/>
                </a:lnTo>
                <a:lnTo>
                  <a:pt x="8034" y="4096"/>
                </a:lnTo>
                <a:lnTo>
                  <a:pt x="10996" y="1134"/>
                </a:lnTo>
                <a:close/>
                <a:moveTo>
                  <a:pt x="7562" y="4568"/>
                </a:moveTo>
                <a:lnTo>
                  <a:pt x="10492" y="7530"/>
                </a:lnTo>
                <a:lnTo>
                  <a:pt x="1198" y="7530"/>
                </a:lnTo>
                <a:lnTo>
                  <a:pt x="4096" y="4568"/>
                </a:lnTo>
                <a:lnTo>
                  <a:pt x="5073" y="5545"/>
                </a:lnTo>
                <a:cubicBezTo>
                  <a:pt x="5278" y="5750"/>
                  <a:pt x="5553" y="5852"/>
                  <a:pt x="5829" y="5852"/>
                </a:cubicBezTo>
                <a:cubicBezTo>
                  <a:pt x="6105" y="5852"/>
                  <a:pt x="6380" y="5750"/>
                  <a:pt x="6585" y="5545"/>
                </a:cubicBezTo>
                <a:lnTo>
                  <a:pt x="7562" y="4568"/>
                </a:lnTo>
                <a:close/>
                <a:moveTo>
                  <a:pt x="1009" y="0"/>
                </a:moveTo>
                <a:cubicBezTo>
                  <a:pt x="473" y="0"/>
                  <a:pt x="1" y="473"/>
                  <a:pt x="1" y="1008"/>
                </a:cubicBezTo>
                <a:lnTo>
                  <a:pt x="1" y="7152"/>
                </a:lnTo>
                <a:cubicBezTo>
                  <a:pt x="1" y="7719"/>
                  <a:pt x="473" y="8191"/>
                  <a:pt x="1009" y="8191"/>
                </a:cubicBezTo>
                <a:lnTo>
                  <a:pt x="10618" y="8191"/>
                </a:lnTo>
                <a:cubicBezTo>
                  <a:pt x="11185" y="8191"/>
                  <a:pt x="11657" y="7719"/>
                  <a:pt x="11657" y="7152"/>
                </a:cubicBezTo>
                <a:lnTo>
                  <a:pt x="11657" y="1008"/>
                </a:lnTo>
                <a:cubicBezTo>
                  <a:pt x="11657" y="441"/>
                  <a:pt x="11185" y="0"/>
                  <a:pt x="10618" y="0"/>
                </a:cubicBezTo>
                <a:close/>
              </a:path>
            </a:pathLst>
          </a:custGeom>
          <a:solidFill>
            <a:srgbClr val="FFBC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7191;p97">
            <a:hlinkClick r:id="rId8"/>
          </p:cNvPr>
          <p:cNvSpPr/>
          <p:nvPr/>
        </p:nvSpPr>
        <p:spPr>
          <a:xfrm>
            <a:off x="6095223" y="4706147"/>
            <a:ext cx="420796" cy="295690"/>
          </a:xfrm>
          <a:custGeom>
            <a:avLst/>
            <a:gdLst/>
            <a:ahLst/>
            <a:cxnLst/>
            <a:rect l="l" t="t" r="r" b="b"/>
            <a:pathLst>
              <a:path w="11658" h="8192" extrusionOk="0">
                <a:moveTo>
                  <a:pt x="10429" y="662"/>
                </a:moveTo>
                <a:cubicBezTo>
                  <a:pt x="10114" y="1008"/>
                  <a:pt x="6207" y="4915"/>
                  <a:pt x="6081" y="5072"/>
                </a:cubicBezTo>
                <a:cubicBezTo>
                  <a:pt x="6018" y="5135"/>
                  <a:pt x="5916" y="5167"/>
                  <a:pt x="5813" y="5167"/>
                </a:cubicBezTo>
                <a:cubicBezTo>
                  <a:pt x="5711" y="5167"/>
                  <a:pt x="5608" y="5135"/>
                  <a:pt x="5545" y="5072"/>
                </a:cubicBezTo>
                <a:lnTo>
                  <a:pt x="1135" y="662"/>
                </a:lnTo>
                <a:close/>
                <a:moveTo>
                  <a:pt x="662" y="1134"/>
                </a:moveTo>
                <a:lnTo>
                  <a:pt x="3624" y="4096"/>
                </a:lnTo>
                <a:lnTo>
                  <a:pt x="662" y="7057"/>
                </a:lnTo>
                <a:lnTo>
                  <a:pt x="662" y="1134"/>
                </a:lnTo>
                <a:close/>
                <a:moveTo>
                  <a:pt x="10996" y="1134"/>
                </a:moveTo>
                <a:lnTo>
                  <a:pt x="10996" y="7057"/>
                </a:lnTo>
                <a:lnTo>
                  <a:pt x="8034" y="4096"/>
                </a:lnTo>
                <a:lnTo>
                  <a:pt x="10996" y="1134"/>
                </a:lnTo>
                <a:close/>
                <a:moveTo>
                  <a:pt x="7562" y="4568"/>
                </a:moveTo>
                <a:lnTo>
                  <a:pt x="10492" y="7530"/>
                </a:lnTo>
                <a:lnTo>
                  <a:pt x="1198" y="7530"/>
                </a:lnTo>
                <a:lnTo>
                  <a:pt x="4096" y="4568"/>
                </a:lnTo>
                <a:lnTo>
                  <a:pt x="5073" y="5545"/>
                </a:lnTo>
                <a:cubicBezTo>
                  <a:pt x="5278" y="5750"/>
                  <a:pt x="5553" y="5852"/>
                  <a:pt x="5829" y="5852"/>
                </a:cubicBezTo>
                <a:cubicBezTo>
                  <a:pt x="6105" y="5852"/>
                  <a:pt x="6380" y="5750"/>
                  <a:pt x="6585" y="5545"/>
                </a:cubicBezTo>
                <a:lnTo>
                  <a:pt x="7562" y="4568"/>
                </a:lnTo>
                <a:close/>
                <a:moveTo>
                  <a:pt x="1009" y="0"/>
                </a:moveTo>
                <a:cubicBezTo>
                  <a:pt x="473" y="0"/>
                  <a:pt x="1" y="473"/>
                  <a:pt x="1" y="1008"/>
                </a:cubicBezTo>
                <a:lnTo>
                  <a:pt x="1" y="7152"/>
                </a:lnTo>
                <a:cubicBezTo>
                  <a:pt x="1" y="7719"/>
                  <a:pt x="473" y="8191"/>
                  <a:pt x="1009" y="8191"/>
                </a:cubicBezTo>
                <a:lnTo>
                  <a:pt x="10618" y="8191"/>
                </a:lnTo>
                <a:cubicBezTo>
                  <a:pt x="11185" y="8191"/>
                  <a:pt x="11657" y="7719"/>
                  <a:pt x="11657" y="7152"/>
                </a:cubicBezTo>
                <a:lnTo>
                  <a:pt x="11657" y="1008"/>
                </a:lnTo>
                <a:cubicBezTo>
                  <a:pt x="11657" y="441"/>
                  <a:pt x="11185" y="0"/>
                  <a:pt x="10618" y="0"/>
                </a:cubicBezTo>
                <a:close/>
              </a:path>
            </a:pathLst>
          </a:custGeom>
          <a:solidFill>
            <a:srgbClr val="FFBC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7383;p97">
            <a:hlinkClick r:id="rId9"/>
          </p:cNvPr>
          <p:cNvSpPr/>
          <p:nvPr/>
        </p:nvSpPr>
        <p:spPr>
          <a:xfrm>
            <a:off x="8342826" y="4659687"/>
            <a:ext cx="407383" cy="407383"/>
          </a:xfrm>
          <a:custGeom>
            <a:avLst/>
            <a:gdLst/>
            <a:ahLst/>
            <a:cxnLst/>
            <a:rect l="l" t="t" r="r" b="b"/>
            <a:pathLst>
              <a:path w="19982" h="19982" extrusionOk="0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rgbClr val="FFBC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7384;p97"/>
          <p:cNvGrpSpPr/>
          <p:nvPr/>
        </p:nvGrpSpPr>
        <p:grpSpPr>
          <a:xfrm>
            <a:off x="8832193" y="4664506"/>
            <a:ext cx="407432" cy="407391"/>
            <a:chOff x="812101" y="2571761"/>
            <a:chExt cx="417066" cy="417024"/>
          </a:xfrm>
          <a:solidFill>
            <a:srgbClr val="FFBC2F"/>
          </a:solidFill>
        </p:grpSpPr>
        <p:sp>
          <p:nvSpPr>
            <p:cNvPr id="15" name="Google Shape;17385;p97"/>
            <p:cNvSpPr/>
            <p:nvPr/>
          </p:nvSpPr>
          <p:spPr>
            <a:xfrm>
              <a:off x="935084" y="2694744"/>
              <a:ext cx="171071" cy="171071"/>
            </a:xfrm>
            <a:custGeom>
              <a:avLst/>
              <a:gdLst/>
              <a:ahLst/>
              <a:cxnLst/>
              <a:rect l="l" t="t" r="r" b="b"/>
              <a:pathLst>
                <a:path w="8197" h="8197" extrusionOk="0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386;p97"/>
            <p:cNvSpPr/>
            <p:nvPr/>
          </p:nvSpPr>
          <p:spPr>
            <a:xfrm>
              <a:off x="860977" y="2620616"/>
              <a:ext cx="319311" cy="319290"/>
            </a:xfrm>
            <a:custGeom>
              <a:avLst/>
              <a:gdLst/>
              <a:ahLst/>
              <a:cxnLst/>
              <a:rect l="l" t="t" r="r" b="b"/>
              <a:pathLst>
                <a:path w="15300" h="15299" extrusionOk="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387;p97"/>
            <p:cNvSpPr/>
            <p:nvPr/>
          </p:nvSpPr>
          <p:spPr>
            <a:xfrm>
              <a:off x="812101" y="2571761"/>
              <a:ext cx="417066" cy="417024"/>
            </a:xfrm>
            <a:custGeom>
              <a:avLst/>
              <a:gdLst/>
              <a:ahLst/>
              <a:cxnLst/>
              <a:rect l="l" t="t" r="r" b="b"/>
              <a:pathLst>
                <a:path w="19984" h="19982" extrusionOk="0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388;p97"/>
            <p:cNvSpPr/>
            <p:nvPr/>
          </p:nvSpPr>
          <p:spPr>
            <a:xfrm>
              <a:off x="1081712" y="2670306"/>
              <a:ext cx="48878" cy="48898"/>
            </a:xfrm>
            <a:custGeom>
              <a:avLst/>
              <a:gdLst/>
              <a:ahLst/>
              <a:cxnLst/>
              <a:rect l="l" t="t" r="r" b="b"/>
              <a:pathLst>
                <a:path w="2342" h="2343" extrusionOk="0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7191;p97">
            <a:hlinkClick r:id="rId10"/>
          </p:cNvPr>
          <p:cNvSpPr/>
          <p:nvPr/>
        </p:nvSpPr>
        <p:spPr>
          <a:xfrm>
            <a:off x="9321609" y="4707630"/>
            <a:ext cx="420796" cy="295690"/>
          </a:xfrm>
          <a:custGeom>
            <a:avLst/>
            <a:gdLst/>
            <a:ahLst/>
            <a:cxnLst/>
            <a:rect l="l" t="t" r="r" b="b"/>
            <a:pathLst>
              <a:path w="11658" h="8192" extrusionOk="0">
                <a:moveTo>
                  <a:pt x="10429" y="662"/>
                </a:moveTo>
                <a:cubicBezTo>
                  <a:pt x="10114" y="1008"/>
                  <a:pt x="6207" y="4915"/>
                  <a:pt x="6081" y="5072"/>
                </a:cubicBezTo>
                <a:cubicBezTo>
                  <a:pt x="6018" y="5135"/>
                  <a:pt x="5916" y="5167"/>
                  <a:pt x="5813" y="5167"/>
                </a:cubicBezTo>
                <a:cubicBezTo>
                  <a:pt x="5711" y="5167"/>
                  <a:pt x="5608" y="5135"/>
                  <a:pt x="5545" y="5072"/>
                </a:cubicBezTo>
                <a:lnTo>
                  <a:pt x="1135" y="662"/>
                </a:lnTo>
                <a:close/>
                <a:moveTo>
                  <a:pt x="662" y="1134"/>
                </a:moveTo>
                <a:lnTo>
                  <a:pt x="3624" y="4096"/>
                </a:lnTo>
                <a:lnTo>
                  <a:pt x="662" y="7057"/>
                </a:lnTo>
                <a:lnTo>
                  <a:pt x="662" y="1134"/>
                </a:lnTo>
                <a:close/>
                <a:moveTo>
                  <a:pt x="10996" y="1134"/>
                </a:moveTo>
                <a:lnTo>
                  <a:pt x="10996" y="7057"/>
                </a:lnTo>
                <a:lnTo>
                  <a:pt x="8034" y="4096"/>
                </a:lnTo>
                <a:lnTo>
                  <a:pt x="10996" y="1134"/>
                </a:lnTo>
                <a:close/>
                <a:moveTo>
                  <a:pt x="7562" y="4568"/>
                </a:moveTo>
                <a:lnTo>
                  <a:pt x="10492" y="7530"/>
                </a:lnTo>
                <a:lnTo>
                  <a:pt x="1198" y="7530"/>
                </a:lnTo>
                <a:lnTo>
                  <a:pt x="4096" y="4568"/>
                </a:lnTo>
                <a:lnTo>
                  <a:pt x="5073" y="5545"/>
                </a:lnTo>
                <a:cubicBezTo>
                  <a:pt x="5278" y="5750"/>
                  <a:pt x="5553" y="5852"/>
                  <a:pt x="5829" y="5852"/>
                </a:cubicBezTo>
                <a:cubicBezTo>
                  <a:pt x="6105" y="5852"/>
                  <a:pt x="6380" y="5750"/>
                  <a:pt x="6585" y="5545"/>
                </a:cubicBezTo>
                <a:lnTo>
                  <a:pt x="7562" y="4568"/>
                </a:lnTo>
                <a:close/>
                <a:moveTo>
                  <a:pt x="1009" y="0"/>
                </a:moveTo>
                <a:cubicBezTo>
                  <a:pt x="473" y="0"/>
                  <a:pt x="1" y="473"/>
                  <a:pt x="1" y="1008"/>
                </a:cubicBezTo>
                <a:lnTo>
                  <a:pt x="1" y="7152"/>
                </a:lnTo>
                <a:cubicBezTo>
                  <a:pt x="1" y="7719"/>
                  <a:pt x="473" y="8191"/>
                  <a:pt x="1009" y="8191"/>
                </a:cubicBezTo>
                <a:lnTo>
                  <a:pt x="10618" y="8191"/>
                </a:lnTo>
                <a:cubicBezTo>
                  <a:pt x="11185" y="8191"/>
                  <a:pt x="11657" y="7719"/>
                  <a:pt x="11657" y="7152"/>
                </a:cubicBezTo>
                <a:lnTo>
                  <a:pt x="11657" y="1008"/>
                </a:lnTo>
                <a:cubicBezTo>
                  <a:pt x="11657" y="441"/>
                  <a:pt x="11185" y="0"/>
                  <a:pt x="10618" y="0"/>
                </a:cubicBezTo>
                <a:close/>
              </a:path>
            </a:pathLst>
          </a:custGeom>
          <a:solidFill>
            <a:srgbClr val="FFBC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Szövegdoboz 23"/>
          <p:cNvSpPr txBox="1"/>
          <p:nvPr/>
        </p:nvSpPr>
        <p:spPr>
          <a:xfrm>
            <a:off x="2467212" y="6581001"/>
            <a:ext cx="7257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 err="1" smtClean="0">
                <a:latin typeface="Baskerville Old Face" panose="02020602080505020303" pitchFamily="18" charset="0"/>
              </a:rPr>
              <a:t>This</a:t>
            </a:r>
            <a:r>
              <a:rPr lang="hu-HU" sz="1200" dirty="0" smtClean="0">
                <a:latin typeface="Baskerville Old Face" panose="02020602080505020303" pitchFamily="18" charset="0"/>
              </a:rPr>
              <a:t> </a:t>
            </a:r>
            <a:r>
              <a:rPr lang="hu-HU" sz="1200" dirty="0" err="1" smtClean="0">
                <a:latin typeface="Baskerville Old Face" panose="02020602080505020303" pitchFamily="18" charset="0"/>
              </a:rPr>
              <a:t>presentation</a:t>
            </a:r>
            <a:r>
              <a:rPr lang="hu-HU" sz="1200" dirty="0" smtClean="0">
                <a:latin typeface="Baskerville Old Face" panose="02020602080505020303" pitchFamily="18" charset="0"/>
              </a:rPr>
              <a:t> </a:t>
            </a:r>
            <a:r>
              <a:rPr lang="hu-HU" sz="1200" dirty="0" err="1" smtClean="0">
                <a:latin typeface="Baskerville Old Face" panose="02020602080505020303" pitchFamily="18" charset="0"/>
              </a:rPr>
              <a:t>includes</a:t>
            </a:r>
            <a:r>
              <a:rPr lang="hu-HU" sz="1200" dirty="0" smtClean="0">
                <a:latin typeface="Baskerville Old Face" panose="02020602080505020303" pitchFamily="18" charset="0"/>
              </a:rPr>
              <a:t> </a:t>
            </a:r>
            <a:r>
              <a:rPr lang="hu-HU" sz="1200" dirty="0" err="1" smtClean="0">
                <a:latin typeface="Baskerville Old Face" panose="02020602080505020303" pitchFamily="18" charset="0"/>
              </a:rPr>
              <a:t>icons</a:t>
            </a:r>
            <a:r>
              <a:rPr lang="hu-HU" sz="1200" dirty="0" smtClean="0">
                <a:latin typeface="Baskerville Old Face" panose="02020602080505020303" pitchFamily="18" charset="0"/>
              </a:rPr>
              <a:t> </a:t>
            </a:r>
            <a:r>
              <a:rPr lang="hu-HU" sz="1200" dirty="0" err="1" smtClean="0">
                <a:latin typeface="Baskerville Old Face" panose="02020602080505020303" pitchFamily="18" charset="0"/>
              </a:rPr>
              <a:t>by</a:t>
            </a:r>
            <a:r>
              <a:rPr lang="hu-HU" sz="1200" dirty="0" smtClean="0">
                <a:latin typeface="Baskerville Old Face" panose="02020602080505020303" pitchFamily="18" charset="0"/>
              </a:rPr>
              <a:t> </a:t>
            </a:r>
            <a:r>
              <a:rPr lang="hu-HU" sz="1200" dirty="0" err="1" smtClean="0">
                <a:latin typeface="Baskerville Old Face" panose="02020602080505020303" pitchFamily="18" charset="0"/>
              </a:rPr>
              <a:t>Flaticon</a:t>
            </a:r>
            <a:r>
              <a:rPr lang="hu-HU" sz="1200" dirty="0" smtClean="0">
                <a:latin typeface="Baskerville Old Face" panose="02020602080505020303" pitchFamily="18" charset="0"/>
              </a:rPr>
              <a:t>, and </a:t>
            </a:r>
            <a:r>
              <a:rPr lang="hu-HU" sz="1200" dirty="0" err="1" smtClean="0">
                <a:latin typeface="Baskerville Old Face" panose="02020602080505020303" pitchFamily="18" charset="0"/>
              </a:rPr>
              <a:t>pictures</a:t>
            </a:r>
            <a:r>
              <a:rPr lang="hu-HU" sz="1200" dirty="0" smtClean="0">
                <a:latin typeface="Baskerville Old Face" panose="02020602080505020303" pitchFamily="18" charset="0"/>
              </a:rPr>
              <a:t> </a:t>
            </a:r>
            <a:r>
              <a:rPr lang="hu-HU" sz="1200" dirty="0" err="1" smtClean="0">
                <a:latin typeface="Baskerville Old Face" panose="02020602080505020303" pitchFamily="18" charset="0"/>
              </a:rPr>
              <a:t>by</a:t>
            </a:r>
            <a:r>
              <a:rPr lang="hu-HU" sz="1200" dirty="0" smtClean="0">
                <a:latin typeface="Baskerville Old Face" panose="02020602080505020303" pitchFamily="18" charset="0"/>
              </a:rPr>
              <a:t> Freepik. </a:t>
            </a:r>
            <a:r>
              <a:rPr lang="hu-HU" sz="1200" dirty="0" err="1" smtClean="0">
                <a:latin typeface="Baskerville Old Face" panose="02020602080505020303" pitchFamily="18" charset="0"/>
              </a:rPr>
              <a:t>Other</a:t>
            </a:r>
            <a:r>
              <a:rPr lang="hu-HU" sz="1200" dirty="0" smtClean="0">
                <a:latin typeface="Baskerville Old Face" panose="02020602080505020303" pitchFamily="18" charset="0"/>
              </a:rPr>
              <a:t> image </a:t>
            </a:r>
            <a:r>
              <a:rPr lang="hu-HU" sz="1200" dirty="0" err="1" smtClean="0">
                <a:latin typeface="Baskerville Old Face" panose="02020602080505020303" pitchFamily="18" charset="0"/>
              </a:rPr>
              <a:t>sources</a:t>
            </a:r>
            <a:r>
              <a:rPr lang="hu-HU" sz="1200" dirty="0" smtClean="0">
                <a:latin typeface="Baskerville Old Face" panose="02020602080505020303" pitchFamily="18" charset="0"/>
              </a:rPr>
              <a:t>: Google</a:t>
            </a:r>
          </a:p>
        </p:txBody>
      </p:sp>
      <p:sp>
        <p:nvSpPr>
          <p:cNvPr id="33" name="Szövegdoboz 32"/>
          <p:cNvSpPr txBox="1"/>
          <p:nvPr/>
        </p:nvSpPr>
        <p:spPr>
          <a:xfrm>
            <a:off x="1988076" y="4153875"/>
            <a:ext cx="2193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>
                <a:latin typeface="Georgia" panose="02040502050405020303" pitchFamily="18" charset="0"/>
              </a:rPr>
              <a:t>Dávid Gócza</a:t>
            </a:r>
            <a:endParaRPr lang="hu-HU" dirty="0">
              <a:latin typeface="Georgia" panose="02040502050405020303" pitchFamily="18" charset="0"/>
            </a:endParaRPr>
          </a:p>
        </p:txBody>
      </p:sp>
      <p:sp>
        <p:nvSpPr>
          <p:cNvPr id="35" name="Szövegdoboz 34"/>
          <p:cNvSpPr txBox="1"/>
          <p:nvPr/>
        </p:nvSpPr>
        <p:spPr>
          <a:xfrm>
            <a:off x="4620536" y="4153875"/>
            <a:ext cx="290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>
                <a:latin typeface="Georgia" panose="02040502050405020303" pitchFamily="18" charset="0"/>
              </a:rPr>
              <a:t>Xénia Roxána Csizmadia</a:t>
            </a:r>
            <a:endParaRPr lang="hu-HU" dirty="0">
              <a:latin typeface="Georgia" panose="02040502050405020303" pitchFamily="18" charset="0"/>
            </a:endParaRPr>
          </a:p>
        </p:txBody>
      </p:sp>
      <p:sp>
        <p:nvSpPr>
          <p:cNvPr id="36" name="Szövegdoboz 35"/>
          <p:cNvSpPr txBox="1"/>
          <p:nvPr/>
        </p:nvSpPr>
        <p:spPr>
          <a:xfrm>
            <a:off x="7701099" y="4153875"/>
            <a:ext cx="290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>
                <a:latin typeface="Georgia" panose="02040502050405020303" pitchFamily="18" charset="0"/>
              </a:rPr>
              <a:t>Kamilla Anna Horváth</a:t>
            </a:r>
            <a:endParaRPr lang="hu-HU" dirty="0">
              <a:latin typeface="Georgia" panose="02040502050405020303" pitchFamily="18" charset="0"/>
            </a:endParaRPr>
          </a:p>
        </p:txBody>
      </p:sp>
      <p:sp>
        <p:nvSpPr>
          <p:cNvPr id="34" name="Szövegdoboz 33"/>
          <p:cNvSpPr txBox="1"/>
          <p:nvPr/>
        </p:nvSpPr>
        <p:spPr>
          <a:xfrm>
            <a:off x="4311694" y="5805185"/>
            <a:ext cx="117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>
                <a:latin typeface="Georgia" panose="02040502050405020303" pitchFamily="18" charset="0"/>
              </a:rPr>
              <a:t>Mariposa</a:t>
            </a:r>
            <a:endParaRPr lang="hu-HU" dirty="0">
              <a:latin typeface="Georgia" panose="02040502050405020303" pitchFamily="18" charset="0"/>
            </a:endParaRPr>
          </a:p>
        </p:txBody>
      </p:sp>
      <p:sp>
        <p:nvSpPr>
          <p:cNvPr id="2" name="Lekerekített téglalap 1">
            <a:hlinkClick r:id="rId11"/>
          </p:cNvPr>
          <p:cNvSpPr/>
          <p:nvPr/>
        </p:nvSpPr>
        <p:spPr>
          <a:xfrm>
            <a:off x="2750499" y="4657782"/>
            <a:ext cx="407383" cy="407383"/>
          </a:xfrm>
          <a:prstGeom prst="roundRect">
            <a:avLst/>
          </a:prstGeom>
          <a:noFill/>
          <a:ln>
            <a:solidFill>
              <a:srgbClr val="FFBC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Lekerekített téglalap 19">
            <a:hlinkClick r:id="rId12"/>
          </p:cNvPr>
          <p:cNvSpPr/>
          <p:nvPr/>
        </p:nvSpPr>
        <p:spPr>
          <a:xfrm>
            <a:off x="8832193" y="4664506"/>
            <a:ext cx="407432" cy="407432"/>
          </a:xfrm>
          <a:prstGeom prst="roundRect">
            <a:avLst/>
          </a:prstGeom>
          <a:noFill/>
          <a:ln>
            <a:solidFill>
              <a:srgbClr val="FFBC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1" name="Kép 20">
            <a:hlinkClick r:id="rId13"/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278" y="5566325"/>
            <a:ext cx="847052" cy="847052"/>
          </a:xfrm>
          <a:prstGeom prst="rect">
            <a:avLst/>
          </a:prstGeom>
        </p:spPr>
      </p:pic>
      <p:pic>
        <p:nvPicPr>
          <p:cNvPr id="22" name="Kép 21">
            <a:hlinkClick r:id="rId15"/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487" y="5637619"/>
            <a:ext cx="643457" cy="62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28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5848350" y="3020616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dirty="0" smtClean="0"/>
              <a:t>A vizsgarész során a vizsgázó gyakorlati bemutatóval összekapcsolt szóbeli előadás formájában mutatja be a</a:t>
            </a:r>
          </a:p>
          <a:p>
            <a:r>
              <a:rPr lang="hu-HU" dirty="0" smtClean="0"/>
              <a:t>• szoftver célját,</a:t>
            </a:r>
          </a:p>
          <a:p>
            <a:r>
              <a:rPr lang="hu-HU" dirty="0" smtClean="0"/>
              <a:t>• műszaki megvalósítását,</a:t>
            </a:r>
          </a:p>
          <a:p>
            <a:r>
              <a:rPr lang="hu-HU" dirty="0" smtClean="0"/>
              <a:t>• működését,</a:t>
            </a:r>
          </a:p>
          <a:p>
            <a:r>
              <a:rPr lang="hu-HU" dirty="0" smtClean="0"/>
              <a:t>• forráskódját,</a:t>
            </a:r>
          </a:p>
          <a:p>
            <a:r>
              <a:rPr lang="hu-HU" dirty="0" smtClean="0"/>
              <a:t>• a csapaton belüli munkamegosztást, a fejlesztési csapatban betöltött szerepét, a fejlesztés során használt projektszervezési eszközöket.</a:t>
            </a:r>
          </a:p>
          <a:p>
            <a:r>
              <a:rPr lang="hu-HU" dirty="0" smtClean="0"/>
              <a:t>A fentieken túl maximum 3-5 perces angol nyelven tartott szóbeli előadás formájában összefoglalót ad a szoftver céljáról és működéséről, valamint angolul válaszol a vizsgáztató végfelhasználói szerepben feltett maximum 2-3 kérdésére.</a:t>
            </a:r>
            <a:endParaRPr lang="hu-HU" dirty="0"/>
          </a:p>
        </p:txBody>
      </p:sp>
      <p:sp>
        <p:nvSpPr>
          <p:cNvPr id="3" name="Téglalap 2"/>
          <p:cNvSpPr/>
          <p:nvPr/>
        </p:nvSpPr>
        <p:spPr>
          <a:xfrm>
            <a:off x="190500" y="307985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dirty="0" smtClean="0"/>
              <a:t>Képek:</a:t>
            </a:r>
          </a:p>
          <a:p>
            <a:r>
              <a:rPr lang="hu-HU" dirty="0" smtClean="0">
                <a:hlinkClick r:id="rId2"/>
              </a:rPr>
              <a:t>https</a:t>
            </a:r>
            <a:r>
              <a:rPr lang="hu-HU" dirty="0">
                <a:hlinkClick r:id="rId2"/>
              </a:rPr>
              <a:t>://www.vice.com/en/article/friendship-applications-gen-z-loneliness</a:t>
            </a:r>
            <a:r>
              <a:rPr lang="hu-HU" dirty="0" smtClean="0">
                <a:hlinkClick r:id="rId2"/>
              </a:rPr>
              <a:t>/</a:t>
            </a:r>
            <a:endParaRPr lang="hu-HU" dirty="0" smtClean="0"/>
          </a:p>
          <a:p>
            <a:r>
              <a:rPr lang="hu-HU" dirty="0"/>
              <a:t>https://www.weforum.org/stories/2023/11/who-lonelines-health-priority-weekly-health-roundup/</a:t>
            </a:r>
          </a:p>
        </p:txBody>
      </p:sp>
    </p:spTree>
    <p:extLst>
      <p:ext uri="{BB962C8B-B14F-4D97-AF65-F5344CB8AC3E}">
        <p14:creationId xmlns:p14="http://schemas.microsoft.com/office/powerpoint/2010/main" val="101616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mboid 6"/>
          <p:cNvSpPr/>
          <p:nvPr/>
        </p:nvSpPr>
        <p:spPr>
          <a:xfrm>
            <a:off x="0" y="0"/>
            <a:ext cx="12192000" cy="6858000"/>
          </a:xfrm>
          <a:prstGeom prst="parallelogram">
            <a:avLst/>
          </a:prstGeom>
          <a:solidFill>
            <a:srgbClr val="FFBC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pSp>
        <p:nvGrpSpPr>
          <p:cNvPr id="2" name="Csoportba foglalás 1"/>
          <p:cNvGrpSpPr/>
          <p:nvPr/>
        </p:nvGrpSpPr>
        <p:grpSpPr>
          <a:xfrm>
            <a:off x="7003366" y="2324861"/>
            <a:ext cx="3725528" cy="3137138"/>
            <a:chOff x="1104573" y="5150506"/>
            <a:chExt cx="3956937" cy="3329242"/>
          </a:xfrm>
        </p:grpSpPr>
        <p:sp>
          <p:nvSpPr>
            <p:cNvPr id="3" name="Téglalap 2"/>
            <p:cNvSpPr/>
            <p:nvPr/>
          </p:nvSpPr>
          <p:spPr>
            <a:xfrm>
              <a:off x="1104573" y="8120462"/>
              <a:ext cx="3397325" cy="35928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600" b="0" dirty="0" smtClean="0">
                  <a:solidFill>
                    <a:srgbClr val="333333"/>
                  </a:solidFill>
                  <a:effectLst/>
                  <a:latin typeface="Baskerville Old Face" panose="02020602080505020303" pitchFamily="18" charset="0"/>
                </a:rPr>
                <a:t>American Time Use Survey (ATUS)</a:t>
              </a:r>
              <a:endParaRPr lang="hu-HU" sz="1600" dirty="0">
                <a:latin typeface="Baskerville Old Face" panose="02020602080505020303" pitchFamily="18" charset="0"/>
              </a:endParaRPr>
            </a:p>
          </p:txBody>
        </p:sp>
        <p:pic>
          <p:nvPicPr>
            <p:cNvPr id="4" name="Kép 3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573" y="5150506"/>
              <a:ext cx="3956937" cy="2969956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8" name="Szövegdoboz 7"/>
          <p:cNvSpPr txBox="1"/>
          <p:nvPr/>
        </p:nvSpPr>
        <p:spPr>
          <a:xfrm>
            <a:off x="2865407" y="208111"/>
            <a:ext cx="6461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Social </a:t>
            </a:r>
            <a:r>
              <a:rPr lang="hu-HU" sz="48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Isolation</a:t>
            </a:r>
            <a:endParaRPr lang="hu-HU" sz="4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Szövegdoboz 8"/>
          <p:cNvSpPr txBox="1"/>
          <p:nvPr/>
        </p:nvSpPr>
        <p:spPr>
          <a:xfrm>
            <a:off x="1950652" y="986210"/>
            <a:ext cx="8778242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Georgia" panose="02040502050405020303" pitchFamily="18" charset="0"/>
              </a:rPr>
              <a:t>Social isolation is a</a:t>
            </a:r>
            <a:r>
              <a:rPr lang="hu-HU" sz="2000" dirty="0" smtClean="0">
                <a:latin typeface="Georgia" panose="02040502050405020303" pitchFamily="18" charset="0"/>
              </a:rPr>
              <a:t> </a:t>
            </a:r>
            <a:r>
              <a:rPr lang="en-US" sz="2000" dirty="0" smtClean="0">
                <a:latin typeface="Georgia" panose="02040502050405020303" pitchFamily="18" charset="0"/>
              </a:rPr>
              <a:t>condition characterized by a lack of contact with other people and being disengaged from groups and social activities</a:t>
            </a:r>
            <a:r>
              <a:rPr lang="hu-HU" sz="2000" dirty="0" smtClean="0">
                <a:latin typeface="Georgia" panose="02040502050405020303" pitchFamily="18" charset="0"/>
              </a:rPr>
              <a:t>.</a:t>
            </a:r>
          </a:p>
          <a:p>
            <a:pPr algn="r"/>
            <a:r>
              <a:rPr lang="hu-HU" sz="1100" dirty="0" err="1" smtClean="0">
                <a:latin typeface="Georgia" panose="02040502050405020303" pitchFamily="18" charset="0"/>
              </a:rPr>
              <a:t>Source</a:t>
            </a:r>
            <a:r>
              <a:rPr lang="hu-HU" sz="1100" dirty="0" smtClean="0">
                <a:latin typeface="Georgia" panose="02040502050405020303" pitchFamily="18" charset="0"/>
              </a:rPr>
              <a:t>: BMC Public Health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1767840" y="2472957"/>
            <a:ext cx="435160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 panose="02040502050405020303" pitchFamily="18" charset="0"/>
                <a:cs typeface="Helvetica" panose="020B0604020202020204" pitchFamily="34" charset="0"/>
              </a:rPr>
              <a:t>Globally and across age groups, the incidence of isolation and loneliness is </a:t>
            </a:r>
            <a:r>
              <a:rPr lang="en-US" b="1" dirty="0" smtClean="0">
                <a:latin typeface="Georgia" panose="02040502050405020303" pitchFamily="18" charset="0"/>
                <a:cs typeface="Helvetica" panose="020B0604020202020204" pitchFamily="34" charset="0"/>
              </a:rPr>
              <a:t>on the rise</a:t>
            </a:r>
            <a:r>
              <a:rPr lang="en-US" dirty="0" smtClean="0">
                <a:latin typeface="Georgia" panose="02040502050405020303" pitchFamily="18" charset="0"/>
                <a:cs typeface="Helvetica" panose="020B0604020202020204" pitchFamily="34" charset="0"/>
              </a:rPr>
              <a:t>.</a:t>
            </a:r>
            <a:endParaRPr lang="hu-HU" dirty="0" smtClean="0">
              <a:latin typeface="Georgia" panose="02040502050405020303" pitchFamily="18" charset="0"/>
              <a:cs typeface="Helvetica" panose="020B0604020202020204" pitchFamily="34" charset="0"/>
            </a:endParaRPr>
          </a:p>
          <a:p>
            <a:pPr algn="r"/>
            <a:r>
              <a:rPr lang="hu-HU" sz="1100" dirty="0" err="1" smtClean="0">
                <a:latin typeface="Georgia" panose="02040502050405020303" pitchFamily="18" charset="0"/>
                <a:cs typeface="Helvetica" panose="020B0604020202020204" pitchFamily="34" charset="0"/>
              </a:rPr>
              <a:t>Source</a:t>
            </a:r>
            <a:r>
              <a:rPr lang="hu-HU" sz="1100" dirty="0" smtClean="0">
                <a:latin typeface="Georgia" panose="02040502050405020303" pitchFamily="18" charset="0"/>
                <a:cs typeface="Helvetica" panose="020B0604020202020204" pitchFamily="34" charset="0"/>
              </a:rPr>
              <a:t>: </a:t>
            </a:r>
            <a:r>
              <a:rPr lang="hu-HU" sz="1100" dirty="0" err="1" smtClean="0">
                <a:latin typeface="Georgia" panose="02040502050405020303" pitchFamily="18" charset="0"/>
                <a:cs typeface="Helvetica" panose="020B0604020202020204" pitchFamily="34" charset="0"/>
              </a:rPr>
              <a:t>Swiss</a:t>
            </a:r>
            <a:r>
              <a:rPr lang="hu-HU" sz="1100" dirty="0" smtClean="0">
                <a:latin typeface="Georgia" panose="02040502050405020303" pitchFamily="18" charset="0"/>
                <a:cs typeface="Helvetica" panose="020B0604020202020204" pitchFamily="34" charset="0"/>
              </a:rPr>
              <a:t> Rea</a:t>
            </a:r>
          </a:p>
          <a:p>
            <a:pPr algn="r"/>
            <a:endParaRPr lang="hu-HU" sz="1100" dirty="0" smtClean="0">
              <a:latin typeface="Georgia" panose="02040502050405020303" pitchFamily="18" charset="0"/>
              <a:cs typeface="Helvetica" panose="020B0604020202020204" pitchFamily="34" charset="0"/>
            </a:endParaRPr>
          </a:p>
        </p:txBody>
      </p:sp>
      <p:sp>
        <p:nvSpPr>
          <p:cNvPr id="11" name="Szövegdoboz 10"/>
          <p:cNvSpPr txBox="1"/>
          <p:nvPr/>
        </p:nvSpPr>
        <p:spPr>
          <a:xfrm>
            <a:off x="1767840" y="4434840"/>
            <a:ext cx="445008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latin typeface="Georgia" panose="02040502050405020303" pitchFamily="18" charset="0"/>
              </a:rPr>
              <a:t>A</a:t>
            </a:r>
            <a:r>
              <a:rPr lang="en-US" dirty="0" err="1" smtClean="0">
                <a:latin typeface="Georgia" panose="02040502050405020303" pitchFamily="18" charset="0"/>
              </a:rPr>
              <a:t>pproximately</a:t>
            </a:r>
            <a:r>
              <a:rPr lang="en-US" dirty="0" smtClean="0">
                <a:latin typeface="Georgia" panose="02040502050405020303" pitchFamily="18" charset="0"/>
              </a:rPr>
              <a:t> </a:t>
            </a:r>
            <a:r>
              <a:rPr lang="en-US" b="1" dirty="0" smtClean="0">
                <a:latin typeface="Georgia" panose="02040502050405020303" pitchFamily="18" charset="0"/>
              </a:rPr>
              <a:t>1 in every 14</a:t>
            </a:r>
            <a:r>
              <a:rPr lang="en-US" dirty="0" smtClean="0">
                <a:latin typeface="Georgia" panose="02040502050405020303" pitchFamily="18" charset="0"/>
              </a:rPr>
              <a:t> ATUS respondents did not engage in a single face-to-face interaction during their diary days from 2003 to 2022.</a:t>
            </a:r>
            <a:endParaRPr lang="hu-HU" dirty="0" smtClean="0">
              <a:latin typeface="Georgia" panose="02040502050405020303" pitchFamily="18" charset="0"/>
            </a:endParaRPr>
          </a:p>
          <a:p>
            <a:pPr algn="r"/>
            <a:r>
              <a:rPr lang="hu-HU" sz="1100" dirty="0" err="1" smtClean="0">
                <a:latin typeface="Georgia" panose="02040502050405020303" pitchFamily="18" charset="0"/>
              </a:rPr>
              <a:t>Source</a:t>
            </a:r>
            <a:r>
              <a:rPr lang="hu-HU" sz="1100" dirty="0" smtClean="0">
                <a:latin typeface="Georgia" panose="02040502050405020303" pitchFamily="18" charset="0"/>
              </a:rPr>
              <a:t>: </a:t>
            </a:r>
            <a:r>
              <a:rPr lang="hu-HU" sz="1100" dirty="0" err="1" smtClean="0">
                <a:latin typeface="Georgia" panose="02040502050405020303" pitchFamily="18" charset="0"/>
              </a:rPr>
              <a:t>Sage</a:t>
            </a:r>
            <a:r>
              <a:rPr lang="hu-HU" sz="1100" dirty="0" smtClean="0">
                <a:latin typeface="Georgia" panose="02040502050405020303" pitchFamily="18" charset="0"/>
              </a:rPr>
              <a:t> Journal</a:t>
            </a:r>
          </a:p>
        </p:txBody>
      </p:sp>
    </p:spTree>
    <p:extLst>
      <p:ext uri="{BB962C8B-B14F-4D97-AF65-F5344CB8AC3E}">
        <p14:creationId xmlns:p14="http://schemas.microsoft.com/office/powerpoint/2010/main" val="22271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doboz 6"/>
          <p:cNvSpPr txBox="1"/>
          <p:nvPr/>
        </p:nvSpPr>
        <p:spPr>
          <a:xfrm>
            <a:off x="2256693" y="360483"/>
            <a:ext cx="76786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Risks</a:t>
            </a:r>
            <a:r>
              <a:rPr lang="hu-HU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Social </a:t>
            </a:r>
            <a:r>
              <a:rPr lang="hu-HU" sz="4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Isolation</a:t>
            </a:r>
            <a:endParaRPr lang="hu-HU" sz="4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2115055" y="2311277"/>
            <a:ext cx="79618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eorgia" panose="02040502050405020303" pitchFamily="18" charset="0"/>
              </a:rPr>
              <a:t>According to the American Psychological Association, feeling isolated can also impact a person’s immune system.</a:t>
            </a:r>
            <a:endParaRPr lang="hu-HU" dirty="0">
              <a:latin typeface="Georgia" panose="02040502050405020303" pitchFamily="18" charset="0"/>
            </a:endParaRPr>
          </a:p>
          <a:p>
            <a:pPr algn="ctr"/>
            <a:endParaRPr lang="hu-HU" dirty="0" smtClean="0">
              <a:latin typeface="Georgia" panose="02040502050405020303" pitchFamily="18" charset="0"/>
            </a:endParaRPr>
          </a:p>
          <a:p>
            <a:pPr algn="ctr"/>
            <a:r>
              <a:rPr lang="en-US" dirty="0" smtClean="0">
                <a:latin typeface="Georgia" panose="02040502050405020303" pitchFamily="18" charset="0"/>
              </a:rPr>
              <a:t>Studies show that loneliness and social isolation are associated with higher risks for health problems such as</a:t>
            </a:r>
            <a:endParaRPr lang="hu-HU" dirty="0" smtClean="0">
              <a:latin typeface="Georgia" panose="02040502050405020303" pitchFamily="18" charset="0"/>
            </a:endParaRPr>
          </a:p>
        </p:txBody>
      </p:sp>
      <p:grpSp>
        <p:nvGrpSpPr>
          <p:cNvPr id="9" name="Csoportba foglalás 8"/>
          <p:cNvGrpSpPr/>
          <p:nvPr/>
        </p:nvGrpSpPr>
        <p:grpSpPr>
          <a:xfrm>
            <a:off x="3423791" y="4335862"/>
            <a:ext cx="5344419" cy="488959"/>
            <a:chOff x="2671819" y="4325958"/>
            <a:chExt cx="6848363" cy="626555"/>
          </a:xfrm>
          <a:solidFill>
            <a:srgbClr val="FFBC2F"/>
          </a:solidFill>
        </p:grpSpPr>
        <p:sp>
          <p:nvSpPr>
            <p:cNvPr id="10" name="Sávnyíl 9"/>
            <p:cNvSpPr/>
            <p:nvPr/>
          </p:nvSpPr>
          <p:spPr>
            <a:xfrm rot="3600000">
              <a:off x="8890524" y="4200027"/>
              <a:ext cx="503724" cy="75559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chemeClr val="tx1"/>
                </a:solidFill>
              </a:endParaRPr>
            </a:p>
          </p:txBody>
        </p:sp>
        <p:sp>
          <p:nvSpPr>
            <p:cNvPr id="11" name="Sávnyíl 10"/>
            <p:cNvSpPr/>
            <p:nvPr/>
          </p:nvSpPr>
          <p:spPr>
            <a:xfrm rot="5400000">
              <a:off x="5844137" y="4322854"/>
              <a:ext cx="503727" cy="75559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chemeClr val="tx1"/>
                </a:solidFill>
              </a:endParaRPr>
            </a:p>
          </p:txBody>
        </p:sp>
        <p:sp>
          <p:nvSpPr>
            <p:cNvPr id="12" name="Sávnyíl 11"/>
            <p:cNvSpPr/>
            <p:nvPr/>
          </p:nvSpPr>
          <p:spPr>
            <a:xfrm rot="18000000" flipH="1">
              <a:off x="2797751" y="4200026"/>
              <a:ext cx="503728" cy="75559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chemeClr val="tx1"/>
                </a:solidFill>
              </a:endParaRPr>
            </a:p>
          </p:txBody>
        </p:sp>
      </p:grpSp>
      <p:sp>
        <p:nvSpPr>
          <p:cNvPr id="13" name="Téglalap 12"/>
          <p:cNvSpPr/>
          <p:nvPr/>
        </p:nvSpPr>
        <p:spPr>
          <a:xfrm>
            <a:off x="2203187" y="4997383"/>
            <a:ext cx="2288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Georgia" panose="02040502050405020303" pitchFamily="18" charset="0"/>
              </a:rPr>
              <a:t>heart disease</a:t>
            </a:r>
            <a:endParaRPr lang="hu-HU" sz="2400" dirty="0">
              <a:latin typeface="Georgia" panose="02040502050405020303" pitchFamily="18" charset="0"/>
            </a:endParaRPr>
          </a:p>
        </p:txBody>
      </p:sp>
      <p:sp>
        <p:nvSpPr>
          <p:cNvPr id="14" name="Téglalap 13"/>
          <p:cNvSpPr/>
          <p:nvPr/>
        </p:nvSpPr>
        <p:spPr>
          <a:xfrm>
            <a:off x="5139386" y="4993236"/>
            <a:ext cx="19132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Georgia" panose="02040502050405020303" pitchFamily="18" charset="0"/>
              </a:rPr>
              <a:t>depression</a:t>
            </a:r>
            <a:endParaRPr lang="hu-HU" sz="2400" dirty="0">
              <a:latin typeface="Georgia" panose="02040502050405020303" pitchFamily="18" charset="0"/>
            </a:endParaRPr>
          </a:p>
        </p:txBody>
      </p:sp>
      <p:sp>
        <p:nvSpPr>
          <p:cNvPr id="15" name="Téglalap 14"/>
          <p:cNvSpPr/>
          <p:nvPr/>
        </p:nvSpPr>
        <p:spPr>
          <a:xfrm>
            <a:off x="7553563" y="4993236"/>
            <a:ext cx="28273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Georgia" panose="02040502050405020303" pitchFamily="18" charset="0"/>
              </a:rPr>
              <a:t>cognitive decline</a:t>
            </a:r>
            <a:endParaRPr lang="hu-HU" sz="2400" dirty="0">
              <a:latin typeface="Georgia" panose="02040502050405020303" pitchFamily="18" charset="0"/>
            </a:endParaRPr>
          </a:p>
        </p:txBody>
      </p:sp>
      <p:sp>
        <p:nvSpPr>
          <p:cNvPr id="19" name="Téglalap 18"/>
          <p:cNvSpPr/>
          <p:nvPr/>
        </p:nvSpPr>
        <p:spPr>
          <a:xfrm>
            <a:off x="9196879" y="6611779"/>
            <a:ext cx="29947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u-HU" sz="1000" dirty="0" err="1"/>
              <a:t>Source</a:t>
            </a:r>
            <a:r>
              <a:rPr lang="hu-HU" sz="1000" dirty="0"/>
              <a:t>: National </a:t>
            </a:r>
            <a:r>
              <a:rPr lang="hu-HU" sz="1000" dirty="0" err="1"/>
              <a:t>Institutes</a:t>
            </a:r>
            <a:r>
              <a:rPr lang="hu-HU" sz="1000" dirty="0"/>
              <a:t> of </a:t>
            </a:r>
            <a:r>
              <a:rPr lang="hu-HU" sz="1000" dirty="0" smtClean="0"/>
              <a:t>Health, </a:t>
            </a:r>
            <a:r>
              <a:rPr lang="hu-HU" sz="1000" dirty="0" err="1" smtClean="0"/>
              <a:t>Sapien</a:t>
            </a:r>
            <a:r>
              <a:rPr lang="hu-HU" sz="1000" dirty="0" smtClean="0"/>
              <a:t> </a:t>
            </a:r>
            <a:r>
              <a:rPr lang="hu-HU" sz="1000" dirty="0" err="1" smtClean="0"/>
              <a:t>Labs</a:t>
            </a:r>
            <a:endParaRPr lang="hu-HU" sz="1000" dirty="0"/>
          </a:p>
        </p:txBody>
      </p:sp>
      <p:grpSp>
        <p:nvGrpSpPr>
          <p:cNvPr id="4" name="Csoportba foglalás 3"/>
          <p:cNvGrpSpPr/>
          <p:nvPr/>
        </p:nvGrpSpPr>
        <p:grpSpPr>
          <a:xfrm>
            <a:off x="-5" y="0"/>
            <a:ext cx="1683276" cy="6858000"/>
            <a:chOff x="-5" y="0"/>
            <a:chExt cx="1683276" cy="6858000"/>
          </a:xfrm>
        </p:grpSpPr>
        <p:sp>
          <p:nvSpPr>
            <p:cNvPr id="20" name="Derékszögű háromszög 19"/>
            <p:cNvSpPr/>
            <p:nvPr/>
          </p:nvSpPr>
          <p:spPr>
            <a:xfrm rot="5400000">
              <a:off x="-5" y="0"/>
              <a:ext cx="1683276" cy="1683276"/>
            </a:xfrm>
            <a:prstGeom prst="rtTriangle">
              <a:avLst/>
            </a:prstGeom>
            <a:solidFill>
              <a:srgbClr val="FFBC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" name="Derékszögű háromszög 23"/>
            <p:cNvSpPr/>
            <p:nvPr/>
          </p:nvSpPr>
          <p:spPr>
            <a:xfrm rot="5400000">
              <a:off x="-5" y="1299413"/>
              <a:ext cx="1683276" cy="1683276"/>
            </a:xfrm>
            <a:prstGeom prst="rtTriangle">
              <a:avLst/>
            </a:prstGeom>
            <a:solidFill>
              <a:srgbClr val="FFBC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" name="Derékszögű háromszög 24"/>
            <p:cNvSpPr/>
            <p:nvPr/>
          </p:nvSpPr>
          <p:spPr>
            <a:xfrm rot="5400000">
              <a:off x="-5" y="2598826"/>
              <a:ext cx="1683276" cy="1683276"/>
            </a:xfrm>
            <a:prstGeom prst="rtTriangle">
              <a:avLst/>
            </a:prstGeom>
            <a:solidFill>
              <a:srgbClr val="FFBC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" name="Derékszögű háromszög 25"/>
            <p:cNvSpPr/>
            <p:nvPr/>
          </p:nvSpPr>
          <p:spPr>
            <a:xfrm rot="5400000">
              <a:off x="-5" y="3886775"/>
              <a:ext cx="1683276" cy="1683276"/>
            </a:xfrm>
            <a:prstGeom prst="rtTriangle">
              <a:avLst/>
            </a:prstGeom>
            <a:solidFill>
              <a:srgbClr val="FFBC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" name="Derékszögű háromszög 26"/>
            <p:cNvSpPr/>
            <p:nvPr/>
          </p:nvSpPr>
          <p:spPr>
            <a:xfrm rot="5400000">
              <a:off x="-5" y="5174724"/>
              <a:ext cx="1683276" cy="1683276"/>
            </a:xfrm>
            <a:prstGeom prst="rtTriangle">
              <a:avLst/>
            </a:prstGeom>
            <a:solidFill>
              <a:srgbClr val="FFBC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3" name="Csoportba foglalás 2"/>
          <p:cNvGrpSpPr/>
          <p:nvPr/>
        </p:nvGrpSpPr>
        <p:grpSpPr>
          <a:xfrm>
            <a:off x="10508333" y="0"/>
            <a:ext cx="1683276" cy="6858000"/>
            <a:chOff x="10508333" y="0"/>
            <a:chExt cx="1683276" cy="6858000"/>
          </a:xfrm>
        </p:grpSpPr>
        <p:sp>
          <p:nvSpPr>
            <p:cNvPr id="28" name="Derékszögű háromszög 27"/>
            <p:cNvSpPr/>
            <p:nvPr/>
          </p:nvSpPr>
          <p:spPr>
            <a:xfrm rot="10800000">
              <a:off x="10508333" y="0"/>
              <a:ext cx="1683276" cy="1683276"/>
            </a:xfrm>
            <a:prstGeom prst="rtTriangle">
              <a:avLst/>
            </a:prstGeom>
            <a:solidFill>
              <a:srgbClr val="FFBC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" name="Derékszögű háromszög 28"/>
            <p:cNvSpPr/>
            <p:nvPr/>
          </p:nvSpPr>
          <p:spPr>
            <a:xfrm rot="10800000">
              <a:off x="10508333" y="1299413"/>
              <a:ext cx="1683276" cy="1683276"/>
            </a:xfrm>
            <a:prstGeom prst="rtTriangle">
              <a:avLst/>
            </a:prstGeom>
            <a:solidFill>
              <a:srgbClr val="FFBC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0" name="Derékszögű háromszög 29"/>
            <p:cNvSpPr/>
            <p:nvPr/>
          </p:nvSpPr>
          <p:spPr>
            <a:xfrm rot="10800000">
              <a:off x="10508333" y="2598826"/>
              <a:ext cx="1683276" cy="1683276"/>
            </a:xfrm>
            <a:prstGeom prst="rtTriangle">
              <a:avLst/>
            </a:prstGeom>
            <a:solidFill>
              <a:srgbClr val="FFBC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1" name="Derékszögű háromszög 30"/>
            <p:cNvSpPr/>
            <p:nvPr/>
          </p:nvSpPr>
          <p:spPr>
            <a:xfrm rot="10800000">
              <a:off x="10508333" y="3886775"/>
              <a:ext cx="1683276" cy="1683276"/>
            </a:xfrm>
            <a:prstGeom prst="rtTriangle">
              <a:avLst/>
            </a:prstGeom>
            <a:solidFill>
              <a:srgbClr val="FFBC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2" name="Derékszögű háromszög 31"/>
            <p:cNvSpPr/>
            <p:nvPr/>
          </p:nvSpPr>
          <p:spPr>
            <a:xfrm rot="10800000">
              <a:off x="10508333" y="5174724"/>
              <a:ext cx="1683276" cy="1683276"/>
            </a:xfrm>
            <a:prstGeom prst="rtTriangle">
              <a:avLst/>
            </a:prstGeom>
            <a:solidFill>
              <a:srgbClr val="FFBC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245974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>
          <a:xfrm>
            <a:off x="0" y="0"/>
            <a:ext cx="5933440" cy="6858000"/>
          </a:xfrm>
          <a:prstGeom prst="rect">
            <a:avLst/>
          </a:prstGeom>
          <a:solidFill>
            <a:srgbClr val="FFBC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Szövegdoboz 3"/>
          <p:cNvSpPr txBox="1"/>
          <p:nvPr/>
        </p:nvSpPr>
        <p:spPr>
          <a:xfrm>
            <a:off x="6229350" y="2644170"/>
            <a:ext cx="39338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  <a:p>
            <a:r>
              <a:rPr lang="hu-HU" sz="32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Chrysalis</a:t>
            </a:r>
            <a:endParaRPr lang="hu-HU" sz="32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hu-HU" sz="32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Finding</a:t>
            </a:r>
            <a:r>
              <a:rPr lang="hu-HU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u-HU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hu-HU" sz="32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Solution</a:t>
            </a:r>
            <a:endParaRPr lang="hu-HU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61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Ötszög 28"/>
          <p:cNvSpPr/>
          <p:nvPr/>
        </p:nvSpPr>
        <p:spPr>
          <a:xfrm>
            <a:off x="3598" y="0"/>
            <a:ext cx="2651760" cy="6858000"/>
          </a:xfrm>
          <a:prstGeom prst="homePlate">
            <a:avLst/>
          </a:prstGeom>
          <a:solidFill>
            <a:srgbClr val="FFBC2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Szövegdoboz 1"/>
          <p:cNvSpPr txBox="1"/>
          <p:nvPr/>
        </p:nvSpPr>
        <p:spPr>
          <a:xfrm>
            <a:off x="4869984" y="487064"/>
            <a:ext cx="6361775" cy="630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35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Changes</a:t>
            </a:r>
            <a:r>
              <a:rPr lang="hu-HU" sz="35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hu-HU" sz="35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Socialisation</a:t>
            </a:r>
            <a:endParaRPr lang="hu-HU" sz="35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Ötszög 38"/>
          <p:cNvSpPr/>
          <p:nvPr/>
        </p:nvSpPr>
        <p:spPr>
          <a:xfrm>
            <a:off x="689398" y="0"/>
            <a:ext cx="2651760" cy="6858000"/>
          </a:xfrm>
          <a:prstGeom prst="homePlate">
            <a:avLst/>
          </a:prstGeom>
          <a:solidFill>
            <a:srgbClr val="FFBC2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Ötszög 39"/>
          <p:cNvSpPr/>
          <p:nvPr/>
        </p:nvSpPr>
        <p:spPr>
          <a:xfrm>
            <a:off x="1375198" y="0"/>
            <a:ext cx="2651760" cy="6858000"/>
          </a:xfrm>
          <a:prstGeom prst="homePlate">
            <a:avLst/>
          </a:prstGeom>
          <a:solidFill>
            <a:srgbClr val="FFBC2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Ötszög 40"/>
          <p:cNvSpPr/>
          <p:nvPr/>
        </p:nvSpPr>
        <p:spPr>
          <a:xfrm>
            <a:off x="2060998" y="0"/>
            <a:ext cx="2651760" cy="6858000"/>
          </a:xfrm>
          <a:prstGeom prst="homePlate">
            <a:avLst/>
          </a:prstGeom>
          <a:solidFill>
            <a:srgbClr val="FFBC2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Ötszög 41"/>
          <p:cNvSpPr/>
          <p:nvPr/>
        </p:nvSpPr>
        <p:spPr>
          <a:xfrm>
            <a:off x="-690880" y="0"/>
            <a:ext cx="2651760" cy="6858000"/>
          </a:xfrm>
          <a:prstGeom prst="homePlate">
            <a:avLst/>
          </a:prstGeom>
          <a:solidFill>
            <a:srgbClr val="FFBC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Szövegdoboz 42"/>
          <p:cNvSpPr txBox="1"/>
          <p:nvPr/>
        </p:nvSpPr>
        <p:spPr>
          <a:xfrm>
            <a:off x="4878524" y="1654393"/>
            <a:ext cx="6407638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Communication is an art. Socialising in a better manner is always a worth mentioning skill. Today’s generation is </a:t>
            </a:r>
            <a:r>
              <a:rPr lang="en-US" b="1" dirty="0" smtClean="0">
                <a:latin typeface="Georgia" panose="02040502050405020303" pitchFamily="18" charset="0"/>
              </a:rPr>
              <a:t>more comfortable socialising on the internet</a:t>
            </a:r>
            <a:r>
              <a:rPr lang="en-US" dirty="0" smtClean="0">
                <a:latin typeface="Georgia" panose="02040502050405020303" pitchFamily="18" charset="0"/>
              </a:rPr>
              <a:t> than in real life</a:t>
            </a:r>
            <a:r>
              <a:rPr lang="hu-HU" dirty="0" smtClean="0">
                <a:latin typeface="Georgia" panose="02040502050405020303" pitchFamily="18" charset="0"/>
              </a:rPr>
              <a:t>.</a:t>
            </a:r>
          </a:p>
          <a:p>
            <a:endParaRPr lang="hu-HU" dirty="0" smtClean="0">
              <a:latin typeface="Georgia" panose="02040502050405020303" pitchFamily="18" charset="0"/>
            </a:endParaRPr>
          </a:p>
          <a:p>
            <a:pPr marL="139700" indent="0" algn="r"/>
            <a:r>
              <a:rPr lang="hu-HU" sz="1100" dirty="0" err="1" smtClean="0">
                <a:latin typeface="Georgia" panose="02040502050405020303" pitchFamily="18" charset="0"/>
              </a:rPr>
              <a:t>Source</a:t>
            </a:r>
            <a:r>
              <a:rPr lang="hu-HU" sz="1100" dirty="0" smtClean="0">
                <a:latin typeface="Georgia" panose="02040502050405020303" pitchFamily="18" charset="0"/>
              </a:rPr>
              <a:t>: The Financial Express</a:t>
            </a:r>
          </a:p>
        </p:txBody>
      </p:sp>
      <p:sp>
        <p:nvSpPr>
          <p:cNvPr id="44" name="Szövegdoboz 43"/>
          <p:cNvSpPr txBox="1"/>
          <p:nvPr/>
        </p:nvSpPr>
        <p:spPr>
          <a:xfrm>
            <a:off x="4907226" y="3465831"/>
            <a:ext cx="6359701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>
                <a:latin typeface="Georgia" panose="02040502050405020303" pitchFamily="18" charset="0"/>
              </a:rPr>
              <a:t>Deloitte's</a:t>
            </a:r>
            <a:r>
              <a:rPr lang="hu-HU" dirty="0" smtClean="0">
                <a:latin typeface="Georgia" panose="02040502050405020303" pitchFamily="18" charset="0"/>
              </a:rPr>
              <a:t> </a:t>
            </a:r>
            <a:r>
              <a:rPr lang="hu-HU" dirty="0" err="1" smtClean="0">
                <a:latin typeface="Georgia" panose="02040502050405020303" pitchFamily="18" charset="0"/>
              </a:rPr>
              <a:t>survey</a:t>
            </a:r>
            <a:r>
              <a:rPr lang="hu-HU" dirty="0" smtClean="0">
                <a:latin typeface="Georgia" panose="02040502050405020303" pitchFamily="18" charset="0"/>
              </a:rPr>
              <a:t> </a:t>
            </a:r>
            <a:r>
              <a:rPr lang="hu-HU" dirty="0" err="1" smtClean="0">
                <a:latin typeface="Georgia" panose="02040502050405020303" pitchFamily="18" charset="0"/>
              </a:rPr>
              <a:t>found</a:t>
            </a:r>
            <a:r>
              <a:rPr lang="hu-HU" dirty="0" smtClean="0">
                <a:latin typeface="Georgia" panose="02040502050405020303" pitchFamily="18" charset="0"/>
              </a:rPr>
              <a:t> </a:t>
            </a:r>
            <a:r>
              <a:rPr lang="hu-HU" dirty="0" err="1" smtClean="0">
                <a:latin typeface="Georgia" panose="02040502050405020303" pitchFamily="18" charset="0"/>
              </a:rPr>
              <a:t>that</a:t>
            </a:r>
            <a:r>
              <a:rPr lang="hu-HU" dirty="0" smtClean="0">
                <a:latin typeface="Georgia" panose="02040502050405020303" pitchFamily="18" charset="0"/>
              </a:rPr>
              <a:t> (…) </a:t>
            </a:r>
            <a:r>
              <a:rPr lang="hu-HU" b="1" dirty="0" smtClean="0">
                <a:latin typeface="Georgia" panose="02040502050405020303" pitchFamily="18" charset="0"/>
              </a:rPr>
              <a:t>a</a:t>
            </a:r>
            <a:r>
              <a:rPr lang="en-US" b="1" dirty="0" err="1" smtClean="0">
                <a:latin typeface="Georgia" panose="02040502050405020303" pitchFamily="18" charset="0"/>
              </a:rPr>
              <a:t>lmost</a:t>
            </a:r>
            <a:r>
              <a:rPr lang="en-US" b="1" dirty="0" smtClean="0">
                <a:latin typeface="Georgia" panose="02040502050405020303" pitchFamily="18" charset="0"/>
              </a:rPr>
              <a:t> half </a:t>
            </a:r>
            <a:r>
              <a:rPr lang="en-US" dirty="0" smtClean="0">
                <a:latin typeface="Georgia" panose="02040502050405020303" pitchFamily="18" charset="0"/>
              </a:rPr>
              <a:t>(48%) of these younger generations</a:t>
            </a:r>
            <a:r>
              <a:rPr lang="hu-HU" dirty="0" smtClean="0">
                <a:latin typeface="Georgia" panose="02040502050405020303" pitchFamily="18" charset="0"/>
              </a:rPr>
              <a:t> (</a:t>
            </a:r>
            <a:r>
              <a:rPr lang="hu-HU" dirty="0" err="1" smtClean="0">
                <a:latin typeface="Georgia" panose="02040502050405020303" pitchFamily="18" charset="0"/>
              </a:rPr>
              <a:t>Gen</a:t>
            </a:r>
            <a:r>
              <a:rPr lang="hu-HU" dirty="0" smtClean="0">
                <a:latin typeface="Georgia" panose="02040502050405020303" pitchFamily="18" charset="0"/>
              </a:rPr>
              <a:t> </a:t>
            </a:r>
            <a:r>
              <a:rPr lang="hu-HU" dirty="0" err="1" smtClean="0">
                <a:latin typeface="Georgia" panose="02040502050405020303" pitchFamily="18" charset="0"/>
              </a:rPr>
              <a:t>Zs</a:t>
            </a:r>
            <a:r>
              <a:rPr lang="hu-HU" dirty="0" smtClean="0">
                <a:latin typeface="Georgia" panose="02040502050405020303" pitchFamily="18" charset="0"/>
              </a:rPr>
              <a:t>, </a:t>
            </a:r>
            <a:r>
              <a:rPr lang="hu-HU" dirty="0" err="1" smtClean="0">
                <a:latin typeface="Georgia" panose="02040502050405020303" pitchFamily="18" charset="0"/>
              </a:rPr>
              <a:t>Millennials</a:t>
            </a:r>
            <a:r>
              <a:rPr lang="hu-HU" dirty="0" smtClean="0">
                <a:latin typeface="Georgia" panose="02040502050405020303" pitchFamily="18" charset="0"/>
              </a:rPr>
              <a:t>)</a:t>
            </a:r>
            <a:r>
              <a:rPr lang="en-US" dirty="0" smtClean="0">
                <a:latin typeface="Georgia" panose="02040502050405020303" pitchFamily="18" charset="0"/>
              </a:rPr>
              <a:t> engage more with others on social media than in the physical world</a:t>
            </a:r>
            <a:r>
              <a:rPr lang="hu-HU" dirty="0" smtClean="0">
                <a:latin typeface="Georgia" panose="02040502050405020303" pitchFamily="18" charset="0"/>
              </a:rPr>
              <a:t>.</a:t>
            </a:r>
          </a:p>
          <a:p>
            <a:endParaRPr lang="hu-HU" dirty="0" smtClean="0">
              <a:latin typeface="Georgia" panose="02040502050405020303" pitchFamily="18" charset="0"/>
            </a:endParaRPr>
          </a:p>
          <a:p>
            <a:pPr marL="139700" indent="0" algn="r"/>
            <a:r>
              <a:rPr lang="hu-HU" sz="1100" dirty="0" err="1" smtClean="0">
                <a:latin typeface="Georgia" panose="02040502050405020303" pitchFamily="18" charset="0"/>
              </a:rPr>
              <a:t>Source</a:t>
            </a:r>
            <a:r>
              <a:rPr lang="hu-HU" sz="1100" dirty="0" smtClean="0">
                <a:latin typeface="Georgia" panose="02040502050405020303" pitchFamily="18" charset="0"/>
              </a:rPr>
              <a:t>: ZDNET</a:t>
            </a:r>
          </a:p>
        </p:txBody>
      </p:sp>
      <p:sp>
        <p:nvSpPr>
          <p:cNvPr id="45" name="Szövegdoboz 44"/>
          <p:cNvSpPr txBox="1"/>
          <p:nvPr/>
        </p:nvSpPr>
        <p:spPr>
          <a:xfrm>
            <a:off x="4905152" y="5277269"/>
            <a:ext cx="6379927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hu-HU" dirty="0" smtClean="0">
                <a:latin typeface="Georgia" panose="02040502050405020303" pitchFamily="18" charset="0"/>
              </a:rPr>
              <a:t>New </a:t>
            </a:r>
            <a:r>
              <a:rPr lang="en-US" dirty="0" smtClean="0">
                <a:latin typeface="Georgia" panose="02040502050405020303" pitchFamily="18" charset="0"/>
              </a:rPr>
              <a:t>forms of </a:t>
            </a:r>
            <a:r>
              <a:rPr lang="en-US" b="1" dirty="0" smtClean="0">
                <a:latin typeface="Georgia" panose="02040502050405020303" pitchFamily="18" charset="0"/>
              </a:rPr>
              <a:t>relationship over the Internet</a:t>
            </a:r>
            <a:r>
              <a:rPr lang="en-US" dirty="0" smtClean="0">
                <a:latin typeface="Georgia" panose="02040502050405020303" pitchFamily="18" charset="0"/>
              </a:rPr>
              <a:t> are internalized as daily leisure habits.</a:t>
            </a:r>
            <a:endParaRPr lang="hu-HU" dirty="0" smtClean="0">
              <a:latin typeface="Georgia" panose="02040502050405020303" pitchFamily="18" charset="0"/>
            </a:endParaRPr>
          </a:p>
          <a:p>
            <a:pPr marL="139700" indent="0" algn="r" fontAlgn="base"/>
            <a:r>
              <a:rPr lang="hu-HU" sz="1100" dirty="0" err="1" smtClean="0">
                <a:latin typeface="Georgia" panose="02040502050405020303" pitchFamily="18" charset="0"/>
              </a:rPr>
              <a:t>Source</a:t>
            </a:r>
            <a:r>
              <a:rPr lang="hu-HU" sz="1100" dirty="0" smtClean="0">
                <a:latin typeface="Georgia" panose="02040502050405020303" pitchFamily="18" charset="0"/>
              </a:rPr>
              <a:t>: world.edu</a:t>
            </a:r>
            <a:endParaRPr lang="en-US" sz="1100" dirty="0" smtClean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65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7" name="Google Shape;3137;p4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lvl="0"/>
            <a:r>
              <a:rPr lang="hu-HU" dirty="0"/>
              <a:t>Social </a:t>
            </a:r>
            <a:r>
              <a:rPr lang="hu-HU" dirty="0" err="1"/>
              <a:t>platforms</a:t>
            </a:r>
            <a:endParaRPr dirty="0"/>
          </a:p>
        </p:txBody>
      </p:sp>
      <p:grpSp>
        <p:nvGrpSpPr>
          <p:cNvPr id="3142" name="Google Shape;3142;p48"/>
          <p:cNvGrpSpPr/>
          <p:nvPr/>
        </p:nvGrpSpPr>
        <p:grpSpPr>
          <a:xfrm rot="-2318932">
            <a:off x="9831432" y="5266873"/>
            <a:ext cx="333545" cy="687699"/>
            <a:chOff x="1417650" y="671710"/>
            <a:chExt cx="611492" cy="1260761"/>
          </a:xfrm>
        </p:grpSpPr>
        <p:sp>
          <p:nvSpPr>
            <p:cNvPr id="3143" name="Google Shape;3143;p48"/>
            <p:cNvSpPr/>
            <p:nvPr/>
          </p:nvSpPr>
          <p:spPr>
            <a:xfrm flipH="1">
              <a:off x="1417650" y="671710"/>
              <a:ext cx="611492" cy="937625"/>
            </a:xfrm>
            <a:custGeom>
              <a:avLst/>
              <a:gdLst/>
              <a:ahLst/>
              <a:cxnLst/>
              <a:rect l="l" t="t" r="r" b="b"/>
              <a:pathLst>
                <a:path w="8368" h="12831" extrusionOk="0">
                  <a:moveTo>
                    <a:pt x="2359" y="1"/>
                  </a:moveTo>
                  <a:cubicBezTo>
                    <a:pt x="2331" y="1068"/>
                    <a:pt x="1" y="4942"/>
                    <a:pt x="534" y="7777"/>
                  </a:cubicBezTo>
                  <a:cubicBezTo>
                    <a:pt x="1068" y="10613"/>
                    <a:pt x="4858" y="12831"/>
                    <a:pt x="4858" y="12831"/>
                  </a:cubicBezTo>
                  <a:cubicBezTo>
                    <a:pt x="4858" y="12831"/>
                    <a:pt x="8367" y="9715"/>
                    <a:pt x="7974" y="6486"/>
                  </a:cubicBezTo>
                  <a:cubicBezTo>
                    <a:pt x="7581" y="3229"/>
                    <a:pt x="2359" y="1"/>
                    <a:pt x="2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44" name="Google Shape;3144;p48"/>
            <p:cNvSpPr/>
            <p:nvPr/>
          </p:nvSpPr>
          <p:spPr>
            <a:xfrm flipH="1">
              <a:off x="1690513" y="872811"/>
              <a:ext cx="57510" cy="311884"/>
            </a:xfrm>
            <a:custGeom>
              <a:avLst/>
              <a:gdLst/>
              <a:ahLst/>
              <a:cxnLst/>
              <a:rect l="l" t="t" r="r" b="b"/>
              <a:pathLst>
                <a:path w="787" h="4268" extrusionOk="0">
                  <a:moveTo>
                    <a:pt x="786" y="0"/>
                  </a:moveTo>
                  <a:lnTo>
                    <a:pt x="786" y="0"/>
                  </a:lnTo>
                  <a:cubicBezTo>
                    <a:pt x="562" y="1432"/>
                    <a:pt x="337" y="2864"/>
                    <a:pt x="0" y="4267"/>
                  </a:cubicBezTo>
                  <a:cubicBezTo>
                    <a:pt x="505" y="2920"/>
                    <a:pt x="730" y="1460"/>
                    <a:pt x="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45" name="Google Shape;3145;p48"/>
            <p:cNvSpPr/>
            <p:nvPr/>
          </p:nvSpPr>
          <p:spPr>
            <a:xfrm flipH="1">
              <a:off x="1507972" y="1121045"/>
              <a:ext cx="188826" cy="328326"/>
            </a:xfrm>
            <a:custGeom>
              <a:avLst/>
              <a:gdLst/>
              <a:ahLst/>
              <a:cxnLst/>
              <a:rect l="l" t="t" r="r" b="b"/>
              <a:pathLst>
                <a:path w="2584" h="4493" extrusionOk="0">
                  <a:moveTo>
                    <a:pt x="2584" y="0"/>
                  </a:moveTo>
                  <a:lnTo>
                    <a:pt x="2584" y="0"/>
                  </a:lnTo>
                  <a:cubicBezTo>
                    <a:pt x="1854" y="1292"/>
                    <a:pt x="759" y="3229"/>
                    <a:pt x="1" y="4492"/>
                  </a:cubicBezTo>
                  <a:cubicBezTo>
                    <a:pt x="1040" y="3116"/>
                    <a:pt x="1882" y="1600"/>
                    <a:pt x="2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46" name="Google Shape;3146;p48"/>
            <p:cNvSpPr/>
            <p:nvPr/>
          </p:nvSpPr>
          <p:spPr>
            <a:xfrm flipH="1">
              <a:off x="1733627" y="936386"/>
              <a:ext cx="147758" cy="318022"/>
            </a:xfrm>
            <a:custGeom>
              <a:avLst/>
              <a:gdLst/>
              <a:ahLst/>
              <a:cxnLst/>
              <a:rect l="l" t="t" r="r" b="b"/>
              <a:pathLst>
                <a:path w="2022" h="4352" extrusionOk="0">
                  <a:moveTo>
                    <a:pt x="0" y="0"/>
                  </a:moveTo>
                  <a:lnTo>
                    <a:pt x="0" y="0"/>
                  </a:lnTo>
                  <a:cubicBezTo>
                    <a:pt x="506" y="1516"/>
                    <a:pt x="1095" y="3032"/>
                    <a:pt x="2022" y="4352"/>
                  </a:cubicBezTo>
                  <a:cubicBezTo>
                    <a:pt x="1264" y="2948"/>
                    <a:pt x="674" y="146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47" name="Google Shape;3147;p48"/>
            <p:cNvSpPr/>
            <p:nvPr/>
          </p:nvSpPr>
          <p:spPr>
            <a:xfrm flipH="1">
              <a:off x="1686420" y="1178482"/>
              <a:ext cx="242171" cy="326280"/>
            </a:xfrm>
            <a:custGeom>
              <a:avLst/>
              <a:gdLst/>
              <a:ahLst/>
              <a:cxnLst/>
              <a:rect l="l" t="t" r="r" b="b"/>
              <a:pathLst>
                <a:path w="3314" h="4465" extrusionOk="0">
                  <a:moveTo>
                    <a:pt x="1" y="0"/>
                  </a:moveTo>
                  <a:lnTo>
                    <a:pt x="1" y="0"/>
                  </a:lnTo>
                  <a:cubicBezTo>
                    <a:pt x="815" y="1657"/>
                    <a:pt x="1882" y="3257"/>
                    <a:pt x="3313" y="4464"/>
                  </a:cubicBezTo>
                  <a:cubicBezTo>
                    <a:pt x="2022" y="3117"/>
                    <a:pt x="983" y="157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48" name="Google Shape;3148;p48"/>
            <p:cNvSpPr/>
            <p:nvPr/>
          </p:nvSpPr>
          <p:spPr>
            <a:xfrm flipH="1">
              <a:off x="1639214" y="1019180"/>
              <a:ext cx="159230" cy="913291"/>
            </a:xfrm>
            <a:custGeom>
              <a:avLst/>
              <a:gdLst/>
              <a:ahLst/>
              <a:cxnLst/>
              <a:rect l="l" t="t" r="r" b="b"/>
              <a:pathLst>
                <a:path w="2179" h="12498" extrusionOk="0">
                  <a:moveTo>
                    <a:pt x="158" y="1"/>
                  </a:moveTo>
                  <a:cubicBezTo>
                    <a:pt x="79" y="1"/>
                    <a:pt x="0" y="61"/>
                    <a:pt x="16" y="159"/>
                  </a:cubicBezTo>
                  <a:lnTo>
                    <a:pt x="44" y="159"/>
                  </a:lnTo>
                  <a:cubicBezTo>
                    <a:pt x="297" y="1113"/>
                    <a:pt x="522" y="2096"/>
                    <a:pt x="718" y="3051"/>
                  </a:cubicBezTo>
                  <a:cubicBezTo>
                    <a:pt x="1167" y="5044"/>
                    <a:pt x="1504" y="7065"/>
                    <a:pt x="1673" y="9087"/>
                  </a:cubicBezTo>
                  <a:cubicBezTo>
                    <a:pt x="1757" y="10182"/>
                    <a:pt x="1813" y="11276"/>
                    <a:pt x="1673" y="12371"/>
                  </a:cubicBezTo>
                  <a:cubicBezTo>
                    <a:pt x="1673" y="12456"/>
                    <a:pt x="1736" y="12498"/>
                    <a:pt x="1803" y="12498"/>
                  </a:cubicBezTo>
                  <a:cubicBezTo>
                    <a:pt x="1869" y="12498"/>
                    <a:pt x="1939" y="12456"/>
                    <a:pt x="1953" y="12371"/>
                  </a:cubicBezTo>
                  <a:cubicBezTo>
                    <a:pt x="2178" y="10350"/>
                    <a:pt x="1897" y="8301"/>
                    <a:pt x="1588" y="6307"/>
                  </a:cubicBezTo>
                  <a:cubicBezTo>
                    <a:pt x="1336" y="4567"/>
                    <a:pt x="971" y="2826"/>
                    <a:pt x="550" y="1113"/>
                  </a:cubicBezTo>
                  <a:cubicBezTo>
                    <a:pt x="466" y="776"/>
                    <a:pt x="381" y="440"/>
                    <a:pt x="297" y="103"/>
                  </a:cubicBezTo>
                  <a:cubicBezTo>
                    <a:pt x="274" y="32"/>
                    <a:pt x="216" y="1"/>
                    <a:pt x="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149" name="Google Shape;3149;p48"/>
          <p:cNvGrpSpPr/>
          <p:nvPr/>
        </p:nvGrpSpPr>
        <p:grpSpPr>
          <a:xfrm rot="2318932" flipH="1">
            <a:off x="1144030" y="1118093"/>
            <a:ext cx="333545" cy="687699"/>
            <a:chOff x="1417650" y="671710"/>
            <a:chExt cx="611492" cy="1260761"/>
          </a:xfrm>
        </p:grpSpPr>
        <p:sp>
          <p:nvSpPr>
            <p:cNvPr id="3150" name="Google Shape;3150;p48"/>
            <p:cNvSpPr/>
            <p:nvPr/>
          </p:nvSpPr>
          <p:spPr>
            <a:xfrm flipH="1">
              <a:off x="1417650" y="671710"/>
              <a:ext cx="611492" cy="937625"/>
            </a:xfrm>
            <a:custGeom>
              <a:avLst/>
              <a:gdLst/>
              <a:ahLst/>
              <a:cxnLst/>
              <a:rect l="l" t="t" r="r" b="b"/>
              <a:pathLst>
                <a:path w="8368" h="12831" extrusionOk="0">
                  <a:moveTo>
                    <a:pt x="2359" y="1"/>
                  </a:moveTo>
                  <a:cubicBezTo>
                    <a:pt x="2331" y="1068"/>
                    <a:pt x="1" y="4942"/>
                    <a:pt x="534" y="7777"/>
                  </a:cubicBezTo>
                  <a:cubicBezTo>
                    <a:pt x="1068" y="10613"/>
                    <a:pt x="4858" y="12831"/>
                    <a:pt x="4858" y="12831"/>
                  </a:cubicBezTo>
                  <a:cubicBezTo>
                    <a:pt x="4858" y="12831"/>
                    <a:pt x="8367" y="9715"/>
                    <a:pt x="7974" y="6486"/>
                  </a:cubicBezTo>
                  <a:cubicBezTo>
                    <a:pt x="7581" y="3229"/>
                    <a:pt x="2359" y="1"/>
                    <a:pt x="2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51" name="Google Shape;3151;p48"/>
            <p:cNvSpPr/>
            <p:nvPr/>
          </p:nvSpPr>
          <p:spPr>
            <a:xfrm flipH="1">
              <a:off x="1690513" y="872811"/>
              <a:ext cx="57510" cy="311884"/>
            </a:xfrm>
            <a:custGeom>
              <a:avLst/>
              <a:gdLst/>
              <a:ahLst/>
              <a:cxnLst/>
              <a:rect l="l" t="t" r="r" b="b"/>
              <a:pathLst>
                <a:path w="787" h="4268" extrusionOk="0">
                  <a:moveTo>
                    <a:pt x="786" y="0"/>
                  </a:moveTo>
                  <a:lnTo>
                    <a:pt x="786" y="0"/>
                  </a:lnTo>
                  <a:cubicBezTo>
                    <a:pt x="562" y="1432"/>
                    <a:pt x="337" y="2864"/>
                    <a:pt x="0" y="4267"/>
                  </a:cubicBezTo>
                  <a:cubicBezTo>
                    <a:pt x="505" y="2920"/>
                    <a:pt x="730" y="1460"/>
                    <a:pt x="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52" name="Google Shape;3152;p48"/>
            <p:cNvSpPr/>
            <p:nvPr/>
          </p:nvSpPr>
          <p:spPr>
            <a:xfrm flipH="1">
              <a:off x="1507972" y="1121045"/>
              <a:ext cx="188826" cy="328326"/>
            </a:xfrm>
            <a:custGeom>
              <a:avLst/>
              <a:gdLst/>
              <a:ahLst/>
              <a:cxnLst/>
              <a:rect l="l" t="t" r="r" b="b"/>
              <a:pathLst>
                <a:path w="2584" h="4493" extrusionOk="0">
                  <a:moveTo>
                    <a:pt x="2584" y="0"/>
                  </a:moveTo>
                  <a:lnTo>
                    <a:pt x="2584" y="0"/>
                  </a:lnTo>
                  <a:cubicBezTo>
                    <a:pt x="1854" y="1292"/>
                    <a:pt x="759" y="3229"/>
                    <a:pt x="1" y="4492"/>
                  </a:cubicBezTo>
                  <a:cubicBezTo>
                    <a:pt x="1040" y="3116"/>
                    <a:pt x="1882" y="1600"/>
                    <a:pt x="2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53" name="Google Shape;3153;p48"/>
            <p:cNvSpPr/>
            <p:nvPr/>
          </p:nvSpPr>
          <p:spPr>
            <a:xfrm flipH="1">
              <a:off x="1733627" y="936386"/>
              <a:ext cx="147758" cy="318022"/>
            </a:xfrm>
            <a:custGeom>
              <a:avLst/>
              <a:gdLst/>
              <a:ahLst/>
              <a:cxnLst/>
              <a:rect l="l" t="t" r="r" b="b"/>
              <a:pathLst>
                <a:path w="2022" h="4352" extrusionOk="0">
                  <a:moveTo>
                    <a:pt x="0" y="0"/>
                  </a:moveTo>
                  <a:lnTo>
                    <a:pt x="0" y="0"/>
                  </a:lnTo>
                  <a:cubicBezTo>
                    <a:pt x="506" y="1516"/>
                    <a:pt x="1095" y="3032"/>
                    <a:pt x="2022" y="4352"/>
                  </a:cubicBezTo>
                  <a:cubicBezTo>
                    <a:pt x="1264" y="2948"/>
                    <a:pt x="674" y="146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54" name="Google Shape;3154;p48"/>
            <p:cNvSpPr/>
            <p:nvPr/>
          </p:nvSpPr>
          <p:spPr>
            <a:xfrm flipH="1">
              <a:off x="1686420" y="1178482"/>
              <a:ext cx="242171" cy="326280"/>
            </a:xfrm>
            <a:custGeom>
              <a:avLst/>
              <a:gdLst/>
              <a:ahLst/>
              <a:cxnLst/>
              <a:rect l="l" t="t" r="r" b="b"/>
              <a:pathLst>
                <a:path w="3314" h="4465" extrusionOk="0">
                  <a:moveTo>
                    <a:pt x="1" y="0"/>
                  </a:moveTo>
                  <a:lnTo>
                    <a:pt x="1" y="0"/>
                  </a:lnTo>
                  <a:cubicBezTo>
                    <a:pt x="815" y="1657"/>
                    <a:pt x="1882" y="3257"/>
                    <a:pt x="3313" y="4464"/>
                  </a:cubicBezTo>
                  <a:cubicBezTo>
                    <a:pt x="2022" y="3117"/>
                    <a:pt x="983" y="157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55" name="Google Shape;3155;p48"/>
            <p:cNvSpPr/>
            <p:nvPr/>
          </p:nvSpPr>
          <p:spPr>
            <a:xfrm flipH="1">
              <a:off x="1639214" y="1019180"/>
              <a:ext cx="159230" cy="913291"/>
            </a:xfrm>
            <a:custGeom>
              <a:avLst/>
              <a:gdLst/>
              <a:ahLst/>
              <a:cxnLst/>
              <a:rect l="l" t="t" r="r" b="b"/>
              <a:pathLst>
                <a:path w="2179" h="12498" extrusionOk="0">
                  <a:moveTo>
                    <a:pt x="158" y="1"/>
                  </a:moveTo>
                  <a:cubicBezTo>
                    <a:pt x="79" y="1"/>
                    <a:pt x="0" y="61"/>
                    <a:pt x="16" y="159"/>
                  </a:cubicBezTo>
                  <a:lnTo>
                    <a:pt x="44" y="159"/>
                  </a:lnTo>
                  <a:cubicBezTo>
                    <a:pt x="297" y="1113"/>
                    <a:pt x="522" y="2096"/>
                    <a:pt x="718" y="3051"/>
                  </a:cubicBezTo>
                  <a:cubicBezTo>
                    <a:pt x="1167" y="5044"/>
                    <a:pt x="1504" y="7065"/>
                    <a:pt x="1673" y="9087"/>
                  </a:cubicBezTo>
                  <a:cubicBezTo>
                    <a:pt x="1757" y="10182"/>
                    <a:pt x="1813" y="11276"/>
                    <a:pt x="1673" y="12371"/>
                  </a:cubicBezTo>
                  <a:cubicBezTo>
                    <a:pt x="1673" y="12456"/>
                    <a:pt x="1736" y="12498"/>
                    <a:pt x="1803" y="12498"/>
                  </a:cubicBezTo>
                  <a:cubicBezTo>
                    <a:pt x="1869" y="12498"/>
                    <a:pt x="1939" y="12456"/>
                    <a:pt x="1953" y="12371"/>
                  </a:cubicBezTo>
                  <a:cubicBezTo>
                    <a:pt x="2178" y="10350"/>
                    <a:pt x="1897" y="8301"/>
                    <a:pt x="1588" y="6307"/>
                  </a:cubicBezTo>
                  <a:cubicBezTo>
                    <a:pt x="1336" y="4567"/>
                    <a:pt x="971" y="2826"/>
                    <a:pt x="550" y="1113"/>
                  </a:cubicBezTo>
                  <a:cubicBezTo>
                    <a:pt x="466" y="776"/>
                    <a:pt x="381" y="440"/>
                    <a:pt x="297" y="103"/>
                  </a:cubicBezTo>
                  <a:cubicBezTo>
                    <a:pt x="274" y="32"/>
                    <a:pt x="216" y="1"/>
                    <a:pt x="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" name="Szövegdoboz 1"/>
          <p:cNvSpPr txBox="1"/>
          <p:nvPr/>
        </p:nvSpPr>
        <p:spPr>
          <a:xfrm>
            <a:off x="1694475" y="1834642"/>
            <a:ext cx="880305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</a:rPr>
              <a:t>Social media has provided young people with a number of novel </a:t>
            </a:r>
            <a:r>
              <a:rPr lang="en-US" sz="2400" b="1" dirty="0">
                <a:latin typeface="Arial" panose="020B0604020202020204" pitchFamily="34" charset="0"/>
              </a:rPr>
              <a:t>ways to connect</a:t>
            </a:r>
            <a:r>
              <a:rPr lang="en-US" sz="2400" dirty="0">
                <a:latin typeface="Arial" panose="020B0604020202020204" pitchFamily="34" charset="0"/>
              </a:rPr>
              <a:t> with friends, family, and strangers virtually.</a:t>
            </a:r>
            <a:endParaRPr lang="hu-HU" sz="2400" dirty="0"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hu-HU" sz="2400" dirty="0">
              <a:latin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</a:rPr>
              <a:t>Through these interactive platforms, they can share photos, videos, thoughts and emotions instantly and globally. This ability to connect immediately, coupled with a sense of anonymity, has broken down geographic barriers and made it </a:t>
            </a:r>
            <a:r>
              <a:rPr lang="en-US" sz="2400" b="1" dirty="0">
                <a:latin typeface="Arial" panose="020B0604020202020204" pitchFamily="34" charset="0"/>
              </a:rPr>
              <a:t>easier for young people to connect </a:t>
            </a:r>
            <a:r>
              <a:rPr lang="en-US" sz="2400" dirty="0">
                <a:latin typeface="Arial" panose="020B0604020202020204" pitchFamily="34" charset="0"/>
              </a:rPr>
              <a:t>with people from around the world.</a:t>
            </a:r>
            <a:endParaRPr lang="hu-HU" sz="2400" dirty="0"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hu-HU" sz="2400" dirty="0">
              <a:latin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</a:rPr>
              <a:t>Social media is a great way to connect people with </a:t>
            </a:r>
            <a:r>
              <a:rPr lang="en-US" sz="2400" b="1" dirty="0">
                <a:latin typeface="Arial" panose="020B0604020202020204" pitchFamily="34" charset="0"/>
              </a:rPr>
              <a:t>similar interests</a:t>
            </a:r>
            <a:r>
              <a:rPr lang="en-US" sz="2400" dirty="0">
                <a:latin typeface="Arial" panose="020B0604020202020204" pitchFamily="34" charset="0"/>
              </a:rPr>
              <a:t>, whether it’s sports, music, art, activism, or anything else.</a:t>
            </a:r>
            <a:endParaRPr lang="hu-HU" sz="2400" dirty="0">
              <a:latin typeface="Arial" panose="020B0604020202020204" pitchFamily="34" charset="0"/>
            </a:endParaRPr>
          </a:p>
          <a:p>
            <a:endParaRPr lang="hu-HU" sz="2400" dirty="0"/>
          </a:p>
        </p:txBody>
      </p:sp>
      <p:sp>
        <p:nvSpPr>
          <p:cNvPr id="3" name="Szövegdoboz 2"/>
          <p:cNvSpPr txBox="1"/>
          <p:nvPr/>
        </p:nvSpPr>
        <p:spPr>
          <a:xfrm>
            <a:off x="9483313" y="6529706"/>
            <a:ext cx="156164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33" dirty="0" err="1">
                <a:latin typeface="Arial" panose="020B0604020202020204" pitchFamily="34" charset="0"/>
              </a:rPr>
              <a:t>Source</a:t>
            </a:r>
            <a:r>
              <a:rPr lang="hu-HU" sz="1333" dirty="0">
                <a:latin typeface="Arial" panose="020B0604020202020204" pitchFamily="34" charset="0"/>
              </a:rPr>
              <a:t>: </a:t>
            </a:r>
            <a:r>
              <a:rPr lang="hu-HU" sz="1333" dirty="0">
                <a:latin typeface="Arial" panose="020B0604020202020204" pitchFamily="34" charset="0"/>
              </a:rPr>
              <a:t>world.edu</a:t>
            </a:r>
            <a:endParaRPr lang="hu-HU" sz="1333" dirty="0">
              <a:latin typeface="Arial" panose="020B0604020202020204" pitchFamily="34" charset="0"/>
            </a:endParaRPr>
          </a:p>
        </p:txBody>
      </p:sp>
      <p:grpSp>
        <p:nvGrpSpPr>
          <p:cNvPr id="20" name="Google Shape;7434;p79"/>
          <p:cNvGrpSpPr/>
          <p:nvPr/>
        </p:nvGrpSpPr>
        <p:grpSpPr>
          <a:xfrm>
            <a:off x="10279010" y="906831"/>
            <a:ext cx="952991" cy="1011039"/>
            <a:chOff x="2353425" y="583475"/>
            <a:chExt cx="2525785" cy="2679632"/>
          </a:xfrm>
        </p:grpSpPr>
        <p:sp>
          <p:nvSpPr>
            <p:cNvPr id="21" name="Google Shape;7435;p79"/>
            <p:cNvSpPr/>
            <p:nvPr/>
          </p:nvSpPr>
          <p:spPr>
            <a:xfrm>
              <a:off x="3188107" y="1972770"/>
              <a:ext cx="1018531" cy="1290337"/>
            </a:xfrm>
            <a:custGeom>
              <a:avLst/>
              <a:gdLst/>
              <a:ahLst/>
              <a:cxnLst/>
              <a:rect l="l" t="t" r="r" b="b"/>
              <a:pathLst>
                <a:path w="22405" h="28384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506" y="421"/>
                    <a:pt x="1292" y="1039"/>
                  </a:cubicBezTo>
                  <a:cubicBezTo>
                    <a:pt x="2050" y="1685"/>
                    <a:pt x="3117" y="2471"/>
                    <a:pt x="4100" y="3341"/>
                  </a:cubicBezTo>
                  <a:cubicBezTo>
                    <a:pt x="5026" y="4296"/>
                    <a:pt x="5981" y="5222"/>
                    <a:pt x="6654" y="5924"/>
                  </a:cubicBezTo>
                  <a:cubicBezTo>
                    <a:pt x="7019" y="6261"/>
                    <a:pt x="7300" y="6542"/>
                    <a:pt x="7469" y="6794"/>
                  </a:cubicBezTo>
                  <a:cubicBezTo>
                    <a:pt x="7665" y="7019"/>
                    <a:pt x="7749" y="7131"/>
                    <a:pt x="7749" y="7131"/>
                  </a:cubicBezTo>
                  <a:cubicBezTo>
                    <a:pt x="11090" y="10921"/>
                    <a:pt x="13813" y="15189"/>
                    <a:pt x="16621" y="19456"/>
                  </a:cubicBezTo>
                  <a:cubicBezTo>
                    <a:pt x="16621" y="19456"/>
                    <a:pt x="16986" y="19989"/>
                    <a:pt x="17547" y="20832"/>
                  </a:cubicBezTo>
                  <a:cubicBezTo>
                    <a:pt x="18081" y="21674"/>
                    <a:pt x="18783" y="22797"/>
                    <a:pt x="19513" y="23892"/>
                  </a:cubicBezTo>
                  <a:cubicBezTo>
                    <a:pt x="20944" y="26138"/>
                    <a:pt x="22404" y="28384"/>
                    <a:pt x="22404" y="28384"/>
                  </a:cubicBezTo>
                  <a:cubicBezTo>
                    <a:pt x="22404" y="28384"/>
                    <a:pt x="21197" y="25997"/>
                    <a:pt x="20018" y="23611"/>
                  </a:cubicBezTo>
                  <a:cubicBezTo>
                    <a:pt x="19400" y="22432"/>
                    <a:pt x="18811" y="21225"/>
                    <a:pt x="18362" y="20326"/>
                  </a:cubicBezTo>
                  <a:cubicBezTo>
                    <a:pt x="17912" y="19456"/>
                    <a:pt x="17604" y="18866"/>
                    <a:pt x="17604" y="18866"/>
                  </a:cubicBezTo>
                  <a:cubicBezTo>
                    <a:pt x="17014" y="17715"/>
                    <a:pt x="16424" y="16564"/>
                    <a:pt x="15751" y="15469"/>
                  </a:cubicBezTo>
                  <a:cubicBezTo>
                    <a:pt x="15077" y="14374"/>
                    <a:pt x="14403" y="13279"/>
                    <a:pt x="13673" y="12213"/>
                  </a:cubicBezTo>
                  <a:cubicBezTo>
                    <a:pt x="12887" y="11174"/>
                    <a:pt x="12101" y="10135"/>
                    <a:pt x="11287" y="9124"/>
                  </a:cubicBezTo>
                  <a:cubicBezTo>
                    <a:pt x="10444" y="8142"/>
                    <a:pt x="9490" y="7243"/>
                    <a:pt x="8592" y="6345"/>
                  </a:cubicBezTo>
                  <a:cubicBezTo>
                    <a:pt x="8592" y="6345"/>
                    <a:pt x="8451" y="6205"/>
                    <a:pt x="8255" y="6008"/>
                  </a:cubicBezTo>
                  <a:cubicBezTo>
                    <a:pt x="8058" y="5812"/>
                    <a:pt x="7749" y="5531"/>
                    <a:pt x="7328" y="5222"/>
                  </a:cubicBezTo>
                  <a:cubicBezTo>
                    <a:pt x="6542" y="4576"/>
                    <a:pt x="5503" y="3734"/>
                    <a:pt x="4465" y="2920"/>
                  </a:cubicBezTo>
                  <a:cubicBezTo>
                    <a:pt x="3370" y="2134"/>
                    <a:pt x="2219" y="1460"/>
                    <a:pt x="1404" y="899"/>
                  </a:cubicBezTo>
                  <a:cubicBezTo>
                    <a:pt x="562" y="365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" name="Google Shape;7436;p79"/>
            <p:cNvSpPr/>
            <p:nvPr/>
          </p:nvSpPr>
          <p:spPr>
            <a:xfrm>
              <a:off x="2529899" y="1307331"/>
              <a:ext cx="840783" cy="1066673"/>
            </a:xfrm>
            <a:custGeom>
              <a:avLst/>
              <a:gdLst/>
              <a:ahLst/>
              <a:cxnLst/>
              <a:rect l="l" t="t" r="r" b="b"/>
              <a:pathLst>
                <a:path w="18495" h="23464" extrusionOk="0">
                  <a:moveTo>
                    <a:pt x="13943" y="1"/>
                  </a:moveTo>
                  <a:cubicBezTo>
                    <a:pt x="11674" y="1"/>
                    <a:pt x="9544" y="3186"/>
                    <a:pt x="10465" y="7030"/>
                  </a:cubicBezTo>
                  <a:cubicBezTo>
                    <a:pt x="9100" y="5399"/>
                    <a:pt x="8050" y="4753"/>
                    <a:pt x="7332" y="4753"/>
                  </a:cubicBezTo>
                  <a:cubicBezTo>
                    <a:pt x="5317" y="4753"/>
                    <a:pt x="5901" y="9828"/>
                    <a:pt x="9398" y="12476"/>
                  </a:cubicBezTo>
                  <a:cubicBezTo>
                    <a:pt x="8549" y="12227"/>
                    <a:pt x="7753" y="12118"/>
                    <a:pt x="7023" y="12118"/>
                  </a:cubicBezTo>
                  <a:cubicBezTo>
                    <a:pt x="1922" y="12118"/>
                    <a:pt x="0" y="17436"/>
                    <a:pt x="4871" y="17436"/>
                  </a:cubicBezTo>
                  <a:cubicBezTo>
                    <a:pt x="5591" y="17436"/>
                    <a:pt x="6460" y="17319"/>
                    <a:pt x="7489" y="17053"/>
                  </a:cubicBezTo>
                  <a:lnTo>
                    <a:pt x="7489" y="17053"/>
                  </a:lnTo>
                  <a:cubicBezTo>
                    <a:pt x="4991" y="18867"/>
                    <a:pt x="2888" y="23463"/>
                    <a:pt x="6896" y="23463"/>
                  </a:cubicBezTo>
                  <a:cubicBezTo>
                    <a:pt x="7168" y="23463"/>
                    <a:pt x="7468" y="23442"/>
                    <a:pt x="7798" y="23397"/>
                  </a:cubicBezTo>
                  <a:cubicBezTo>
                    <a:pt x="11869" y="22639"/>
                    <a:pt x="13188" y="18372"/>
                    <a:pt x="14452" y="15228"/>
                  </a:cubicBezTo>
                  <a:cubicBezTo>
                    <a:pt x="15715" y="12083"/>
                    <a:pt x="18494" y="7283"/>
                    <a:pt x="17484" y="3773"/>
                  </a:cubicBezTo>
                  <a:cubicBezTo>
                    <a:pt x="16645" y="1090"/>
                    <a:pt x="15270" y="1"/>
                    <a:pt x="139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" name="Google Shape;7437;p79"/>
            <p:cNvSpPr/>
            <p:nvPr/>
          </p:nvSpPr>
          <p:spPr>
            <a:xfrm>
              <a:off x="2937989" y="1210729"/>
              <a:ext cx="270578" cy="639531"/>
            </a:xfrm>
            <a:custGeom>
              <a:avLst/>
              <a:gdLst/>
              <a:ahLst/>
              <a:cxnLst/>
              <a:rect l="l" t="t" r="r" b="b"/>
              <a:pathLst>
                <a:path w="5952" h="14068" extrusionOk="0">
                  <a:moveTo>
                    <a:pt x="1922" y="0"/>
                  </a:moveTo>
                  <a:cubicBezTo>
                    <a:pt x="1450" y="0"/>
                    <a:pt x="1026" y="602"/>
                    <a:pt x="786" y="2220"/>
                  </a:cubicBezTo>
                  <a:lnTo>
                    <a:pt x="140" y="2585"/>
                  </a:lnTo>
                  <a:cubicBezTo>
                    <a:pt x="0" y="5982"/>
                    <a:pt x="1516" y="12075"/>
                    <a:pt x="4211" y="14068"/>
                  </a:cubicBezTo>
                  <a:cubicBezTo>
                    <a:pt x="5952" y="11457"/>
                    <a:pt x="4773" y="6123"/>
                    <a:pt x="4127" y="3456"/>
                  </a:cubicBezTo>
                  <a:cubicBezTo>
                    <a:pt x="3783" y="1973"/>
                    <a:pt x="2776" y="0"/>
                    <a:pt x="19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" name="Google Shape;7438;p79"/>
            <p:cNvSpPr/>
            <p:nvPr/>
          </p:nvSpPr>
          <p:spPr>
            <a:xfrm>
              <a:off x="2353425" y="1760883"/>
              <a:ext cx="807961" cy="510607"/>
            </a:xfrm>
            <a:custGeom>
              <a:avLst/>
              <a:gdLst/>
              <a:ahLst/>
              <a:cxnLst/>
              <a:rect l="l" t="t" r="r" b="b"/>
              <a:pathLst>
                <a:path w="17773" h="11232" extrusionOk="0">
                  <a:moveTo>
                    <a:pt x="6598" y="1"/>
                  </a:moveTo>
                  <a:lnTo>
                    <a:pt x="5419" y="1236"/>
                  </a:lnTo>
                  <a:cubicBezTo>
                    <a:pt x="3033" y="4324"/>
                    <a:pt x="1" y="11062"/>
                    <a:pt x="5756" y="11231"/>
                  </a:cubicBezTo>
                  <a:cubicBezTo>
                    <a:pt x="5782" y="11231"/>
                    <a:pt x="5809" y="11232"/>
                    <a:pt x="5836" y="11232"/>
                  </a:cubicBezTo>
                  <a:cubicBezTo>
                    <a:pt x="8009" y="11232"/>
                    <a:pt x="12792" y="9019"/>
                    <a:pt x="14207" y="7300"/>
                  </a:cubicBezTo>
                  <a:cubicBezTo>
                    <a:pt x="17772" y="3117"/>
                    <a:pt x="10192" y="759"/>
                    <a:pt x="65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" name="Google Shape;7439;p79"/>
            <p:cNvSpPr/>
            <p:nvPr/>
          </p:nvSpPr>
          <p:spPr>
            <a:xfrm>
              <a:off x="3057956" y="1746835"/>
              <a:ext cx="282079" cy="349769"/>
            </a:xfrm>
            <a:custGeom>
              <a:avLst/>
              <a:gdLst/>
              <a:ahLst/>
              <a:cxnLst/>
              <a:rect l="l" t="t" r="r" b="b"/>
              <a:pathLst>
                <a:path w="6205" h="7694" extrusionOk="0">
                  <a:moveTo>
                    <a:pt x="4745" y="1"/>
                  </a:moveTo>
                  <a:lnTo>
                    <a:pt x="4745" y="1"/>
                  </a:lnTo>
                  <a:cubicBezTo>
                    <a:pt x="3678" y="1068"/>
                    <a:pt x="3116" y="2584"/>
                    <a:pt x="2892" y="4072"/>
                  </a:cubicBezTo>
                  <a:cubicBezTo>
                    <a:pt x="2246" y="3819"/>
                    <a:pt x="1544" y="3370"/>
                    <a:pt x="1039" y="2836"/>
                  </a:cubicBezTo>
                  <a:lnTo>
                    <a:pt x="1039" y="2836"/>
                  </a:lnTo>
                  <a:cubicBezTo>
                    <a:pt x="1095" y="3707"/>
                    <a:pt x="1572" y="4605"/>
                    <a:pt x="2274" y="5139"/>
                  </a:cubicBezTo>
                  <a:cubicBezTo>
                    <a:pt x="1460" y="5784"/>
                    <a:pt x="477" y="6486"/>
                    <a:pt x="0" y="7356"/>
                  </a:cubicBezTo>
                  <a:cubicBezTo>
                    <a:pt x="655" y="7469"/>
                    <a:pt x="1329" y="7494"/>
                    <a:pt x="2008" y="7494"/>
                  </a:cubicBezTo>
                  <a:cubicBezTo>
                    <a:pt x="2551" y="7494"/>
                    <a:pt x="3098" y="7478"/>
                    <a:pt x="3641" y="7478"/>
                  </a:cubicBezTo>
                  <a:cubicBezTo>
                    <a:pt x="4455" y="7478"/>
                    <a:pt x="5261" y="7514"/>
                    <a:pt x="6036" y="7693"/>
                  </a:cubicBezTo>
                  <a:lnTo>
                    <a:pt x="6205" y="7693"/>
                  </a:lnTo>
                  <a:cubicBezTo>
                    <a:pt x="5783" y="4942"/>
                    <a:pt x="4689" y="3005"/>
                    <a:pt x="4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" name="Google Shape;7440;p79"/>
            <p:cNvSpPr/>
            <p:nvPr/>
          </p:nvSpPr>
          <p:spPr>
            <a:xfrm>
              <a:off x="3886228" y="1292511"/>
              <a:ext cx="158292" cy="1655380"/>
            </a:xfrm>
            <a:custGeom>
              <a:avLst/>
              <a:gdLst/>
              <a:ahLst/>
              <a:cxnLst/>
              <a:rect l="l" t="t" r="r" b="b"/>
              <a:pathLst>
                <a:path w="3482" h="36414" extrusionOk="0">
                  <a:moveTo>
                    <a:pt x="3482" y="0"/>
                  </a:moveTo>
                  <a:lnTo>
                    <a:pt x="3482" y="0"/>
                  </a:lnTo>
                  <a:cubicBezTo>
                    <a:pt x="3482" y="1"/>
                    <a:pt x="3257" y="646"/>
                    <a:pt x="2920" y="1601"/>
                  </a:cubicBezTo>
                  <a:cubicBezTo>
                    <a:pt x="2583" y="2555"/>
                    <a:pt x="2106" y="3790"/>
                    <a:pt x="1685" y="5082"/>
                  </a:cubicBezTo>
                  <a:cubicBezTo>
                    <a:pt x="1376" y="6401"/>
                    <a:pt x="1039" y="7721"/>
                    <a:pt x="815" y="8703"/>
                  </a:cubicBezTo>
                  <a:cubicBezTo>
                    <a:pt x="674" y="9181"/>
                    <a:pt x="590" y="9602"/>
                    <a:pt x="562" y="9911"/>
                  </a:cubicBezTo>
                  <a:cubicBezTo>
                    <a:pt x="534" y="10191"/>
                    <a:pt x="506" y="10360"/>
                    <a:pt x="506" y="10360"/>
                  </a:cubicBezTo>
                  <a:cubicBezTo>
                    <a:pt x="337" y="11651"/>
                    <a:pt x="113" y="12943"/>
                    <a:pt x="57" y="14262"/>
                  </a:cubicBezTo>
                  <a:cubicBezTo>
                    <a:pt x="1" y="15554"/>
                    <a:pt x="1" y="16873"/>
                    <a:pt x="1" y="18165"/>
                  </a:cubicBezTo>
                  <a:cubicBezTo>
                    <a:pt x="85" y="19484"/>
                    <a:pt x="197" y="20776"/>
                    <a:pt x="309" y="22067"/>
                  </a:cubicBezTo>
                  <a:cubicBezTo>
                    <a:pt x="450" y="23358"/>
                    <a:pt x="674" y="24622"/>
                    <a:pt x="871" y="25885"/>
                  </a:cubicBezTo>
                  <a:cubicBezTo>
                    <a:pt x="871" y="25885"/>
                    <a:pt x="983" y="26559"/>
                    <a:pt x="1152" y="27542"/>
                  </a:cubicBezTo>
                  <a:cubicBezTo>
                    <a:pt x="1348" y="28524"/>
                    <a:pt x="1601" y="29844"/>
                    <a:pt x="1825" y="31163"/>
                  </a:cubicBezTo>
                  <a:cubicBezTo>
                    <a:pt x="2331" y="33774"/>
                    <a:pt x="2808" y="36413"/>
                    <a:pt x="2808" y="36413"/>
                  </a:cubicBezTo>
                  <a:cubicBezTo>
                    <a:pt x="2808" y="36413"/>
                    <a:pt x="2611" y="33746"/>
                    <a:pt x="2415" y="31079"/>
                  </a:cubicBezTo>
                  <a:cubicBezTo>
                    <a:pt x="2303" y="29731"/>
                    <a:pt x="2190" y="28412"/>
                    <a:pt x="2134" y="27401"/>
                  </a:cubicBezTo>
                  <a:cubicBezTo>
                    <a:pt x="2050" y="26419"/>
                    <a:pt x="2022" y="25745"/>
                    <a:pt x="2022" y="25745"/>
                  </a:cubicBezTo>
                  <a:cubicBezTo>
                    <a:pt x="1657" y="20635"/>
                    <a:pt x="1264" y="15554"/>
                    <a:pt x="1629" y="10472"/>
                  </a:cubicBezTo>
                  <a:cubicBezTo>
                    <a:pt x="1629" y="10472"/>
                    <a:pt x="1657" y="10304"/>
                    <a:pt x="1657" y="10023"/>
                  </a:cubicBezTo>
                  <a:cubicBezTo>
                    <a:pt x="1657" y="9742"/>
                    <a:pt x="1685" y="9321"/>
                    <a:pt x="1769" y="8844"/>
                  </a:cubicBezTo>
                  <a:cubicBezTo>
                    <a:pt x="1910" y="7861"/>
                    <a:pt x="2078" y="6542"/>
                    <a:pt x="2247" y="5222"/>
                  </a:cubicBezTo>
                  <a:cubicBezTo>
                    <a:pt x="2499" y="3903"/>
                    <a:pt x="2864" y="2611"/>
                    <a:pt x="3089" y="1629"/>
                  </a:cubicBezTo>
                  <a:cubicBezTo>
                    <a:pt x="3341" y="674"/>
                    <a:pt x="3482" y="1"/>
                    <a:pt x="34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" name="Google Shape;7441;p79"/>
            <p:cNvSpPr/>
            <p:nvPr/>
          </p:nvSpPr>
          <p:spPr>
            <a:xfrm>
              <a:off x="3575694" y="724446"/>
              <a:ext cx="1150002" cy="725996"/>
            </a:xfrm>
            <a:custGeom>
              <a:avLst/>
              <a:gdLst/>
              <a:ahLst/>
              <a:cxnLst/>
              <a:rect l="l" t="t" r="r" b="b"/>
              <a:pathLst>
                <a:path w="25297" h="15970" extrusionOk="0">
                  <a:moveTo>
                    <a:pt x="3738" y="1"/>
                  </a:moveTo>
                  <a:cubicBezTo>
                    <a:pt x="1592" y="1"/>
                    <a:pt x="1" y="1892"/>
                    <a:pt x="1385" y="5786"/>
                  </a:cubicBezTo>
                  <a:cubicBezTo>
                    <a:pt x="2705" y="9183"/>
                    <a:pt x="7786" y="11261"/>
                    <a:pt x="10678" y="12945"/>
                  </a:cubicBezTo>
                  <a:cubicBezTo>
                    <a:pt x="12835" y="14223"/>
                    <a:pt x="15399" y="15970"/>
                    <a:pt x="18078" y="15970"/>
                  </a:cubicBezTo>
                  <a:cubicBezTo>
                    <a:pt x="18989" y="15970"/>
                    <a:pt x="19914" y="15768"/>
                    <a:pt x="20841" y="15276"/>
                  </a:cubicBezTo>
                  <a:cubicBezTo>
                    <a:pt x="25296" y="12663"/>
                    <a:pt x="20753" y="10050"/>
                    <a:pt x="17478" y="10050"/>
                  </a:cubicBezTo>
                  <a:cubicBezTo>
                    <a:pt x="17410" y="10050"/>
                    <a:pt x="17342" y="10051"/>
                    <a:pt x="17275" y="10054"/>
                  </a:cubicBezTo>
                  <a:cubicBezTo>
                    <a:pt x="22841" y="7592"/>
                    <a:pt x="21316" y="4506"/>
                    <a:pt x="18283" y="4506"/>
                  </a:cubicBezTo>
                  <a:cubicBezTo>
                    <a:pt x="16681" y="4506"/>
                    <a:pt x="14657" y="5368"/>
                    <a:pt x="13036" y="7639"/>
                  </a:cubicBezTo>
                  <a:cubicBezTo>
                    <a:pt x="14057" y="3864"/>
                    <a:pt x="12164" y="18"/>
                    <a:pt x="10612" y="18"/>
                  </a:cubicBezTo>
                  <a:cubicBezTo>
                    <a:pt x="9775" y="18"/>
                    <a:pt x="9037" y="1137"/>
                    <a:pt x="8909" y="3990"/>
                  </a:cubicBezTo>
                  <a:cubicBezTo>
                    <a:pt x="7764" y="1353"/>
                    <a:pt x="5553" y="1"/>
                    <a:pt x="37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" name="Google Shape;7442;p79"/>
            <p:cNvSpPr/>
            <p:nvPr/>
          </p:nvSpPr>
          <p:spPr>
            <a:xfrm>
              <a:off x="3679615" y="583475"/>
              <a:ext cx="380227" cy="576342"/>
            </a:xfrm>
            <a:custGeom>
              <a:avLst/>
              <a:gdLst/>
              <a:ahLst/>
              <a:cxnLst/>
              <a:rect l="l" t="t" r="r" b="b"/>
              <a:pathLst>
                <a:path w="8364" h="12678" extrusionOk="0">
                  <a:moveTo>
                    <a:pt x="1140" y="0"/>
                  </a:moveTo>
                  <a:cubicBezTo>
                    <a:pt x="1" y="0"/>
                    <a:pt x="409" y="2633"/>
                    <a:pt x="1092" y="4227"/>
                  </a:cubicBezTo>
                  <a:cubicBezTo>
                    <a:pt x="2187" y="6726"/>
                    <a:pt x="4489" y="11695"/>
                    <a:pt x="7409" y="12678"/>
                  </a:cubicBezTo>
                  <a:cubicBezTo>
                    <a:pt x="8364" y="9421"/>
                    <a:pt x="5893" y="3666"/>
                    <a:pt x="3731" y="1055"/>
                  </a:cubicBezTo>
                  <a:lnTo>
                    <a:pt x="3001" y="1167"/>
                  </a:lnTo>
                  <a:cubicBezTo>
                    <a:pt x="2146" y="334"/>
                    <a:pt x="1545" y="0"/>
                    <a:pt x="11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" name="Google Shape;7443;p79"/>
            <p:cNvSpPr/>
            <p:nvPr/>
          </p:nvSpPr>
          <p:spPr>
            <a:xfrm>
              <a:off x="4022789" y="792181"/>
              <a:ext cx="856421" cy="482922"/>
            </a:xfrm>
            <a:custGeom>
              <a:avLst/>
              <a:gdLst/>
              <a:ahLst/>
              <a:cxnLst/>
              <a:rect l="l" t="t" r="r" b="b"/>
              <a:pathLst>
                <a:path w="18839" h="10623" extrusionOk="0">
                  <a:moveTo>
                    <a:pt x="6991" y="1"/>
                  </a:moveTo>
                  <a:cubicBezTo>
                    <a:pt x="4577" y="2837"/>
                    <a:pt x="1" y="9434"/>
                    <a:pt x="5335" y="10529"/>
                  </a:cubicBezTo>
                  <a:cubicBezTo>
                    <a:pt x="5647" y="10593"/>
                    <a:pt x="6021" y="10623"/>
                    <a:pt x="6436" y="10623"/>
                  </a:cubicBezTo>
                  <a:cubicBezTo>
                    <a:pt x="8934" y="10623"/>
                    <a:pt x="12955" y="9547"/>
                    <a:pt x="14375" y="8367"/>
                  </a:cubicBezTo>
                  <a:cubicBezTo>
                    <a:pt x="18839" y="4633"/>
                    <a:pt x="12381" y="1208"/>
                    <a:pt x="8648" y="254"/>
                  </a:cubicBezTo>
                  <a:lnTo>
                    <a:pt x="69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" name="Google Shape;7444;p79"/>
            <p:cNvSpPr/>
            <p:nvPr/>
          </p:nvSpPr>
          <p:spPr>
            <a:xfrm>
              <a:off x="3840269" y="1164860"/>
              <a:ext cx="371454" cy="320402"/>
            </a:xfrm>
            <a:custGeom>
              <a:avLst/>
              <a:gdLst/>
              <a:ahLst/>
              <a:cxnLst/>
              <a:rect l="l" t="t" r="r" b="b"/>
              <a:pathLst>
                <a:path w="8171" h="7048" extrusionOk="0">
                  <a:moveTo>
                    <a:pt x="4633" y="1"/>
                  </a:moveTo>
                  <a:cubicBezTo>
                    <a:pt x="4549" y="731"/>
                    <a:pt x="4268" y="1545"/>
                    <a:pt x="3903" y="2134"/>
                  </a:cubicBezTo>
                  <a:cubicBezTo>
                    <a:pt x="2864" y="1096"/>
                    <a:pt x="1489" y="253"/>
                    <a:pt x="1" y="57"/>
                  </a:cubicBezTo>
                  <a:lnTo>
                    <a:pt x="1" y="57"/>
                  </a:lnTo>
                  <a:cubicBezTo>
                    <a:pt x="1854" y="2415"/>
                    <a:pt x="2163" y="4633"/>
                    <a:pt x="3482" y="7048"/>
                  </a:cubicBezTo>
                  <a:lnTo>
                    <a:pt x="3594" y="6935"/>
                  </a:lnTo>
                  <a:cubicBezTo>
                    <a:pt x="4886" y="5391"/>
                    <a:pt x="6851" y="4409"/>
                    <a:pt x="8171" y="2921"/>
                  </a:cubicBezTo>
                  <a:cubicBezTo>
                    <a:pt x="7472" y="2615"/>
                    <a:pt x="6603" y="2581"/>
                    <a:pt x="5763" y="2581"/>
                  </a:cubicBezTo>
                  <a:cubicBezTo>
                    <a:pt x="5523" y="2581"/>
                    <a:pt x="5285" y="2584"/>
                    <a:pt x="5054" y="2584"/>
                  </a:cubicBezTo>
                  <a:cubicBezTo>
                    <a:pt x="5279" y="1713"/>
                    <a:pt x="5139" y="731"/>
                    <a:pt x="46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1" name="Google Shape;7434;p79"/>
          <p:cNvGrpSpPr/>
          <p:nvPr/>
        </p:nvGrpSpPr>
        <p:grpSpPr>
          <a:xfrm>
            <a:off x="5619505" y="5419461"/>
            <a:ext cx="952991" cy="1011039"/>
            <a:chOff x="2353425" y="583475"/>
            <a:chExt cx="2525785" cy="2679632"/>
          </a:xfrm>
        </p:grpSpPr>
        <p:sp>
          <p:nvSpPr>
            <p:cNvPr id="32" name="Google Shape;7435;p79"/>
            <p:cNvSpPr/>
            <p:nvPr/>
          </p:nvSpPr>
          <p:spPr>
            <a:xfrm>
              <a:off x="3188107" y="1972770"/>
              <a:ext cx="1018531" cy="1290337"/>
            </a:xfrm>
            <a:custGeom>
              <a:avLst/>
              <a:gdLst/>
              <a:ahLst/>
              <a:cxnLst/>
              <a:rect l="l" t="t" r="r" b="b"/>
              <a:pathLst>
                <a:path w="22405" h="28384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506" y="421"/>
                    <a:pt x="1292" y="1039"/>
                  </a:cubicBezTo>
                  <a:cubicBezTo>
                    <a:pt x="2050" y="1685"/>
                    <a:pt x="3117" y="2471"/>
                    <a:pt x="4100" y="3341"/>
                  </a:cubicBezTo>
                  <a:cubicBezTo>
                    <a:pt x="5026" y="4296"/>
                    <a:pt x="5981" y="5222"/>
                    <a:pt x="6654" y="5924"/>
                  </a:cubicBezTo>
                  <a:cubicBezTo>
                    <a:pt x="7019" y="6261"/>
                    <a:pt x="7300" y="6542"/>
                    <a:pt x="7469" y="6794"/>
                  </a:cubicBezTo>
                  <a:cubicBezTo>
                    <a:pt x="7665" y="7019"/>
                    <a:pt x="7749" y="7131"/>
                    <a:pt x="7749" y="7131"/>
                  </a:cubicBezTo>
                  <a:cubicBezTo>
                    <a:pt x="11090" y="10921"/>
                    <a:pt x="13813" y="15189"/>
                    <a:pt x="16621" y="19456"/>
                  </a:cubicBezTo>
                  <a:cubicBezTo>
                    <a:pt x="16621" y="19456"/>
                    <a:pt x="16986" y="19989"/>
                    <a:pt x="17547" y="20832"/>
                  </a:cubicBezTo>
                  <a:cubicBezTo>
                    <a:pt x="18081" y="21674"/>
                    <a:pt x="18783" y="22797"/>
                    <a:pt x="19513" y="23892"/>
                  </a:cubicBezTo>
                  <a:cubicBezTo>
                    <a:pt x="20944" y="26138"/>
                    <a:pt x="22404" y="28384"/>
                    <a:pt x="22404" y="28384"/>
                  </a:cubicBezTo>
                  <a:cubicBezTo>
                    <a:pt x="22404" y="28384"/>
                    <a:pt x="21197" y="25997"/>
                    <a:pt x="20018" y="23611"/>
                  </a:cubicBezTo>
                  <a:cubicBezTo>
                    <a:pt x="19400" y="22432"/>
                    <a:pt x="18811" y="21225"/>
                    <a:pt x="18362" y="20326"/>
                  </a:cubicBezTo>
                  <a:cubicBezTo>
                    <a:pt x="17912" y="19456"/>
                    <a:pt x="17604" y="18866"/>
                    <a:pt x="17604" y="18866"/>
                  </a:cubicBezTo>
                  <a:cubicBezTo>
                    <a:pt x="17014" y="17715"/>
                    <a:pt x="16424" y="16564"/>
                    <a:pt x="15751" y="15469"/>
                  </a:cubicBezTo>
                  <a:cubicBezTo>
                    <a:pt x="15077" y="14374"/>
                    <a:pt x="14403" y="13279"/>
                    <a:pt x="13673" y="12213"/>
                  </a:cubicBezTo>
                  <a:cubicBezTo>
                    <a:pt x="12887" y="11174"/>
                    <a:pt x="12101" y="10135"/>
                    <a:pt x="11287" y="9124"/>
                  </a:cubicBezTo>
                  <a:cubicBezTo>
                    <a:pt x="10444" y="8142"/>
                    <a:pt x="9490" y="7243"/>
                    <a:pt x="8592" y="6345"/>
                  </a:cubicBezTo>
                  <a:cubicBezTo>
                    <a:pt x="8592" y="6345"/>
                    <a:pt x="8451" y="6205"/>
                    <a:pt x="8255" y="6008"/>
                  </a:cubicBezTo>
                  <a:cubicBezTo>
                    <a:pt x="8058" y="5812"/>
                    <a:pt x="7749" y="5531"/>
                    <a:pt x="7328" y="5222"/>
                  </a:cubicBezTo>
                  <a:cubicBezTo>
                    <a:pt x="6542" y="4576"/>
                    <a:pt x="5503" y="3734"/>
                    <a:pt x="4465" y="2920"/>
                  </a:cubicBezTo>
                  <a:cubicBezTo>
                    <a:pt x="3370" y="2134"/>
                    <a:pt x="2219" y="1460"/>
                    <a:pt x="1404" y="899"/>
                  </a:cubicBezTo>
                  <a:cubicBezTo>
                    <a:pt x="562" y="365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" name="Google Shape;7436;p79"/>
            <p:cNvSpPr/>
            <p:nvPr/>
          </p:nvSpPr>
          <p:spPr>
            <a:xfrm>
              <a:off x="2529899" y="1307331"/>
              <a:ext cx="840783" cy="1066673"/>
            </a:xfrm>
            <a:custGeom>
              <a:avLst/>
              <a:gdLst/>
              <a:ahLst/>
              <a:cxnLst/>
              <a:rect l="l" t="t" r="r" b="b"/>
              <a:pathLst>
                <a:path w="18495" h="23464" extrusionOk="0">
                  <a:moveTo>
                    <a:pt x="13943" y="1"/>
                  </a:moveTo>
                  <a:cubicBezTo>
                    <a:pt x="11674" y="1"/>
                    <a:pt x="9544" y="3186"/>
                    <a:pt x="10465" y="7030"/>
                  </a:cubicBezTo>
                  <a:cubicBezTo>
                    <a:pt x="9100" y="5399"/>
                    <a:pt x="8050" y="4753"/>
                    <a:pt x="7332" y="4753"/>
                  </a:cubicBezTo>
                  <a:cubicBezTo>
                    <a:pt x="5317" y="4753"/>
                    <a:pt x="5901" y="9828"/>
                    <a:pt x="9398" y="12476"/>
                  </a:cubicBezTo>
                  <a:cubicBezTo>
                    <a:pt x="8549" y="12227"/>
                    <a:pt x="7753" y="12118"/>
                    <a:pt x="7023" y="12118"/>
                  </a:cubicBezTo>
                  <a:cubicBezTo>
                    <a:pt x="1922" y="12118"/>
                    <a:pt x="0" y="17436"/>
                    <a:pt x="4871" y="17436"/>
                  </a:cubicBezTo>
                  <a:cubicBezTo>
                    <a:pt x="5591" y="17436"/>
                    <a:pt x="6460" y="17319"/>
                    <a:pt x="7489" y="17053"/>
                  </a:cubicBezTo>
                  <a:lnTo>
                    <a:pt x="7489" y="17053"/>
                  </a:lnTo>
                  <a:cubicBezTo>
                    <a:pt x="4991" y="18867"/>
                    <a:pt x="2888" y="23463"/>
                    <a:pt x="6896" y="23463"/>
                  </a:cubicBezTo>
                  <a:cubicBezTo>
                    <a:pt x="7168" y="23463"/>
                    <a:pt x="7468" y="23442"/>
                    <a:pt x="7798" y="23397"/>
                  </a:cubicBezTo>
                  <a:cubicBezTo>
                    <a:pt x="11869" y="22639"/>
                    <a:pt x="13188" y="18372"/>
                    <a:pt x="14452" y="15228"/>
                  </a:cubicBezTo>
                  <a:cubicBezTo>
                    <a:pt x="15715" y="12083"/>
                    <a:pt x="18494" y="7283"/>
                    <a:pt x="17484" y="3773"/>
                  </a:cubicBezTo>
                  <a:cubicBezTo>
                    <a:pt x="16645" y="1090"/>
                    <a:pt x="15270" y="1"/>
                    <a:pt x="139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" name="Google Shape;7437;p79"/>
            <p:cNvSpPr/>
            <p:nvPr/>
          </p:nvSpPr>
          <p:spPr>
            <a:xfrm>
              <a:off x="2937989" y="1210729"/>
              <a:ext cx="270578" cy="639531"/>
            </a:xfrm>
            <a:custGeom>
              <a:avLst/>
              <a:gdLst/>
              <a:ahLst/>
              <a:cxnLst/>
              <a:rect l="l" t="t" r="r" b="b"/>
              <a:pathLst>
                <a:path w="5952" h="14068" extrusionOk="0">
                  <a:moveTo>
                    <a:pt x="1922" y="0"/>
                  </a:moveTo>
                  <a:cubicBezTo>
                    <a:pt x="1450" y="0"/>
                    <a:pt x="1026" y="602"/>
                    <a:pt x="786" y="2220"/>
                  </a:cubicBezTo>
                  <a:lnTo>
                    <a:pt x="140" y="2585"/>
                  </a:lnTo>
                  <a:cubicBezTo>
                    <a:pt x="0" y="5982"/>
                    <a:pt x="1516" y="12075"/>
                    <a:pt x="4211" y="14068"/>
                  </a:cubicBezTo>
                  <a:cubicBezTo>
                    <a:pt x="5952" y="11457"/>
                    <a:pt x="4773" y="6123"/>
                    <a:pt x="4127" y="3456"/>
                  </a:cubicBezTo>
                  <a:cubicBezTo>
                    <a:pt x="3783" y="1973"/>
                    <a:pt x="2776" y="0"/>
                    <a:pt x="19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" name="Google Shape;7438;p79"/>
            <p:cNvSpPr/>
            <p:nvPr/>
          </p:nvSpPr>
          <p:spPr>
            <a:xfrm>
              <a:off x="2353425" y="1760883"/>
              <a:ext cx="807961" cy="510607"/>
            </a:xfrm>
            <a:custGeom>
              <a:avLst/>
              <a:gdLst/>
              <a:ahLst/>
              <a:cxnLst/>
              <a:rect l="l" t="t" r="r" b="b"/>
              <a:pathLst>
                <a:path w="17773" h="11232" extrusionOk="0">
                  <a:moveTo>
                    <a:pt x="6598" y="1"/>
                  </a:moveTo>
                  <a:lnTo>
                    <a:pt x="5419" y="1236"/>
                  </a:lnTo>
                  <a:cubicBezTo>
                    <a:pt x="3033" y="4324"/>
                    <a:pt x="1" y="11062"/>
                    <a:pt x="5756" y="11231"/>
                  </a:cubicBezTo>
                  <a:cubicBezTo>
                    <a:pt x="5782" y="11231"/>
                    <a:pt x="5809" y="11232"/>
                    <a:pt x="5836" y="11232"/>
                  </a:cubicBezTo>
                  <a:cubicBezTo>
                    <a:pt x="8009" y="11232"/>
                    <a:pt x="12792" y="9019"/>
                    <a:pt x="14207" y="7300"/>
                  </a:cubicBezTo>
                  <a:cubicBezTo>
                    <a:pt x="17772" y="3117"/>
                    <a:pt x="10192" y="759"/>
                    <a:pt x="65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" name="Google Shape;7439;p79"/>
            <p:cNvSpPr/>
            <p:nvPr/>
          </p:nvSpPr>
          <p:spPr>
            <a:xfrm>
              <a:off x="3057956" y="1746835"/>
              <a:ext cx="282079" cy="349769"/>
            </a:xfrm>
            <a:custGeom>
              <a:avLst/>
              <a:gdLst/>
              <a:ahLst/>
              <a:cxnLst/>
              <a:rect l="l" t="t" r="r" b="b"/>
              <a:pathLst>
                <a:path w="6205" h="7694" extrusionOk="0">
                  <a:moveTo>
                    <a:pt x="4745" y="1"/>
                  </a:moveTo>
                  <a:lnTo>
                    <a:pt x="4745" y="1"/>
                  </a:lnTo>
                  <a:cubicBezTo>
                    <a:pt x="3678" y="1068"/>
                    <a:pt x="3116" y="2584"/>
                    <a:pt x="2892" y="4072"/>
                  </a:cubicBezTo>
                  <a:cubicBezTo>
                    <a:pt x="2246" y="3819"/>
                    <a:pt x="1544" y="3370"/>
                    <a:pt x="1039" y="2836"/>
                  </a:cubicBezTo>
                  <a:lnTo>
                    <a:pt x="1039" y="2836"/>
                  </a:lnTo>
                  <a:cubicBezTo>
                    <a:pt x="1095" y="3707"/>
                    <a:pt x="1572" y="4605"/>
                    <a:pt x="2274" y="5139"/>
                  </a:cubicBezTo>
                  <a:cubicBezTo>
                    <a:pt x="1460" y="5784"/>
                    <a:pt x="477" y="6486"/>
                    <a:pt x="0" y="7356"/>
                  </a:cubicBezTo>
                  <a:cubicBezTo>
                    <a:pt x="655" y="7469"/>
                    <a:pt x="1329" y="7494"/>
                    <a:pt x="2008" y="7494"/>
                  </a:cubicBezTo>
                  <a:cubicBezTo>
                    <a:pt x="2551" y="7494"/>
                    <a:pt x="3098" y="7478"/>
                    <a:pt x="3641" y="7478"/>
                  </a:cubicBezTo>
                  <a:cubicBezTo>
                    <a:pt x="4455" y="7478"/>
                    <a:pt x="5261" y="7514"/>
                    <a:pt x="6036" y="7693"/>
                  </a:cubicBezTo>
                  <a:lnTo>
                    <a:pt x="6205" y="7693"/>
                  </a:lnTo>
                  <a:cubicBezTo>
                    <a:pt x="5783" y="4942"/>
                    <a:pt x="4689" y="3005"/>
                    <a:pt x="4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" name="Google Shape;7440;p79"/>
            <p:cNvSpPr/>
            <p:nvPr/>
          </p:nvSpPr>
          <p:spPr>
            <a:xfrm>
              <a:off x="3886228" y="1292511"/>
              <a:ext cx="158292" cy="1655380"/>
            </a:xfrm>
            <a:custGeom>
              <a:avLst/>
              <a:gdLst/>
              <a:ahLst/>
              <a:cxnLst/>
              <a:rect l="l" t="t" r="r" b="b"/>
              <a:pathLst>
                <a:path w="3482" h="36414" extrusionOk="0">
                  <a:moveTo>
                    <a:pt x="3482" y="0"/>
                  </a:moveTo>
                  <a:lnTo>
                    <a:pt x="3482" y="0"/>
                  </a:lnTo>
                  <a:cubicBezTo>
                    <a:pt x="3482" y="1"/>
                    <a:pt x="3257" y="646"/>
                    <a:pt x="2920" y="1601"/>
                  </a:cubicBezTo>
                  <a:cubicBezTo>
                    <a:pt x="2583" y="2555"/>
                    <a:pt x="2106" y="3790"/>
                    <a:pt x="1685" y="5082"/>
                  </a:cubicBezTo>
                  <a:cubicBezTo>
                    <a:pt x="1376" y="6401"/>
                    <a:pt x="1039" y="7721"/>
                    <a:pt x="815" y="8703"/>
                  </a:cubicBezTo>
                  <a:cubicBezTo>
                    <a:pt x="674" y="9181"/>
                    <a:pt x="590" y="9602"/>
                    <a:pt x="562" y="9911"/>
                  </a:cubicBezTo>
                  <a:cubicBezTo>
                    <a:pt x="534" y="10191"/>
                    <a:pt x="506" y="10360"/>
                    <a:pt x="506" y="10360"/>
                  </a:cubicBezTo>
                  <a:cubicBezTo>
                    <a:pt x="337" y="11651"/>
                    <a:pt x="113" y="12943"/>
                    <a:pt x="57" y="14262"/>
                  </a:cubicBezTo>
                  <a:cubicBezTo>
                    <a:pt x="1" y="15554"/>
                    <a:pt x="1" y="16873"/>
                    <a:pt x="1" y="18165"/>
                  </a:cubicBezTo>
                  <a:cubicBezTo>
                    <a:pt x="85" y="19484"/>
                    <a:pt x="197" y="20776"/>
                    <a:pt x="309" y="22067"/>
                  </a:cubicBezTo>
                  <a:cubicBezTo>
                    <a:pt x="450" y="23358"/>
                    <a:pt x="674" y="24622"/>
                    <a:pt x="871" y="25885"/>
                  </a:cubicBezTo>
                  <a:cubicBezTo>
                    <a:pt x="871" y="25885"/>
                    <a:pt x="983" y="26559"/>
                    <a:pt x="1152" y="27542"/>
                  </a:cubicBezTo>
                  <a:cubicBezTo>
                    <a:pt x="1348" y="28524"/>
                    <a:pt x="1601" y="29844"/>
                    <a:pt x="1825" y="31163"/>
                  </a:cubicBezTo>
                  <a:cubicBezTo>
                    <a:pt x="2331" y="33774"/>
                    <a:pt x="2808" y="36413"/>
                    <a:pt x="2808" y="36413"/>
                  </a:cubicBezTo>
                  <a:cubicBezTo>
                    <a:pt x="2808" y="36413"/>
                    <a:pt x="2611" y="33746"/>
                    <a:pt x="2415" y="31079"/>
                  </a:cubicBezTo>
                  <a:cubicBezTo>
                    <a:pt x="2303" y="29731"/>
                    <a:pt x="2190" y="28412"/>
                    <a:pt x="2134" y="27401"/>
                  </a:cubicBezTo>
                  <a:cubicBezTo>
                    <a:pt x="2050" y="26419"/>
                    <a:pt x="2022" y="25745"/>
                    <a:pt x="2022" y="25745"/>
                  </a:cubicBezTo>
                  <a:cubicBezTo>
                    <a:pt x="1657" y="20635"/>
                    <a:pt x="1264" y="15554"/>
                    <a:pt x="1629" y="10472"/>
                  </a:cubicBezTo>
                  <a:cubicBezTo>
                    <a:pt x="1629" y="10472"/>
                    <a:pt x="1657" y="10304"/>
                    <a:pt x="1657" y="10023"/>
                  </a:cubicBezTo>
                  <a:cubicBezTo>
                    <a:pt x="1657" y="9742"/>
                    <a:pt x="1685" y="9321"/>
                    <a:pt x="1769" y="8844"/>
                  </a:cubicBezTo>
                  <a:cubicBezTo>
                    <a:pt x="1910" y="7861"/>
                    <a:pt x="2078" y="6542"/>
                    <a:pt x="2247" y="5222"/>
                  </a:cubicBezTo>
                  <a:cubicBezTo>
                    <a:pt x="2499" y="3903"/>
                    <a:pt x="2864" y="2611"/>
                    <a:pt x="3089" y="1629"/>
                  </a:cubicBezTo>
                  <a:cubicBezTo>
                    <a:pt x="3341" y="674"/>
                    <a:pt x="3482" y="1"/>
                    <a:pt x="34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" name="Google Shape;7441;p79"/>
            <p:cNvSpPr/>
            <p:nvPr/>
          </p:nvSpPr>
          <p:spPr>
            <a:xfrm>
              <a:off x="3575694" y="724446"/>
              <a:ext cx="1150002" cy="725996"/>
            </a:xfrm>
            <a:custGeom>
              <a:avLst/>
              <a:gdLst/>
              <a:ahLst/>
              <a:cxnLst/>
              <a:rect l="l" t="t" r="r" b="b"/>
              <a:pathLst>
                <a:path w="25297" h="15970" extrusionOk="0">
                  <a:moveTo>
                    <a:pt x="3738" y="1"/>
                  </a:moveTo>
                  <a:cubicBezTo>
                    <a:pt x="1592" y="1"/>
                    <a:pt x="1" y="1892"/>
                    <a:pt x="1385" y="5786"/>
                  </a:cubicBezTo>
                  <a:cubicBezTo>
                    <a:pt x="2705" y="9183"/>
                    <a:pt x="7786" y="11261"/>
                    <a:pt x="10678" y="12945"/>
                  </a:cubicBezTo>
                  <a:cubicBezTo>
                    <a:pt x="12835" y="14223"/>
                    <a:pt x="15399" y="15970"/>
                    <a:pt x="18078" y="15970"/>
                  </a:cubicBezTo>
                  <a:cubicBezTo>
                    <a:pt x="18989" y="15970"/>
                    <a:pt x="19914" y="15768"/>
                    <a:pt x="20841" y="15276"/>
                  </a:cubicBezTo>
                  <a:cubicBezTo>
                    <a:pt x="25296" y="12663"/>
                    <a:pt x="20753" y="10050"/>
                    <a:pt x="17478" y="10050"/>
                  </a:cubicBezTo>
                  <a:cubicBezTo>
                    <a:pt x="17410" y="10050"/>
                    <a:pt x="17342" y="10051"/>
                    <a:pt x="17275" y="10054"/>
                  </a:cubicBezTo>
                  <a:cubicBezTo>
                    <a:pt x="22841" y="7592"/>
                    <a:pt x="21316" y="4506"/>
                    <a:pt x="18283" y="4506"/>
                  </a:cubicBezTo>
                  <a:cubicBezTo>
                    <a:pt x="16681" y="4506"/>
                    <a:pt x="14657" y="5368"/>
                    <a:pt x="13036" y="7639"/>
                  </a:cubicBezTo>
                  <a:cubicBezTo>
                    <a:pt x="14057" y="3864"/>
                    <a:pt x="12164" y="18"/>
                    <a:pt x="10612" y="18"/>
                  </a:cubicBezTo>
                  <a:cubicBezTo>
                    <a:pt x="9775" y="18"/>
                    <a:pt x="9037" y="1137"/>
                    <a:pt x="8909" y="3990"/>
                  </a:cubicBezTo>
                  <a:cubicBezTo>
                    <a:pt x="7764" y="1353"/>
                    <a:pt x="5553" y="1"/>
                    <a:pt x="37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" name="Google Shape;7442;p79"/>
            <p:cNvSpPr/>
            <p:nvPr/>
          </p:nvSpPr>
          <p:spPr>
            <a:xfrm>
              <a:off x="3679615" y="583475"/>
              <a:ext cx="380227" cy="576342"/>
            </a:xfrm>
            <a:custGeom>
              <a:avLst/>
              <a:gdLst/>
              <a:ahLst/>
              <a:cxnLst/>
              <a:rect l="l" t="t" r="r" b="b"/>
              <a:pathLst>
                <a:path w="8364" h="12678" extrusionOk="0">
                  <a:moveTo>
                    <a:pt x="1140" y="0"/>
                  </a:moveTo>
                  <a:cubicBezTo>
                    <a:pt x="1" y="0"/>
                    <a:pt x="409" y="2633"/>
                    <a:pt x="1092" y="4227"/>
                  </a:cubicBezTo>
                  <a:cubicBezTo>
                    <a:pt x="2187" y="6726"/>
                    <a:pt x="4489" y="11695"/>
                    <a:pt x="7409" y="12678"/>
                  </a:cubicBezTo>
                  <a:cubicBezTo>
                    <a:pt x="8364" y="9421"/>
                    <a:pt x="5893" y="3666"/>
                    <a:pt x="3731" y="1055"/>
                  </a:cubicBezTo>
                  <a:lnTo>
                    <a:pt x="3001" y="1167"/>
                  </a:lnTo>
                  <a:cubicBezTo>
                    <a:pt x="2146" y="334"/>
                    <a:pt x="1545" y="0"/>
                    <a:pt x="11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" name="Google Shape;7443;p79"/>
            <p:cNvSpPr/>
            <p:nvPr/>
          </p:nvSpPr>
          <p:spPr>
            <a:xfrm>
              <a:off x="4022789" y="792181"/>
              <a:ext cx="856421" cy="482922"/>
            </a:xfrm>
            <a:custGeom>
              <a:avLst/>
              <a:gdLst/>
              <a:ahLst/>
              <a:cxnLst/>
              <a:rect l="l" t="t" r="r" b="b"/>
              <a:pathLst>
                <a:path w="18839" h="10623" extrusionOk="0">
                  <a:moveTo>
                    <a:pt x="6991" y="1"/>
                  </a:moveTo>
                  <a:cubicBezTo>
                    <a:pt x="4577" y="2837"/>
                    <a:pt x="1" y="9434"/>
                    <a:pt x="5335" y="10529"/>
                  </a:cubicBezTo>
                  <a:cubicBezTo>
                    <a:pt x="5647" y="10593"/>
                    <a:pt x="6021" y="10623"/>
                    <a:pt x="6436" y="10623"/>
                  </a:cubicBezTo>
                  <a:cubicBezTo>
                    <a:pt x="8934" y="10623"/>
                    <a:pt x="12955" y="9547"/>
                    <a:pt x="14375" y="8367"/>
                  </a:cubicBezTo>
                  <a:cubicBezTo>
                    <a:pt x="18839" y="4633"/>
                    <a:pt x="12381" y="1208"/>
                    <a:pt x="8648" y="254"/>
                  </a:cubicBezTo>
                  <a:lnTo>
                    <a:pt x="69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" name="Google Shape;7444;p79"/>
            <p:cNvSpPr/>
            <p:nvPr/>
          </p:nvSpPr>
          <p:spPr>
            <a:xfrm>
              <a:off x="3840269" y="1164860"/>
              <a:ext cx="371454" cy="320402"/>
            </a:xfrm>
            <a:custGeom>
              <a:avLst/>
              <a:gdLst/>
              <a:ahLst/>
              <a:cxnLst/>
              <a:rect l="l" t="t" r="r" b="b"/>
              <a:pathLst>
                <a:path w="8171" h="7048" extrusionOk="0">
                  <a:moveTo>
                    <a:pt x="4633" y="1"/>
                  </a:moveTo>
                  <a:cubicBezTo>
                    <a:pt x="4549" y="731"/>
                    <a:pt x="4268" y="1545"/>
                    <a:pt x="3903" y="2134"/>
                  </a:cubicBezTo>
                  <a:cubicBezTo>
                    <a:pt x="2864" y="1096"/>
                    <a:pt x="1489" y="253"/>
                    <a:pt x="1" y="57"/>
                  </a:cubicBezTo>
                  <a:lnTo>
                    <a:pt x="1" y="57"/>
                  </a:lnTo>
                  <a:cubicBezTo>
                    <a:pt x="1854" y="2415"/>
                    <a:pt x="2163" y="4633"/>
                    <a:pt x="3482" y="7048"/>
                  </a:cubicBezTo>
                  <a:lnTo>
                    <a:pt x="3594" y="6935"/>
                  </a:lnTo>
                  <a:cubicBezTo>
                    <a:pt x="4886" y="5391"/>
                    <a:pt x="6851" y="4409"/>
                    <a:pt x="8171" y="2921"/>
                  </a:cubicBezTo>
                  <a:cubicBezTo>
                    <a:pt x="7472" y="2615"/>
                    <a:pt x="6603" y="2581"/>
                    <a:pt x="5763" y="2581"/>
                  </a:cubicBezTo>
                  <a:cubicBezTo>
                    <a:pt x="5523" y="2581"/>
                    <a:pt x="5285" y="2584"/>
                    <a:pt x="5054" y="2584"/>
                  </a:cubicBezTo>
                  <a:cubicBezTo>
                    <a:pt x="5279" y="1713"/>
                    <a:pt x="5139" y="731"/>
                    <a:pt x="46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326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357188" y="276225"/>
            <a:ext cx="11477625" cy="6305550"/>
          </a:xfrm>
          <a:prstGeom prst="rect">
            <a:avLst/>
          </a:prstGeom>
          <a:noFill/>
          <a:ln w="285750">
            <a:solidFill>
              <a:srgbClr val="FFBC2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Szövegdoboz 21"/>
          <p:cNvSpPr txBox="1"/>
          <p:nvPr/>
        </p:nvSpPr>
        <p:spPr>
          <a:xfrm>
            <a:off x="3938271" y="1153692"/>
            <a:ext cx="43154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Our</a:t>
            </a:r>
            <a:r>
              <a:rPr lang="hu-HU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u-HU" sz="4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Solution</a:t>
            </a:r>
            <a:endParaRPr lang="hu-HU" sz="4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Szövegdoboz 22"/>
          <p:cNvSpPr txBox="1"/>
          <p:nvPr/>
        </p:nvSpPr>
        <p:spPr>
          <a:xfrm>
            <a:off x="3062264" y="2487525"/>
            <a:ext cx="60674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BC2F"/>
              </a:buClr>
              <a:buFont typeface="Wingdings" panose="05000000000000000000" pitchFamily="2" charset="2"/>
              <a:buChar char="ü"/>
            </a:pPr>
            <a:r>
              <a:rPr lang="hu-HU" sz="2000" dirty="0" smtClean="0">
                <a:latin typeface="Georgia" panose="02040502050405020303" pitchFamily="18" charset="0"/>
              </a:rPr>
              <a:t>A </a:t>
            </a:r>
            <a:r>
              <a:rPr lang="hu-HU" sz="2000" dirty="0" err="1" smtClean="0">
                <a:latin typeface="Georgia" panose="02040502050405020303" pitchFamily="18" charset="0"/>
              </a:rPr>
              <a:t>public</a:t>
            </a:r>
            <a:r>
              <a:rPr lang="hu-HU" sz="2000" dirty="0" smtClean="0">
                <a:latin typeface="Georgia" panose="02040502050405020303" pitchFamily="18" charset="0"/>
              </a:rPr>
              <a:t> platform </a:t>
            </a:r>
            <a:r>
              <a:rPr lang="hu-HU" sz="2000" dirty="0" err="1" smtClean="0">
                <a:latin typeface="Georgia" panose="02040502050405020303" pitchFamily="18" charset="0"/>
              </a:rPr>
              <a:t>where</a:t>
            </a:r>
            <a:r>
              <a:rPr lang="hu-HU" sz="2000" dirty="0" smtClean="0">
                <a:latin typeface="Georgia" panose="02040502050405020303" pitchFamily="18" charset="0"/>
              </a:rPr>
              <a:t> </a:t>
            </a:r>
            <a:r>
              <a:rPr lang="hu-HU" sz="2000" dirty="0" err="1" smtClean="0">
                <a:latin typeface="Georgia" panose="02040502050405020303" pitchFamily="18" charset="0"/>
              </a:rPr>
              <a:t>people</a:t>
            </a:r>
            <a:r>
              <a:rPr lang="hu-HU" sz="2000" dirty="0" smtClean="0">
                <a:latin typeface="Georgia" panose="02040502050405020303" pitchFamily="18" charset="0"/>
              </a:rPr>
              <a:t> </a:t>
            </a:r>
            <a:r>
              <a:rPr lang="hu-HU" sz="2000" dirty="0" err="1" smtClean="0">
                <a:latin typeface="Georgia" panose="02040502050405020303" pitchFamily="18" charset="0"/>
              </a:rPr>
              <a:t>can</a:t>
            </a:r>
            <a:r>
              <a:rPr lang="hu-HU" sz="2000" dirty="0" smtClean="0">
                <a:latin typeface="Georgia" panose="02040502050405020303" pitchFamily="18" charset="0"/>
              </a:rPr>
              <a:t> </a:t>
            </a:r>
            <a:r>
              <a:rPr lang="hu-HU" sz="2000" dirty="0" err="1" smtClean="0">
                <a:latin typeface="Georgia" panose="02040502050405020303" pitchFamily="18" charset="0"/>
              </a:rPr>
              <a:t>meet</a:t>
            </a:r>
            <a:r>
              <a:rPr lang="hu-HU" sz="2000" dirty="0" smtClean="0">
                <a:latin typeface="Georgia" panose="02040502050405020303" pitchFamily="18" charset="0"/>
              </a:rPr>
              <a:t> and </a:t>
            </a:r>
            <a:r>
              <a:rPr lang="hu-HU" sz="2000" dirty="0" err="1" smtClean="0">
                <a:latin typeface="Georgia" panose="02040502050405020303" pitchFamily="18" charset="0"/>
              </a:rPr>
              <a:t>talk</a:t>
            </a:r>
            <a:endParaRPr lang="hu-HU" sz="2000" dirty="0" smtClean="0">
              <a:latin typeface="Georgia" panose="02040502050405020303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FFBC2F"/>
              </a:buClr>
              <a:buFont typeface="Wingdings" panose="05000000000000000000" pitchFamily="2" charset="2"/>
              <a:buChar char="ü"/>
            </a:pPr>
            <a:r>
              <a:rPr lang="hu-HU" sz="2000" dirty="0" err="1" smtClean="0">
                <a:latin typeface="Georgia" panose="02040502050405020303" pitchFamily="18" charset="0"/>
              </a:rPr>
              <a:t>Sign</a:t>
            </a:r>
            <a:r>
              <a:rPr lang="hu-HU" sz="2000" dirty="0" smtClean="0">
                <a:latin typeface="Georgia" panose="02040502050405020303" pitchFamily="18" charset="0"/>
              </a:rPr>
              <a:t> </a:t>
            </a:r>
            <a:r>
              <a:rPr lang="hu-HU" sz="2000" dirty="0" err="1" smtClean="0">
                <a:latin typeface="Georgia" panose="02040502050405020303" pitchFamily="18" charset="0"/>
              </a:rPr>
              <a:t>up</a:t>
            </a:r>
            <a:r>
              <a:rPr lang="hu-HU" sz="2000" dirty="0" smtClean="0">
                <a:latin typeface="Georgia" panose="02040502050405020303" pitchFamily="18" charset="0"/>
              </a:rPr>
              <a:t>, </a:t>
            </a:r>
            <a:r>
              <a:rPr lang="hu-HU" sz="2000" dirty="0" err="1" smtClean="0">
                <a:latin typeface="Georgia" panose="02040502050405020303" pitchFamily="18" charset="0"/>
              </a:rPr>
              <a:t>but</a:t>
            </a:r>
            <a:r>
              <a:rPr lang="hu-HU" sz="2000" dirty="0" smtClean="0">
                <a:latin typeface="Georgia" panose="02040502050405020303" pitchFamily="18" charset="0"/>
              </a:rPr>
              <a:t> </a:t>
            </a:r>
            <a:r>
              <a:rPr lang="hu-HU" sz="2000" dirty="0" err="1" smtClean="0">
                <a:latin typeface="Georgia" panose="02040502050405020303" pitchFamily="18" charset="0"/>
              </a:rPr>
              <a:t>anonimity</a:t>
            </a:r>
            <a:endParaRPr lang="hu-HU" sz="2000" dirty="0" smtClean="0">
              <a:latin typeface="Georgia" panose="02040502050405020303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FFBC2F"/>
              </a:buClr>
              <a:buFont typeface="Wingdings" panose="05000000000000000000" pitchFamily="2" charset="2"/>
              <a:buChar char="ü"/>
            </a:pPr>
            <a:r>
              <a:rPr lang="hu-HU" sz="2000" dirty="0" err="1" smtClean="0">
                <a:latin typeface="Georgia" panose="02040502050405020303" pitchFamily="18" charset="0"/>
              </a:rPr>
              <a:t>Moderated</a:t>
            </a:r>
            <a:r>
              <a:rPr lang="hu-HU" sz="2000" dirty="0" smtClean="0">
                <a:latin typeface="Georgia" panose="02040502050405020303" pitchFamily="18" charset="0"/>
              </a:rPr>
              <a:t> </a:t>
            </a:r>
            <a:r>
              <a:rPr lang="hu-HU" sz="2000" dirty="0" err="1" smtClean="0">
                <a:latin typeface="Georgia" panose="02040502050405020303" pitchFamily="18" charset="0"/>
              </a:rPr>
              <a:t>chats</a:t>
            </a:r>
            <a:r>
              <a:rPr lang="hu-HU" sz="2000" dirty="0" smtClean="0">
                <a:latin typeface="Georgia" panose="02040502050405020303" pitchFamily="18" charset="0"/>
              </a:rPr>
              <a:t> </a:t>
            </a:r>
            <a:r>
              <a:rPr lang="hu-HU" sz="2000" dirty="0" err="1" smtClean="0">
                <a:latin typeface="Georgia" panose="02040502050405020303" pitchFamily="18" charset="0"/>
              </a:rPr>
              <a:t>to</a:t>
            </a:r>
            <a:r>
              <a:rPr lang="hu-HU" sz="2000" dirty="0" smtClean="0">
                <a:latin typeface="Georgia" panose="02040502050405020303" pitchFamily="18" charset="0"/>
              </a:rPr>
              <a:t> </a:t>
            </a:r>
            <a:r>
              <a:rPr lang="hu-HU" sz="2000" dirty="0" err="1" smtClean="0">
                <a:latin typeface="Georgia" panose="02040502050405020303" pitchFamily="18" charset="0"/>
              </a:rPr>
              <a:t>create</a:t>
            </a:r>
            <a:r>
              <a:rPr lang="hu-HU" sz="2000" dirty="0" smtClean="0">
                <a:latin typeface="Georgia" panose="02040502050405020303" pitchFamily="18" charset="0"/>
              </a:rPr>
              <a:t> a </a:t>
            </a:r>
            <a:r>
              <a:rPr lang="hu-HU" sz="2000" dirty="0" err="1" smtClean="0">
                <a:latin typeface="Georgia" panose="02040502050405020303" pitchFamily="18" charset="0"/>
              </a:rPr>
              <a:t>safe</a:t>
            </a:r>
            <a:r>
              <a:rPr lang="hu-HU" sz="2000" dirty="0" smtClean="0">
                <a:latin typeface="Georgia" panose="02040502050405020303" pitchFamily="18" charset="0"/>
              </a:rPr>
              <a:t> </a:t>
            </a:r>
            <a:r>
              <a:rPr lang="hu-HU" sz="2000" dirty="0" err="1" smtClean="0">
                <a:latin typeface="Georgia" panose="02040502050405020303" pitchFamily="18" charset="0"/>
              </a:rPr>
              <a:t>environment</a:t>
            </a:r>
            <a:endParaRPr lang="hu-HU" sz="2000" dirty="0" smtClean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65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</TotalTime>
  <Words>941</Words>
  <Application>Microsoft Office PowerPoint</Application>
  <PresentationFormat>Szélesvásznú</PresentationFormat>
  <Paragraphs>161</Paragraphs>
  <Slides>35</Slides>
  <Notes>4</Notes>
  <HiddenSlides>2</HiddenSlides>
  <MMClips>0</MMClips>
  <ScaleCrop>false</ScaleCrop>
  <HeadingPairs>
    <vt:vector size="6" baseType="variant">
      <vt:variant>
        <vt:lpstr>Használt betűtípusok</vt:lpstr>
      </vt:variant>
      <vt:variant>
        <vt:i4>10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35</vt:i4>
      </vt:variant>
    </vt:vector>
  </HeadingPairs>
  <TitlesOfParts>
    <vt:vector size="46" baseType="lpstr">
      <vt:lpstr>Arial</vt:lpstr>
      <vt:lpstr>Baskerville Old Face</vt:lpstr>
      <vt:lpstr>Bebas Neue</vt:lpstr>
      <vt:lpstr>Calibri</vt:lpstr>
      <vt:lpstr>Calibri Light</vt:lpstr>
      <vt:lpstr>Georgia</vt:lpstr>
      <vt:lpstr>Helvetica</vt:lpstr>
      <vt:lpstr>Sacramento</vt:lpstr>
      <vt:lpstr>Tahoma</vt:lpstr>
      <vt:lpstr>Wingdings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Social platforms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Frontend</vt:lpstr>
      <vt:lpstr>Frontend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Auto tests</vt:lpstr>
      <vt:lpstr>Manual tests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Csizmadia Xénia</dc:creator>
  <cp:lastModifiedBy>Csizmadia Xénia</cp:lastModifiedBy>
  <cp:revision>366</cp:revision>
  <dcterms:created xsi:type="dcterms:W3CDTF">2025-01-05T10:48:19Z</dcterms:created>
  <dcterms:modified xsi:type="dcterms:W3CDTF">2025-02-21T17:35:19Z</dcterms:modified>
</cp:coreProperties>
</file>