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55388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18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Disaster Recovery with Google Cloud Firestore Backup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36328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a robust disaster recovery solution leveraging Google Cloud Platform's Firestore and Cloud Workflows.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83556"/>
            <a:ext cx="95154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Disaster Recovery Solution Overview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Continuous Backup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backups of Firestore data on a scheduled basis.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Rapid Restoration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 recovery of data using Cloud Workflows in the event of an outage.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Storage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Backups stored securely in a separate GCP region.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Scalable Solution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growing data volumes and changing business needs.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8691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Leveraging Google Cloud Platform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Firestore Database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managed NoSQL document database for storing application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Cloud Workflows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Serverless workflow orchestration for automating backup and recovery processes.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Cloud Storage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Highly durable and secure object storage for backing up Firestore data.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Firestore Backup with Cloud Workflows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833330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323463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3006923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61369" y="3048595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Backup Trigger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Workflow triggered on a scheduled basis to initiate Firestore backup.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369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1960" y="455092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Extraction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 exports Firestore data to Cloud Storage as a backup file.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9222" y="605325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Backup Verification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 checks the integrity of the backup file before completing.</a:t>
            </a:r>
            <a:endParaRPr lang="en-US" sz="175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1098042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934760"/>
            <a:ext cx="8850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Workflow Design and Automation</a:t>
            </a:r>
            <a:endParaRPr lang="en-US" sz="4374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184559"/>
            <a:ext cx="31690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Workflow Orchestration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Cloud Workflows to coordinate backup and recovery steps.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3962043"/>
            <a:ext cx="28282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Automated Execution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Scheduled workflows run without manual intervention for consistent backups.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Scalable Workflows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Workflows scale to handle increasing data volumes and changing requirements.</a:t>
            </a:r>
            <a:endParaRPr lang="en-US" sz="1750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03672"/>
            <a:ext cx="69694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ARCHITECTURE DIAGRAM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194238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547699"/>
            <a:ext cx="10554414" cy="4878110"/>
          </a:xfrm>
          <a:prstGeom prst="rect">
            <a:avLst/>
          </a:prstGeom>
        </p:spPr>
      </p:pic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5465"/>
            <a:ext cx="797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5278" y="3169444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Resilient Solution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disaster recovery capabilities to protect critical business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162" y="3169444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9614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backup and recovery processes with minimal manual intervention.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131" y="5188148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the scalability and efficiency of Google Cloud Platform.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18814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33410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Ongoing testing and optimization to ensure the solution remains effective.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2024-05-01T21:36:02Z</dcterms:created>
  <dcterms:modified xsi:type="dcterms:W3CDTF">2024-05-01T21:36:02Z</dcterms:modified>
</cp:coreProperties>
</file>