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99FF99"/>
    <a:srgbClr val="3366FF"/>
    <a:srgbClr val="20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0" d="100"/>
          <a:sy n="70" d="100"/>
        </p:scale>
        <p:origin x="1171" y="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496A0-FBD8-4C1C-883A-1EE1FE12ED52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67C64-CCA6-47BD-B242-2F8C84C65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3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03C3-8F26-4561-88DD-AE959B94C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7548D-12CA-4A88-B523-826C4B636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42D0F-1255-42D5-AF7C-FEDF6B3B8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448F-7412-4CF2-80F0-F9228F7017D2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A52D0-EF38-4773-B2C7-209F420B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45CDE-4302-4772-9F27-7AE86955B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0884-0B80-4839-8CE7-145F0EF0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0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A5B4-CA3E-49E5-AE67-086349EAA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0580F-D825-4684-9BD5-696EC9D4A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709E8-FC99-432B-8B11-0038A8F5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448F-7412-4CF2-80F0-F9228F7017D2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6D83E-6F7C-41A6-94E4-BCECA62B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E0D52-054B-43D4-8222-2B70796B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0884-0B80-4839-8CE7-145F0EF0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37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C7E1E7-B483-46B1-88EC-C2DCA9BB8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D89D6-47DE-44CC-8019-ACAA8B2E0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63BCC-D04B-4773-BCCD-7DC6F8FE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448F-7412-4CF2-80F0-F9228F7017D2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611A0-3E5D-41DA-95F3-02FB968E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BAE01-30DF-40E7-92F2-7F6DBC53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0884-0B80-4839-8CE7-145F0EF0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7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1E30-C906-4E49-9006-EF5EFD8E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41D10-02C7-4FED-9E61-1557A12A1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7DC4C-6EFF-46FC-923A-9CECA34D0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448F-7412-4CF2-80F0-F9228F7017D2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38522-72E1-456C-8CBD-4EA0D3D2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C4D4F-7EFB-4221-9A0B-C4816A11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0884-0B80-4839-8CE7-145F0EF0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8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F387-3F47-4FD4-AE1F-8242E79E6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5A6C5-CADE-4F8C-9A14-F351E7EEE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0995C-1A0C-4609-AD1C-04B63559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448F-7412-4CF2-80F0-F9228F7017D2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232C2-5ABA-46A5-B5B6-3E6922373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A0FA6-BB59-4E39-9FDE-C007B688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0884-0B80-4839-8CE7-145F0EF0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5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9130-2118-4C27-81BC-C3B1C1BC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0DC99-CBC0-4F0F-9078-4E610821F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39C8F-5233-49A4-AB52-DC25030BB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EA5C7-C531-479C-85CC-DC310178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448F-7412-4CF2-80F0-F9228F7017D2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02ED3-1C82-4BC9-A6DE-E984E037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A391B-00DC-4D07-876A-0899A586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0884-0B80-4839-8CE7-145F0EF0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7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D5DB-5422-46B4-AB13-F0D7599A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655D5-ED5D-4B28-BC9B-2136A3849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630AB-AED5-4C01-94CB-F80DBDB6C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CF8D9-7921-4D10-BA72-37953FA0D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3297F9-51DF-4AA2-A31D-6F6D2612E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81604-F632-4BBF-94CE-3BB5376CE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448F-7412-4CF2-80F0-F9228F7017D2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6AC793-412C-482D-AE42-DCEFB35B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5873CC-EF29-4E18-B6CC-A8DAD21FD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0884-0B80-4839-8CE7-145F0EF0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3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CF43-F80F-41FB-820B-B4879B7F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755DD-1F68-4CD1-B0D4-CFC375D6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448F-7412-4CF2-80F0-F9228F7017D2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0C358-3586-4B75-B206-0D396169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FE593-9F1E-479F-8FA0-6ADEB4B63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0884-0B80-4839-8CE7-145F0EF0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3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6F6F6-A0E8-4DF9-90A9-09BA8B9B9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448F-7412-4CF2-80F0-F9228F7017D2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0384A-F9E7-49F6-BA13-02D9D895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55F10-D2A3-4352-B764-E02930CB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0884-0B80-4839-8CE7-145F0EF0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0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6FF8-9573-4B68-BC30-C732B0E4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86E37-784D-4596-A85C-1CB1750DB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3FDAF-C791-4454-8971-6A6F7AC81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4C0E0-A95D-4F13-BD9A-021F039D8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448F-7412-4CF2-80F0-F9228F7017D2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DDFDE-BB0E-4C16-B1C4-5DD76D9B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239A3-8B8B-4797-BE42-CB4BAF1C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0884-0B80-4839-8CE7-145F0EF0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6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B686-AAAD-467E-9B69-DC4F37544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73618-60B0-450A-9D0F-225B85E53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90514-7DDE-4415-A1A8-00E3F17EF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82EB5-4CE9-4187-9041-79A33A9BF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448F-7412-4CF2-80F0-F9228F7017D2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FACC7-24D8-44FD-BD16-D06EF771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2C819-5CE2-4D00-ACD3-0376EDCD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C0884-0B80-4839-8CE7-145F0EF0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7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F4685-2F01-4AF3-86CB-12481650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05C62-6742-4697-837D-5875DE05F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B24EC-84C0-49B2-AAAE-3BC26751E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4448F-7412-4CF2-80F0-F9228F7017D2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07BB4-11D8-4A0A-B17B-BE2DEE943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36229-57E3-4782-B608-E4255BE2F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C0884-0B80-4839-8CE7-145F0EF07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7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3E2AB42-EF05-42EC-887E-4EFADDA84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26" y="0"/>
            <a:ext cx="10677547" cy="5238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0026F0-3293-45FB-B6BA-3267217B6C2E}"/>
              </a:ext>
            </a:extLst>
          </p:cNvPr>
          <p:cNvSpPr txBox="1"/>
          <p:nvPr/>
        </p:nvSpPr>
        <p:spPr>
          <a:xfrm>
            <a:off x="380107" y="5249636"/>
            <a:ext cx="114317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Header Length </a:t>
            </a:r>
            <a:r>
              <a:rPr lang="en-US" sz="3600" dirty="0">
                <a:solidFill>
                  <a:srgbClr val="FFFF00"/>
                </a:solidFill>
              </a:rPr>
              <a:t>File Length </a:t>
            </a:r>
            <a:r>
              <a:rPr lang="en-US" sz="3600" dirty="0">
                <a:solidFill>
                  <a:srgbClr val="00B0F0"/>
                </a:solidFill>
              </a:rPr>
              <a:t>CRC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>
                <a:solidFill>
                  <a:srgbClr val="00B050"/>
                </a:solidFill>
              </a:rPr>
              <a:t>Write Address</a:t>
            </a:r>
            <a:r>
              <a:rPr lang="en-US" sz="3600" dirty="0">
                <a:solidFill>
                  <a:srgbClr val="92D050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UNK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Device Label </a:t>
            </a:r>
            <a:r>
              <a:rPr lang="en-US" sz="3600" dirty="0">
                <a:solidFill>
                  <a:srgbClr val="3366FF"/>
                </a:solidFill>
              </a:rPr>
              <a:t>Software Label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>
                <a:solidFill>
                  <a:srgbClr val="7030A0"/>
                </a:solidFill>
              </a:rPr>
              <a:t>Firmware #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>
                <a:solidFill>
                  <a:srgbClr val="99FF99"/>
                </a:solidFill>
              </a:rPr>
              <a:t>Version #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>
                <a:solidFill>
                  <a:srgbClr val="FF66FF"/>
                </a:solidFill>
              </a:rPr>
              <a:t>Build Time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66F9AF-1B23-43B2-AD42-D21B1C8E91F6}"/>
              </a:ext>
            </a:extLst>
          </p:cNvPr>
          <p:cNvSpPr/>
          <p:nvPr/>
        </p:nvSpPr>
        <p:spPr>
          <a:xfrm>
            <a:off x="3115235" y="1169893"/>
            <a:ext cx="7041776" cy="510989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178837-4227-43E0-A8F7-D6F007E9D8BA}"/>
              </a:ext>
            </a:extLst>
          </p:cNvPr>
          <p:cNvSpPr/>
          <p:nvPr/>
        </p:nvSpPr>
        <p:spPr>
          <a:xfrm>
            <a:off x="1891553" y="591669"/>
            <a:ext cx="1138518" cy="510989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EBB7C61-C7D9-48EE-A5F7-57AF32B6892F}"/>
              </a:ext>
            </a:extLst>
          </p:cNvPr>
          <p:cNvSpPr/>
          <p:nvPr/>
        </p:nvSpPr>
        <p:spPr>
          <a:xfrm>
            <a:off x="5481918" y="591669"/>
            <a:ext cx="2312894" cy="510989"/>
          </a:xfrm>
          <a:prstGeom prst="round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CC0A0F9-65EE-4947-89F5-C5194BFD0470}"/>
              </a:ext>
            </a:extLst>
          </p:cNvPr>
          <p:cNvSpPr/>
          <p:nvPr/>
        </p:nvSpPr>
        <p:spPr>
          <a:xfrm>
            <a:off x="7884459" y="591668"/>
            <a:ext cx="2272553" cy="510989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B63BBCB-9337-42DA-98A3-70D786ABEAF8}"/>
              </a:ext>
            </a:extLst>
          </p:cNvPr>
          <p:cNvSpPr/>
          <p:nvPr/>
        </p:nvSpPr>
        <p:spPr>
          <a:xfrm>
            <a:off x="10246659" y="591667"/>
            <a:ext cx="1084729" cy="510989"/>
          </a:xfrm>
          <a:custGeom>
            <a:avLst/>
            <a:gdLst>
              <a:gd name="connsiteX0" fmla="*/ 0 w 2272553"/>
              <a:gd name="connsiteY0" fmla="*/ 85167 h 510989"/>
              <a:gd name="connsiteX1" fmla="*/ 85167 w 2272553"/>
              <a:gd name="connsiteY1" fmla="*/ 0 h 510989"/>
              <a:gd name="connsiteX2" fmla="*/ 2187386 w 2272553"/>
              <a:gd name="connsiteY2" fmla="*/ 0 h 510989"/>
              <a:gd name="connsiteX3" fmla="*/ 2272553 w 2272553"/>
              <a:gd name="connsiteY3" fmla="*/ 85167 h 510989"/>
              <a:gd name="connsiteX4" fmla="*/ 2272553 w 2272553"/>
              <a:gd name="connsiteY4" fmla="*/ 425822 h 510989"/>
              <a:gd name="connsiteX5" fmla="*/ 2187386 w 2272553"/>
              <a:gd name="connsiteY5" fmla="*/ 510989 h 510989"/>
              <a:gd name="connsiteX6" fmla="*/ 85167 w 2272553"/>
              <a:gd name="connsiteY6" fmla="*/ 510989 h 510989"/>
              <a:gd name="connsiteX7" fmla="*/ 0 w 2272553"/>
              <a:gd name="connsiteY7" fmla="*/ 425822 h 510989"/>
              <a:gd name="connsiteX8" fmla="*/ 0 w 2272553"/>
              <a:gd name="connsiteY8" fmla="*/ 85167 h 510989"/>
              <a:gd name="connsiteX0" fmla="*/ 0 w 2272553"/>
              <a:gd name="connsiteY0" fmla="*/ 85167 h 510989"/>
              <a:gd name="connsiteX1" fmla="*/ 85167 w 2272553"/>
              <a:gd name="connsiteY1" fmla="*/ 0 h 510989"/>
              <a:gd name="connsiteX2" fmla="*/ 2187386 w 2272553"/>
              <a:gd name="connsiteY2" fmla="*/ 0 h 510989"/>
              <a:gd name="connsiteX3" fmla="*/ 1698812 w 2272553"/>
              <a:gd name="connsiteY3" fmla="*/ 233084 h 510989"/>
              <a:gd name="connsiteX4" fmla="*/ 2272553 w 2272553"/>
              <a:gd name="connsiteY4" fmla="*/ 425822 h 510989"/>
              <a:gd name="connsiteX5" fmla="*/ 2187386 w 2272553"/>
              <a:gd name="connsiteY5" fmla="*/ 510989 h 510989"/>
              <a:gd name="connsiteX6" fmla="*/ 85167 w 2272553"/>
              <a:gd name="connsiteY6" fmla="*/ 510989 h 510989"/>
              <a:gd name="connsiteX7" fmla="*/ 0 w 2272553"/>
              <a:gd name="connsiteY7" fmla="*/ 425822 h 510989"/>
              <a:gd name="connsiteX8" fmla="*/ 0 w 2272553"/>
              <a:gd name="connsiteY8" fmla="*/ 85167 h 510989"/>
              <a:gd name="connsiteX0" fmla="*/ 0 w 2190312"/>
              <a:gd name="connsiteY0" fmla="*/ 85167 h 510989"/>
              <a:gd name="connsiteX1" fmla="*/ 85167 w 2190312"/>
              <a:gd name="connsiteY1" fmla="*/ 0 h 510989"/>
              <a:gd name="connsiteX2" fmla="*/ 2187386 w 2190312"/>
              <a:gd name="connsiteY2" fmla="*/ 0 h 510989"/>
              <a:gd name="connsiteX3" fmla="*/ 1698812 w 2190312"/>
              <a:gd name="connsiteY3" fmla="*/ 233084 h 510989"/>
              <a:gd name="connsiteX4" fmla="*/ 1308847 w 2190312"/>
              <a:gd name="connsiteY4" fmla="*/ 309281 h 510989"/>
              <a:gd name="connsiteX5" fmla="*/ 2187386 w 2190312"/>
              <a:gd name="connsiteY5" fmla="*/ 510989 h 510989"/>
              <a:gd name="connsiteX6" fmla="*/ 85167 w 2190312"/>
              <a:gd name="connsiteY6" fmla="*/ 510989 h 510989"/>
              <a:gd name="connsiteX7" fmla="*/ 0 w 2190312"/>
              <a:gd name="connsiteY7" fmla="*/ 425822 h 510989"/>
              <a:gd name="connsiteX8" fmla="*/ 0 w 2190312"/>
              <a:gd name="connsiteY8" fmla="*/ 85167 h 510989"/>
              <a:gd name="connsiteX0" fmla="*/ 0 w 2245145"/>
              <a:gd name="connsiteY0" fmla="*/ 85167 h 510989"/>
              <a:gd name="connsiteX1" fmla="*/ 85167 w 2245145"/>
              <a:gd name="connsiteY1" fmla="*/ 0 h 510989"/>
              <a:gd name="connsiteX2" fmla="*/ 2187386 w 2245145"/>
              <a:gd name="connsiteY2" fmla="*/ 0 h 510989"/>
              <a:gd name="connsiteX3" fmla="*/ 1698812 w 2245145"/>
              <a:gd name="connsiteY3" fmla="*/ 233084 h 510989"/>
              <a:gd name="connsiteX4" fmla="*/ 2187386 w 2245145"/>
              <a:gd name="connsiteY4" fmla="*/ 510989 h 510989"/>
              <a:gd name="connsiteX5" fmla="*/ 85167 w 2245145"/>
              <a:gd name="connsiteY5" fmla="*/ 510989 h 510989"/>
              <a:gd name="connsiteX6" fmla="*/ 0 w 2245145"/>
              <a:gd name="connsiteY6" fmla="*/ 425822 h 510989"/>
              <a:gd name="connsiteX7" fmla="*/ 0 w 2245145"/>
              <a:gd name="connsiteY7" fmla="*/ 85167 h 510989"/>
              <a:gd name="connsiteX0" fmla="*/ 1698812 w 2245145"/>
              <a:gd name="connsiteY0" fmla="*/ 233084 h 510989"/>
              <a:gd name="connsiteX1" fmla="*/ 2187386 w 2245145"/>
              <a:gd name="connsiteY1" fmla="*/ 510989 h 510989"/>
              <a:gd name="connsiteX2" fmla="*/ 85167 w 2245145"/>
              <a:gd name="connsiteY2" fmla="*/ 510989 h 510989"/>
              <a:gd name="connsiteX3" fmla="*/ 0 w 2245145"/>
              <a:gd name="connsiteY3" fmla="*/ 425822 h 510989"/>
              <a:gd name="connsiteX4" fmla="*/ 0 w 2245145"/>
              <a:gd name="connsiteY4" fmla="*/ 85167 h 510989"/>
              <a:gd name="connsiteX5" fmla="*/ 85167 w 2245145"/>
              <a:gd name="connsiteY5" fmla="*/ 0 h 510989"/>
              <a:gd name="connsiteX6" fmla="*/ 2187386 w 2245145"/>
              <a:gd name="connsiteY6" fmla="*/ 0 h 510989"/>
              <a:gd name="connsiteX7" fmla="*/ 1790252 w 2245145"/>
              <a:gd name="connsiteY7" fmla="*/ 324524 h 510989"/>
              <a:gd name="connsiteX0" fmla="*/ 1698812 w 2245145"/>
              <a:gd name="connsiteY0" fmla="*/ 233084 h 510989"/>
              <a:gd name="connsiteX1" fmla="*/ 2187386 w 2245145"/>
              <a:gd name="connsiteY1" fmla="*/ 510989 h 510989"/>
              <a:gd name="connsiteX2" fmla="*/ 85167 w 2245145"/>
              <a:gd name="connsiteY2" fmla="*/ 510989 h 510989"/>
              <a:gd name="connsiteX3" fmla="*/ 0 w 2245145"/>
              <a:gd name="connsiteY3" fmla="*/ 425822 h 510989"/>
              <a:gd name="connsiteX4" fmla="*/ 0 w 2245145"/>
              <a:gd name="connsiteY4" fmla="*/ 85167 h 510989"/>
              <a:gd name="connsiteX5" fmla="*/ 85167 w 2245145"/>
              <a:gd name="connsiteY5" fmla="*/ 0 h 510989"/>
              <a:gd name="connsiteX6" fmla="*/ 2187386 w 2245145"/>
              <a:gd name="connsiteY6" fmla="*/ 0 h 510989"/>
              <a:gd name="connsiteX0" fmla="*/ 2187386 w 2187386"/>
              <a:gd name="connsiteY0" fmla="*/ 510989 h 510989"/>
              <a:gd name="connsiteX1" fmla="*/ 85167 w 2187386"/>
              <a:gd name="connsiteY1" fmla="*/ 510989 h 510989"/>
              <a:gd name="connsiteX2" fmla="*/ 0 w 2187386"/>
              <a:gd name="connsiteY2" fmla="*/ 425822 h 510989"/>
              <a:gd name="connsiteX3" fmla="*/ 0 w 2187386"/>
              <a:gd name="connsiteY3" fmla="*/ 85167 h 510989"/>
              <a:gd name="connsiteX4" fmla="*/ 85167 w 2187386"/>
              <a:gd name="connsiteY4" fmla="*/ 0 h 510989"/>
              <a:gd name="connsiteX5" fmla="*/ 2187386 w 2187386"/>
              <a:gd name="connsiteY5" fmla="*/ 0 h 51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7386" h="510989">
                <a:moveTo>
                  <a:pt x="2187386" y="510989"/>
                </a:moveTo>
                <a:lnTo>
                  <a:pt x="85167" y="510989"/>
                </a:lnTo>
                <a:cubicBezTo>
                  <a:pt x="38131" y="510989"/>
                  <a:pt x="0" y="472858"/>
                  <a:pt x="0" y="425822"/>
                </a:cubicBezTo>
                <a:lnTo>
                  <a:pt x="0" y="85167"/>
                </a:lnTo>
                <a:cubicBezTo>
                  <a:pt x="0" y="38131"/>
                  <a:pt x="38131" y="0"/>
                  <a:pt x="85167" y="0"/>
                </a:cubicBezTo>
                <a:lnTo>
                  <a:pt x="2187386" y="0"/>
                </a:ln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3">
            <a:extLst>
              <a:ext uri="{FF2B5EF4-FFF2-40B4-BE49-F238E27FC236}">
                <a16:creationId xmlns:a16="http://schemas.microsoft.com/office/drawing/2014/main" id="{7AAD5169-CAB3-4CBE-B3FE-8A4494CAB55B}"/>
              </a:ext>
            </a:extLst>
          </p:cNvPr>
          <p:cNvSpPr/>
          <p:nvPr/>
        </p:nvSpPr>
        <p:spPr>
          <a:xfrm rot="10800000">
            <a:off x="1877815" y="1183337"/>
            <a:ext cx="1143290" cy="510989"/>
          </a:xfrm>
          <a:custGeom>
            <a:avLst/>
            <a:gdLst>
              <a:gd name="connsiteX0" fmla="*/ 0 w 2272553"/>
              <a:gd name="connsiteY0" fmla="*/ 85167 h 510989"/>
              <a:gd name="connsiteX1" fmla="*/ 85167 w 2272553"/>
              <a:gd name="connsiteY1" fmla="*/ 0 h 510989"/>
              <a:gd name="connsiteX2" fmla="*/ 2187386 w 2272553"/>
              <a:gd name="connsiteY2" fmla="*/ 0 h 510989"/>
              <a:gd name="connsiteX3" fmla="*/ 2272553 w 2272553"/>
              <a:gd name="connsiteY3" fmla="*/ 85167 h 510989"/>
              <a:gd name="connsiteX4" fmla="*/ 2272553 w 2272553"/>
              <a:gd name="connsiteY4" fmla="*/ 425822 h 510989"/>
              <a:gd name="connsiteX5" fmla="*/ 2187386 w 2272553"/>
              <a:gd name="connsiteY5" fmla="*/ 510989 h 510989"/>
              <a:gd name="connsiteX6" fmla="*/ 85167 w 2272553"/>
              <a:gd name="connsiteY6" fmla="*/ 510989 h 510989"/>
              <a:gd name="connsiteX7" fmla="*/ 0 w 2272553"/>
              <a:gd name="connsiteY7" fmla="*/ 425822 h 510989"/>
              <a:gd name="connsiteX8" fmla="*/ 0 w 2272553"/>
              <a:gd name="connsiteY8" fmla="*/ 85167 h 510989"/>
              <a:gd name="connsiteX0" fmla="*/ 0 w 2272553"/>
              <a:gd name="connsiteY0" fmla="*/ 85167 h 510989"/>
              <a:gd name="connsiteX1" fmla="*/ 85167 w 2272553"/>
              <a:gd name="connsiteY1" fmla="*/ 0 h 510989"/>
              <a:gd name="connsiteX2" fmla="*/ 2187386 w 2272553"/>
              <a:gd name="connsiteY2" fmla="*/ 0 h 510989"/>
              <a:gd name="connsiteX3" fmla="*/ 1698812 w 2272553"/>
              <a:gd name="connsiteY3" fmla="*/ 233084 h 510989"/>
              <a:gd name="connsiteX4" fmla="*/ 2272553 w 2272553"/>
              <a:gd name="connsiteY4" fmla="*/ 425822 h 510989"/>
              <a:gd name="connsiteX5" fmla="*/ 2187386 w 2272553"/>
              <a:gd name="connsiteY5" fmla="*/ 510989 h 510989"/>
              <a:gd name="connsiteX6" fmla="*/ 85167 w 2272553"/>
              <a:gd name="connsiteY6" fmla="*/ 510989 h 510989"/>
              <a:gd name="connsiteX7" fmla="*/ 0 w 2272553"/>
              <a:gd name="connsiteY7" fmla="*/ 425822 h 510989"/>
              <a:gd name="connsiteX8" fmla="*/ 0 w 2272553"/>
              <a:gd name="connsiteY8" fmla="*/ 85167 h 510989"/>
              <a:gd name="connsiteX0" fmla="*/ 0 w 2190312"/>
              <a:gd name="connsiteY0" fmla="*/ 85167 h 510989"/>
              <a:gd name="connsiteX1" fmla="*/ 85167 w 2190312"/>
              <a:gd name="connsiteY1" fmla="*/ 0 h 510989"/>
              <a:gd name="connsiteX2" fmla="*/ 2187386 w 2190312"/>
              <a:gd name="connsiteY2" fmla="*/ 0 h 510989"/>
              <a:gd name="connsiteX3" fmla="*/ 1698812 w 2190312"/>
              <a:gd name="connsiteY3" fmla="*/ 233084 h 510989"/>
              <a:gd name="connsiteX4" fmla="*/ 1308847 w 2190312"/>
              <a:gd name="connsiteY4" fmla="*/ 309281 h 510989"/>
              <a:gd name="connsiteX5" fmla="*/ 2187386 w 2190312"/>
              <a:gd name="connsiteY5" fmla="*/ 510989 h 510989"/>
              <a:gd name="connsiteX6" fmla="*/ 85167 w 2190312"/>
              <a:gd name="connsiteY6" fmla="*/ 510989 h 510989"/>
              <a:gd name="connsiteX7" fmla="*/ 0 w 2190312"/>
              <a:gd name="connsiteY7" fmla="*/ 425822 h 510989"/>
              <a:gd name="connsiteX8" fmla="*/ 0 w 2190312"/>
              <a:gd name="connsiteY8" fmla="*/ 85167 h 510989"/>
              <a:gd name="connsiteX0" fmla="*/ 0 w 2245145"/>
              <a:gd name="connsiteY0" fmla="*/ 85167 h 510989"/>
              <a:gd name="connsiteX1" fmla="*/ 85167 w 2245145"/>
              <a:gd name="connsiteY1" fmla="*/ 0 h 510989"/>
              <a:gd name="connsiteX2" fmla="*/ 2187386 w 2245145"/>
              <a:gd name="connsiteY2" fmla="*/ 0 h 510989"/>
              <a:gd name="connsiteX3" fmla="*/ 1698812 w 2245145"/>
              <a:gd name="connsiteY3" fmla="*/ 233084 h 510989"/>
              <a:gd name="connsiteX4" fmla="*/ 2187386 w 2245145"/>
              <a:gd name="connsiteY4" fmla="*/ 510989 h 510989"/>
              <a:gd name="connsiteX5" fmla="*/ 85167 w 2245145"/>
              <a:gd name="connsiteY5" fmla="*/ 510989 h 510989"/>
              <a:gd name="connsiteX6" fmla="*/ 0 w 2245145"/>
              <a:gd name="connsiteY6" fmla="*/ 425822 h 510989"/>
              <a:gd name="connsiteX7" fmla="*/ 0 w 2245145"/>
              <a:gd name="connsiteY7" fmla="*/ 85167 h 510989"/>
              <a:gd name="connsiteX0" fmla="*/ 1698812 w 2245145"/>
              <a:gd name="connsiteY0" fmla="*/ 233084 h 510989"/>
              <a:gd name="connsiteX1" fmla="*/ 2187386 w 2245145"/>
              <a:gd name="connsiteY1" fmla="*/ 510989 h 510989"/>
              <a:gd name="connsiteX2" fmla="*/ 85167 w 2245145"/>
              <a:gd name="connsiteY2" fmla="*/ 510989 h 510989"/>
              <a:gd name="connsiteX3" fmla="*/ 0 w 2245145"/>
              <a:gd name="connsiteY3" fmla="*/ 425822 h 510989"/>
              <a:gd name="connsiteX4" fmla="*/ 0 w 2245145"/>
              <a:gd name="connsiteY4" fmla="*/ 85167 h 510989"/>
              <a:gd name="connsiteX5" fmla="*/ 85167 w 2245145"/>
              <a:gd name="connsiteY5" fmla="*/ 0 h 510989"/>
              <a:gd name="connsiteX6" fmla="*/ 2187386 w 2245145"/>
              <a:gd name="connsiteY6" fmla="*/ 0 h 510989"/>
              <a:gd name="connsiteX7" fmla="*/ 1790252 w 2245145"/>
              <a:gd name="connsiteY7" fmla="*/ 324524 h 510989"/>
              <a:gd name="connsiteX0" fmla="*/ 1698812 w 2245145"/>
              <a:gd name="connsiteY0" fmla="*/ 233084 h 510989"/>
              <a:gd name="connsiteX1" fmla="*/ 2187386 w 2245145"/>
              <a:gd name="connsiteY1" fmla="*/ 510989 h 510989"/>
              <a:gd name="connsiteX2" fmla="*/ 85167 w 2245145"/>
              <a:gd name="connsiteY2" fmla="*/ 510989 h 510989"/>
              <a:gd name="connsiteX3" fmla="*/ 0 w 2245145"/>
              <a:gd name="connsiteY3" fmla="*/ 425822 h 510989"/>
              <a:gd name="connsiteX4" fmla="*/ 0 w 2245145"/>
              <a:gd name="connsiteY4" fmla="*/ 85167 h 510989"/>
              <a:gd name="connsiteX5" fmla="*/ 85167 w 2245145"/>
              <a:gd name="connsiteY5" fmla="*/ 0 h 510989"/>
              <a:gd name="connsiteX6" fmla="*/ 2187386 w 2245145"/>
              <a:gd name="connsiteY6" fmla="*/ 0 h 510989"/>
              <a:gd name="connsiteX0" fmla="*/ 2187386 w 2187386"/>
              <a:gd name="connsiteY0" fmla="*/ 510989 h 510989"/>
              <a:gd name="connsiteX1" fmla="*/ 85167 w 2187386"/>
              <a:gd name="connsiteY1" fmla="*/ 510989 h 510989"/>
              <a:gd name="connsiteX2" fmla="*/ 0 w 2187386"/>
              <a:gd name="connsiteY2" fmla="*/ 425822 h 510989"/>
              <a:gd name="connsiteX3" fmla="*/ 0 w 2187386"/>
              <a:gd name="connsiteY3" fmla="*/ 85167 h 510989"/>
              <a:gd name="connsiteX4" fmla="*/ 85167 w 2187386"/>
              <a:gd name="connsiteY4" fmla="*/ 0 h 510989"/>
              <a:gd name="connsiteX5" fmla="*/ 2187386 w 2187386"/>
              <a:gd name="connsiteY5" fmla="*/ 0 h 51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7386" h="510989">
                <a:moveTo>
                  <a:pt x="2187386" y="510989"/>
                </a:moveTo>
                <a:lnTo>
                  <a:pt x="85167" y="510989"/>
                </a:lnTo>
                <a:cubicBezTo>
                  <a:pt x="38131" y="510989"/>
                  <a:pt x="0" y="472858"/>
                  <a:pt x="0" y="425822"/>
                </a:cubicBezTo>
                <a:lnTo>
                  <a:pt x="0" y="85167"/>
                </a:lnTo>
                <a:cubicBezTo>
                  <a:pt x="0" y="38131"/>
                  <a:pt x="38131" y="0"/>
                  <a:pt x="85167" y="0"/>
                </a:cubicBezTo>
                <a:lnTo>
                  <a:pt x="2187386" y="0"/>
                </a:ln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3">
            <a:extLst>
              <a:ext uri="{FF2B5EF4-FFF2-40B4-BE49-F238E27FC236}">
                <a16:creationId xmlns:a16="http://schemas.microsoft.com/office/drawing/2014/main" id="{18942D3D-FA8A-4DDB-911E-023A5A856444}"/>
              </a:ext>
            </a:extLst>
          </p:cNvPr>
          <p:cNvSpPr/>
          <p:nvPr/>
        </p:nvSpPr>
        <p:spPr>
          <a:xfrm>
            <a:off x="5481918" y="1770057"/>
            <a:ext cx="5849470" cy="510989"/>
          </a:xfrm>
          <a:custGeom>
            <a:avLst/>
            <a:gdLst>
              <a:gd name="connsiteX0" fmla="*/ 0 w 2272553"/>
              <a:gd name="connsiteY0" fmla="*/ 85167 h 510989"/>
              <a:gd name="connsiteX1" fmla="*/ 85167 w 2272553"/>
              <a:gd name="connsiteY1" fmla="*/ 0 h 510989"/>
              <a:gd name="connsiteX2" fmla="*/ 2187386 w 2272553"/>
              <a:gd name="connsiteY2" fmla="*/ 0 h 510989"/>
              <a:gd name="connsiteX3" fmla="*/ 2272553 w 2272553"/>
              <a:gd name="connsiteY3" fmla="*/ 85167 h 510989"/>
              <a:gd name="connsiteX4" fmla="*/ 2272553 w 2272553"/>
              <a:gd name="connsiteY4" fmla="*/ 425822 h 510989"/>
              <a:gd name="connsiteX5" fmla="*/ 2187386 w 2272553"/>
              <a:gd name="connsiteY5" fmla="*/ 510989 h 510989"/>
              <a:gd name="connsiteX6" fmla="*/ 85167 w 2272553"/>
              <a:gd name="connsiteY6" fmla="*/ 510989 h 510989"/>
              <a:gd name="connsiteX7" fmla="*/ 0 w 2272553"/>
              <a:gd name="connsiteY7" fmla="*/ 425822 h 510989"/>
              <a:gd name="connsiteX8" fmla="*/ 0 w 2272553"/>
              <a:gd name="connsiteY8" fmla="*/ 85167 h 510989"/>
              <a:gd name="connsiteX0" fmla="*/ 0 w 2272553"/>
              <a:gd name="connsiteY0" fmla="*/ 85167 h 510989"/>
              <a:gd name="connsiteX1" fmla="*/ 85167 w 2272553"/>
              <a:gd name="connsiteY1" fmla="*/ 0 h 510989"/>
              <a:gd name="connsiteX2" fmla="*/ 2187386 w 2272553"/>
              <a:gd name="connsiteY2" fmla="*/ 0 h 510989"/>
              <a:gd name="connsiteX3" fmla="*/ 1698812 w 2272553"/>
              <a:gd name="connsiteY3" fmla="*/ 233084 h 510989"/>
              <a:gd name="connsiteX4" fmla="*/ 2272553 w 2272553"/>
              <a:gd name="connsiteY4" fmla="*/ 425822 h 510989"/>
              <a:gd name="connsiteX5" fmla="*/ 2187386 w 2272553"/>
              <a:gd name="connsiteY5" fmla="*/ 510989 h 510989"/>
              <a:gd name="connsiteX6" fmla="*/ 85167 w 2272553"/>
              <a:gd name="connsiteY6" fmla="*/ 510989 h 510989"/>
              <a:gd name="connsiteX7" fmla="*/ 0 w 2272553"/>
              <a:gd name="connsiteY7" fmla="*/ 425822 h 510989"/>
              <a:gd name="connsiteX8" fmla="*/ 0 w 2272553"/>
              <a:gd name="connsiteY8" fmla="*/ 85167 h 510989"/>
              <a:gd name="connsiteX0" fmla="*/ 0 w 2190312"/>
              <a:gd name="connsiteY0" fmla="*/ 85167 h 510989"/>
              <a:gd name="connsiteX1" fmla="*/ 85167 w 2190312"/>
              <a:gd name="connsiteY1" fmla="*/ 0 h 510989"/>
              <a:gd name="connsiteX2" fmla="*/ 2187386 w 2190312"/>
              <a:gd name="connsiteY2" fmla="*/ 0 h 510989"/>
              <a:gd name="connsiteX3" fmla="*/ 1698812 w 2190312"/>
              <a:gd name="connsiteY3" fmla="*/ 233084 h 510989"/>
              <a:gd name="connsiteX4" fmla="*/ 1308847 w 2190312"/>
              <a:gd name="connsiteY4" fmla="*/ 309281 h 510989"/>
              <a:gd name="connsiteX5" fmla="*/ 2187386 w 2190312"/>
              <a:gd name="connsiteY5" fmla="*/ 510989 h 510989"/>
              <a:gd name="connsiteX6" fmla="*/ 85167 w 2190312"/>
              <a:gd name="connsiteY6" fmla="*/ 510989 h 510989"/>
              <a:gd name="connsiteX7" fmla="*/ 0 w 2190312"/>
              <a:gd name="connsiteY7" fmla="*/ 425822 h 510989"/>
              <a:gd name="connsiteX8" fmla="*/ 0 w 2190312"/>
              <a:gd name="connsiteY8" fmla="*/ 85167 h 510989"/>
              <a:gd name="connsiteX0" fmla="*/ 0 w 2245145"/>
              <a:gd name="connsiteY0" fmla="*/ 85167 h 510989"/>
              <a:gd name="connsiteX1" fmla="*/ 85167 w 2245145"/>
              <a:gd name="connsiteY1" fmla="*/ 0 h 510989"/>
              <a:gd name="connsiteX2" fmla="*/ 2187386 w 2245145"/>
              <a:gd name="connsiteY2" fmla="*/ 0 h 510989"/>
              <a:gd name="connsiteX3" fmla="*/ 1698812 w 2245145"/>
              <a:gd name="connsiteY3" fmla="*/ 233084 h 510989"/>
              <a:gd name="connsiteX4" fmla="*/ 2187386 w 2245145"/>
              <a:gd name="connsiteY4" fmla="*/ 510989 h 510989"/>
              <a:gd name="connsiteX5" fmla="*/ 85167 w 2245145"/>
              <a:gd name="connsiteY5" fmla="*/ 510989 h 510989"/>
              <a:gd name="connsiteX6" fmla="*/ 0 w 2245145"/>
              <a:gd name="connsiteY6" fmla="*/ 425822 h 510989"/>
              <a:gd name="connsiteX7" fmla="*/ 0 w 2245145"/>
              <a:gd name="connsiteY7" fmla="*/ 85167 h 510989"/>
              <a:gd name="connsiteX0" fmla="*/ 1698812 w 2245145"/>
              <a:gd name="connsiteY0" fmla="*/ 233084 h 510989"/>
              <a:gd name="connsiteX1" fmla="*/ 2187386 w 2245145"/>
              <a:gd name="connsiteY1" fmla="*/ 510989 h 510989"/>
              <a:gd name="connsiteX2" fmla="*/ 85167 w 2245145"/>
              <a:gd name="connsiteY2" fmla="*/ 510989 h 510989"/>
              <a:gd name="connsiteX3" fmla="*/ 0 w 2245145"/>
              <a:gd name="connsiteY3" fmla="*/ 425822 h 510989"/>
              <a:gd name="connsiteX4" fmla="*/ 0 w 2245145"/>
              <a:gd name="connsiteY4" fmla="*/ 85167 h 510989"/>
              <a:gd name="connsiteX5" fmla="*/ 85167 w 2245145"/>
              <a:gd name="connsiteY5" fmla="*/ 0 h 510989"/>
              <a:gd name="connsiteX6" fmla="*/ 2187386 w 2245145"/>
              <a:gd name="connsiteY6" fmla="*/ 0 h 510989"/>
              <a:gd name="connsiteX7" fmla="*/ 1790252 w 2245145"/>
              <a:gd name="connsiteY7" fmla="*/ 324524 h 510989"/>
              <a:gd name="connsiteX0" fmla="*/ 1698812 w 2245145"/>
              <a:gd name="connsiteY0" fmla="*/ 233084 h 510989"/>
              <a:gd name="connsiteX1" fmla="*/ 2187386 w 2245145"/>
              <a:gd name="connsiteY1" fmla="*/ 510989 h 510989"/>
              <a:gd name="connsiteX2" fmla="*/ 85167 w 2245145"/>
              <a:gd name="connsiteY2" fmla="*/ 510989 h 510989"/>
              <a:gd name="connsiteX3" fmla="*/ 0 w 2245145"/>
              <a:gd name="connsiteY3" fmla="*/ 425822 h 510989"/>
              <a:gd name="connsiteX4" fmla="*/ 0 w 2245145"/>
              <a:gd name="connsiteY4" fmla="*/ 85167 h 510989"/>
              <a:gd name="connsiteX5" fmla="*/ 85167 w 2245145"/>
              <a:gd name="connsiteY5" fmla="*/ 0 h 510989"/>
              <a:gd name="connsiteX6" fmla="*/ 2187386 w 2245145"/>
              <a:gd name="connsiteY6" fmla="*/ 0 h 510989"/>
              <a:gd name="connsiteX0" fmla="*/ 2187386 w 2187386"/>
              <a:gd name="connsiteY0" fmla="*/ 510989 h 510989"/>
              <a:gd name="connsiteX1" fmla="*/ 85167 w 2187386"/>
              <a:gd name="connsiteY1" fmla="*/ 510989 h 510989"/>
              <a:gd name="connsiteX2" fmla="*/ 0 w 2187386"/>
              <a:gd name="connsiteY2" fmla="*/ 425822 h 510989"/>
              <a:gd name="connsiteX3" fmla="*/ 0 w 2187386"/>
              <a:gd name="connsiteY3" fmla="*/ 85167 h 510989"/>
              <a:gd name="connsiteX4" fmla="*/ 85167 w 2187386"/>
              <a:gd name="connsiteY4" fmla="*/ 0 h 510989"/>
              <a:gd name="connsiteX5" fmla="*/ 2187386 w 2187386"/>
              <a:gd name="connsiteY5" fmla="*/ 0 h 51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7386" h="510989">
                <a:moveTo>
                  <a:pt x="2187386" y="510989"/>
                </a:moveTo>
                <a:lnTo>
                  <a:pt x="85167" y="510989"/>
                </a:lnTo>
                <a:cubicBezTo>
                  <a:pt x="38131" y="510989"/>
                  <a:pt x="0" y="472858"/>
                  <a:pt x="0" y="425822"/>
                </a:cubicBezTo>
                <a:lnTo>
                  <a:pt x="0" y="85167"/>
                </a:lnTo>
                <a:cubicBezTo>
                  <a:pt x="0" y="38131"/>
                  <a:pt x="38131" y="0"/>
                  <a:pt x="85167" y="0"/>
                </a:cubicBezTo>
                <a:lnTo>
                  <a:pt x="2187386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3">
            <a:extLst>
              <a:ext uri="{FF2B5EF4-FFF2-40B4-BE49-F238E27FC236}">
                <a16:creationId xmlns:a16="http://schemas.microsoft.com/office/drawing/2014/main" id="{F34FEC4E-56F1-4CFC-A9AD-47D8FF51DBC0}"/>
              </a:ext>
            </a:extLst>
          </p:cNvPr>
          <p:cNvSpPr/>
          <p:nvPr/>
        </p:nvSpPr>
        <p:spPr>
          <a:xfrm rot="10800000">
            <a:off x="1891552" y="2966743"/>
            <a:ext cx="3537324" cy="510989"/>
          </a:xfrm>
          <a:custGeom>
            <a:avLst/>
            <a:gdLst>
              <a:gd name="connsiteX0" fmla="*/ 0 w 2272553"/>
              <a:gd name="connsiteY0" fmla="*/ 85167 h 510989"/>
              <a:gd name="connsiteX1" fmla="*/ 85167 w 2272553"/>
              <a:gd name="connsiteY1" fmla="*/ 0 h 510989"/>
              <a:gd name="connsiteX2" fmla="*/ 2187386 w 2272553"/>
              <a:gd name="connsiteY2" fmla="*/ 0 h 510989"/>
              <a:gd name="connsiteX3" fmla="*/ 2272553 w 2272553"/>
              <a:gd name="connsiteY3" fmla="*/ 85167 h 510989"/>
              <a:gd name="connsiteX4" fmla="*/ 2272553 w 2272553"/>
              <a:gd name="connsiteY4" fmla="*/ 425822 h 510989"/>
              <a:gd name="connsiteX5" fmla="*/ 2187386 w 2272553"/>
              <a:gd name="connsiteY5" fmla="*/ 510989 h 510989"/>
              <a:gd name="connsiteX6" fmla="*/ 85167 w 2272553"/>
              <a:gd name="connsiteY6" fmla="*/ 510989 h 510989"/>
              <a:gd name="connsiteX7" fmla="*/ 0 w 2272553"/>
              <a:gd name="connsiteY7" fmla="*/ 425822 h 510989"/>
              <a:gd name="connsiteX8" fmla="*/ 0 w 2272553"/>
              <a:gd name="connsiteY8" fmla="*/ 85167 h 510989"/>
              <a:gd name="connsiteX0" fmla="*/ 0 w 2272553"/>
              <a:gd name="connsiteY0" fmla="*/ 85167 h 510989"/>
              <a:gd name="connsiteX1" fmla="*/ 85167 w 2272553"/>
              <a:gd name="connsiteY1" fmla="*/ 0 h 510989"/>
              <a:gd name="connsiteX2" fmla="*/ 2187386 w 2272553"/>
              <a:gd name="connsiteY2" fmla="*/ 0 h 510989"/>
              <a:gd name="connsiteX3" fmla="*/ 1698812 w 2272553"/>
              <a:gd name="connsiteY3" fmla="*/ 233084 h 510989"/>
              <a:gd name="connsiteX4" fmla="*/ 2272553 w 2272553"/>
              <a:gd name="connsiteY4" fmla="*/ 425822 h 510989"/>
              <a:gd name="connsiteX5" fmla="*/ 2187386 w 2272553"/>
              <a:gd name="connsiteY5" fmla="*/ 510989 h 510989"/>
              <a:gd name="connsiteX6" fmla="*/ 85167 w 2272553"/>
              <a:gd name="connsiteY6" fmla="*/ 510989 h 510989"/>
              <a:gd name="connsiteX7" fmla="*/ 0 w 2272553"/>
              <a:gd name="connsiteY7" fmla="*/ 425822 h 510989"/>
              <a:gd name="connsiteX8" fmla="*/ 0 w 2272553"/>
              <a:gd name="connsiteY8" fmla="*/ 85167 h 510989"/>
              <a:gd name="connsiteX0" fmla="*/ 0 w 2190312"/>
              <a:gd name="connsiteY0" fmla="*/ 85167 h 510989"/>
              <a:gd name="connsiteX1" fmla="*/ 85167 w 2190312"/>
              <a:gd name="connsiteY1" fmla="*/ 0 h 510989"/>
              <a:gd name="connsiteX2" fmla="*/ 2187386 w 2190312"/>
              <a:gd name="connsiteY2" fmla="*/ 0 h 510989"/>
              <a:gd name="connsiteX3" fmla="*/ 1698812 w 2190312"/>
              <a:gd name="connsiteY3" fmla="*/ 233084 h 510989"/>
              <a:gd name="connsiteX4" fmla="*/ 1308847 w 2190312"/>
              <a:gd name="connsiteY4" fmla="*/ 309281 h 510989"/>
              <a:gd name="connsiteX5" fmla="*/ 2187386 w 2190312"/>
              <a:gd name="connsiteY5" fmla="*/ 510989 h 510989"/>
              <a:gd name="connsiteX6" fmla="*/ 85167 w 2190312"/>
              <a:gd name="connsiteY6" fmla="*/ 510989 h 510989"/>
              <a:gd name="connsiteX7" fmla="*/ 0 w 2190312"/>
              <a:gd name="connsiteY7" fmla="*/ 425822 h 510989"/>
              <a:gd name="connsiteX8" fmla="*/ 0 w 2190312"/>
              <a:gd name="connsiteY8" fmla="*/ 85167 h 510989"/>
              <a:gd name="connsiteX0" fmla="*/ 0 w 2245145"/>
              <a:gd name="connsiteY0" fmla="*/ 85167 h 510989"/>
              <a:gd name="connsiteX1" fmla="*/ 85167 w 2245145"/>
              <a:gd name="connsiteY1" fmla="*/ 0 h 510989"/>
              <a:gd name="connsiteX2" fmla="*/ 2187386 w 2245145"/>
              <a:gd name="connsiteY2" fmla="*/ 0 h 510989"/>
              <a:gd name="connsiteX3" fmla="*/ 1698812 w 2245145"/>
              <a:gd name="connsiteY3" fmla="*/ 233084 h 510989"/>
              <a:gd name="connsiteX4" fmla="*/ 2187386 w 2245145"/>
              <a:gd name="connsiteY4" fmla="*/ 510989 h 510989"/>
              <a:gd name="connsiteX5" fmla="*/ 85167 w 2245145"/>
              <a:gd name="connsiteY5" fmla="*/ 510989 h 510989"/>
              <a:gd name="connsiteX6" fmla="*/ 0 w 2245145"/>
              <a:gd name="connsiteY6" fmla="*/ 425822 h 510989"/>
              <a:gd name="connsiteX7" fmla="*/ 0 w 2245145"/>
              <a:gd name="connsiteY7" fmla="*/ 85167 h 510989"/>
              <a:gd name="connsiteX0" fmla="*/ 1698812 w 2245145"/>
              <a:gd name="connsiteY0" fmla="*/ 233084 h 510989"/>
              <a:gd name="connsiteX1" fmla="*/ 2187386 w 2245145"/>
              <a:gd name="connsiteY1" fmla="*/ 510989 h 510989"/>
              <a:gd name="connsiteX2" fmla="*/ 85167 w 2245145"/>
              <a:gd name="connsiteY2" fmla="*/ 510989 h 510989"/>
              <a:gd name="connsiteX3" fmla="*/ 0 w 2245145"/>
              <a:gd name="connsiteY3" fmla="*/ 425822 h 510989"/>
              <a:gd name="connsiteX4" fmla="*/ 0 w 2245145"/>
              <a:gd name="connsiteY4" fmla="*/ 85167 h 510989"/>
              <a:gd name="connsiteX5" fmla="*/ 85167 w 2245145"/>
              <a:gd name="connsiteY5" fmla="*/ 0 h 510989"/>
              <a:gd name="connsiteX6" fmla="*/ 2187386 w 2245145"/>
              <a:gd name="connsiteY6" fmla="*/ 0 h 510989"/>
              <a:gd name="connsiteX7" fmla="*/ 1790252 w 2245145"/>
              <a:gd name="connsiteY7" fmla="*/ 324524 h 510989"/>
              <a:gd name="connsiteX0" fmla="*/ 1698812 w 2245145"/>
              <a:gd name="connsiteY0" fmla="*/ 233084 h 510989"/>
              <a:gd name="connsiteX1" fmla="*/ 2187386 w 2245145"/>
              <a:gd name="connsiteY1" fmla="*/ 510989 h 510989"/>
              <a:gd name="connsiteX2" fmla="*/ 85167 w 2245145"/>
              <a:gd name="connsiteY2" fmla="*/ 510989 h 510989"/>
              <a:gd name="connsiteX3" fmla="*/ 0 w 2245145"/>
              <a:gd name="connsiteY3" fmla="*/ 425822 h 510989"/>
              <a:gd name="connsiteX4" fmla="*/ 0 w 2245145"/>
              <a:gd name="connsiteY4" fmla="*/ 85167 h 510989"/>
              <a:gd name="connsiteX5" fmla="*/ 85167 w 2245145"/>
              <a:gd name="connsiteY5" fmla="*/ 0 h 510989"/>
              <a:gd name="connsiteX6" fmla="*/ 2187386 w 2245145"/>
              <a:gd name="connsiteY6" fmla="*/ 0 h 510989"/>
              <a:gd name="connsiteX0" fmla="*/ 2187386 w 2187386"/>
              <a:gd name="connsiteY0" fmla="*/ 510989 h 510989"/>
              <a:gd name="connsiteX1" fmla="*/ 85167 w 2187386"/>
              <a:gd name="connsiteY1" fmla="*/ 510989 h 510989"/>
              <a:gd name="connsiteX2" fmla="*/ 0 w 2187386"/>
              <a:gd name="connsiteY2" fmla="*/ 425822 h 510989"/>
              <a:gd name="connsiteX3" fmla="*/ 0 w 2187386"/>
              <a:gd name="connsiteY3" fmla="*/ 85167 h 510989"/>
              <a:gd name="connsiteX4" fmla="*/ 85167 w 2187386"/>
              <a:gd name="connsiteY4" fmla="*/ 0 h 510989"/>
              <a:gd name="connsiteX5" fmla="*/ 2187386 w 2187386"/>
              <a:gd name="connsiteY5" fmla="*/ 0 h 51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7386" h="510989">
                <a:moveTo>
                  <a:pt x="2187386" y="510989"/>
                </a:moveTo>
                <a:lnTo>
                  <a:pt x="85167" y="510989"/>
                </a:lnTo>
                <a:cubicBezTo>
                  <a:pt x="38131" y="510989"/>
                  <a:pt x="0" y="472858"/>
                  <a:pt x="0" y="425822"/>
                </a:cubicBezTo>
                <a:lnTo>
                  <a:pt x="0" y="85167"/>
                </a:lnTo>
                <a:cubicBezTo>
                  <a:pt x="0" y="38131"/>
                  <a:pt x="38131" y="0"/>
                  <a:pt x="85167" y="0"/>
                </a:cubicBezTo>
                <a:lnTo>
                  <a:pt x="2187386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01B639B-6758-4DE4-9B04-484C72330D14}"/>
              </a:ext>
            </a:extLst>
          </p:cNvPr>
          <p:cNvCxnSpPr>
            <a:cxnSpLocks/>
          </p:cNvCxnSpPr>
          <p:nvPr/>
        </p:nvCxnSpPr>
        <p:spPr>
          <a:xfrm>
            <a:off x="1891553" y="2390215"/>
            <a:ext cx="9439835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8595A4-64A5-4BA5-A7E7-1A1C80CCD7D6}"/>
              </a:ext>
            </a:extLst>
          </p:cNvPr>
          <p:cNvCxnSpPr>
            <a:cxnSpLocks/>
          </p:cNvCxnSpPr>
          <p:nvPr/>
        </p:nvCxnSpPr>
        <p:spPr>
          <a:xfrm>
            <a:off x="1891553" y="2846294"/>
            <a:ext cx="9439835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13">
            <a:extLst>
              <a:ext uri="{FF2B5EF4-FFF2-40B4-BE49-F238E27FC236}">
                <a16:creationId xmlns:a16="http://schemas.microsoft.com/office/drawing/2014/main" id="{CCCFE07F-06EC-42E3-A628-2B47386CCC44}"/>
              </a:ext>
            </a:extLst>
          </p:cNvPr>
          <p:cNvSpPr/>
          <p:nvPr/>
        </p:nvSpPr>
        <p:spPr>
          <a:xfrm>
            <a:off x="5526138" y="2981882"/>
            <a:ext cx="5805250" cy="510989"/>
          </a:xfrm>
          <a:custGeom>
            <a:avLst/>
            <a:gdLst>
              <a:gd name="connsiteX0" fmla="*/ 0 w 2272553"/>
              <a:gd name="connsiteY0" fmla="*/ 85167 h 510989"/>
              <a:gd name="connsiteX1" fmla="*/ 85167 w 2272553"/>
              <a:gd name="connsiteY1" fmla="*/ 0 h 510989"/>
              <a:gd name="connsiteX2" fmla="*/ 2187386 w 2272553"/>
              <a:gd name="connsiteY2" fmla="*/ 0 h 510989"/>
              <a:gd name="connsiteX3" fmla="*/ 2272553 w 2272553"/>
              <a:gd name="connsiteY3" fmla="*/ 85167 h 510989"/>
              <a:gd name="connsiteX4" fmla="*/ 2272553 w 2272553"/>
              <a:gd name="connsiteY4" fmla="*/ 425822 h 510989"/>
              <a:gd name="connsiteX5" fmla="*/ 2187386 w 2272553"/>
              <a:gd name="connsiteY5" fmla="*/ 510989 h 510989"/>
              <a:gd name="connsiteX6" fmla="*/ 85167 w 2272553"/>
              <a:gd name="connsiteY6" fmla="*/ 510989 h 510989"/>
              <a:gd name="connsiteX7" fmla="*/ 0 w 2272553"/>
              <a:gd name="connsiteY7" fmla="*/ 425822 h 510989"/>
              <a:gd name="connsiteX8" fmla="*/ 0 w 2272553"/>
              <a:gd name="connsiteY8" fmla="*/ 85167 h 510989"/>
              <a:gd name="connsiteX0" fmla="*/ 0 w 2272553"/>
              <a:gd name="connsiteY0" fmla="*/ 85167 h 510989"/>
              <a:gd name="connsiteX1" fmla="*/ 85167 w 2272553"/>
              <a:gd name="connsiteY1" fmla="*/ 0 h 510989"/>
              <a:gd name="connsiteX2" fmla="*/ 2187386 w 2272553"/>
              <a:gd name="connsiteY2" fmla="*/ 0 h 510989"/>
              <a:gd name="connsiteX3" fmla="*/ 1698812 w 2272553"/>
              <a:gd name="connsiteY3" fmla="*/ 233084 h 510989"/>
              <a:gd name="connsiteX4" fmla="*/ 2272553 w 2272553"/>
              <a:gd name="connsiteY4" fmla="*/ 425822 h 510989"/>
              <a:gd name="connsiteX5" fmla="*/ 2187386 w 2272553"/>
              <a:gd name="connsiteY5" fmla="*/ 510989 h 510989"/>
              <a:gd name="connsiteX6" fmla="*/ 85167 w 2272553"/>
              <a:gd name="connsiteY6" fmla="*/ 510989 h 510989"/>
              <a:gd name="connsiteX7" fmla="*/ 0 w 2272553"/>
              <a:gd name="connsiteY7" fmla="*/ 425822 h 510989"/>
              <a:gd name="connsiteX8" fmla="*/ 0 w 2272553"/>
              <a:gd name="connsiteY8" fmla="*/ 85167 h 510989"/>
              <a:gd name="connsiteX0" fmla="*/ 0 w 2190312"/>
              <a:gd name="connsiteY0" fmla="*/ 85167 h 510989"/>
              <a:gd name="connsiteX1" fmla="*/ 85167 w 2190312"/>
              <a:gd name="connsiteY1" fmla="*/ 0 h 510989"/>
              <a:gd name="connsiteX2" fmla="*/ 2187386 w 2190312"/>
              <a:gd name="connsiteY2" fmla="*/ 0 h 510989"/>
              <a:gd name="connsiteX3" fmla="*/ 1698812 w 2190312"/>
              <a:gd name="connsiteY3" fmla="*/ 233084 h 510989"/>
              <a:gd name="connsiteX4" fmla="*/ 1308847 w 2190312"/>
              <a:gd name="connsiteY4" fmla="*/ 309281 h 510989"/>
              <a:gd name="connsiteX5" fmla="*/ 2187386 w 2190312"/>
              <a:gd name="connsiteY5" fmla="*/ 510989 h 510989"/>
              <a:gd name="connsiteX6" fmla="*/ 85167 w 2190312"/>
              <a:gd name="connsiteY6" fmla="*/ 510989 h 510989"/>
              <a:gd name="connsiteX7" fmla="*/ 0 w 2190312"/>
              <a:gd name="connsiteY7" fmla="*/ 425822 h 510989"/>
              <a:gd name="connsiteX8" fmla="*/ 0 w 2190312"/>
              <a:gd name="connsiteY8" fmla="*/ 85167 h 510989"/>
              <a:gd name="connsiteX0" fmla="*/ 0 w 2245145"/>
              <a:gd name="connsiteY0" fmla="*/ 85167 h 510989"/>
              <a:gd name="connsiteX1" fmla="*/ 85167 w 2245145"/>
              <a:gd name="connsiteY1" fmla="*/ 0 h 510989"/>
              <a:gd name="connsiteX2" fmla="*/ 2187386 w 2245145"/>
              <a:gd name="connsiteY2" fmla="*/ 0 h 510989"/>
              <a:gd name="connsiteX3" fmla="*/ 1698812 w 2245145"/>
              <a:gd name="connsiteY3" fmla="*/ 233084 h 510989"/>
              <a:gd name="connsiteX4" fmla="*/ 2187386 w 2245145"/>
              <a:gd name="connsiteY4" fmla="*/ 510989 h 510989"/>
              <a:gd name="connsiteX5" fmla="*/ 85167 w 2245145"/>
              <a:gd name="connsiteY5" fmla="*/ 510989 h 510989"/>
              <a:gd name="connsiteX6" fmla="*/ 0 w 2245145"/>
              <a:gd name="connsiteY6" fmla="*/ 425822 h 510989"/>
              <a:gd name="connsiteX7" fmla="*/ 0 w 2245145"/>
              <a:gd name="connsiteY7" fmla="*/ 85167 h 510989"/>
              <a:gd name="connsiteX0" fmla="*/ 1698812 w 2245145"/>
              <a:gd name="connsiteY0" fmla="*/ 233084 h 510989"/>
              <a:gd name="connsiteX1" fmla="*/ 2187386 w 2245145"/>
              <a:gd name="connsiteY1" fmla="*/ 510989 h 510989"/>
              <a:gd name="connsiteX2" fmla="*/ 85167 w 2245145"/>
              <a:gd name="connsiteY2" fmla="*/ 510989 h 510989"/>
              <a:gd name="connsiteX3" fmla="*/ 0 w 2245145"/>
              <a:gd name="connsiteY3" fmla="*/ 425822 h 510989"/>
              <a:gd name="connsiteX4" fmla="*/ 0 w 2245145"/>
              <a:gd name="connsiteY4" fmla="*/ 85167 h 510989"/>
              <a:gd name="connsiteX5" fmla="*/ 85167 w 2245145"/>
              <a:gd name="connsiteY5" fmla="*/ 0 h 510989"/>
              <a:gd name="connsiteX6" fmla="*/ 2187386 w 2245145"/>
              <a:gd name="connsiteY6" fmla="*/ 0 h 510989"/>
              <a:gd name="connsiteX7" fmla="*/ 1790252 w 2245145"/>
              <a:gd name="connsiteY7" fmla="*/ 324524 h 510989"/>
              <a:gd name="connsiteX0" fmla="*/ 1698812 w 2245145"/>
              <a:gd name="connsiteY0" fmla="*/ 233084 h 510989"/>
              <a:gd name="connsiteX1" fmla="*/ 2187386 w 2245145"/>
              <a:gd name="connsiteY1" fmla="*/ 510989 h 510989"/>
              <a:gd name="connsiteX2" fmla="*/ 85167 w 2245145"/>
              <a:gd name="connsiteY2" fmla="*/ 510989 h 510989"/>
              <a:gd name="connsiteX3" fmla="*/ 0 w 2245145"/>
              <a:gd name="connsiteY3" fmla="*/ 425822 h 510989"/>
              <a:gd name="connsiteX4" fmla="*/ 0 w 2245145"/>
              <a:gd name="connsiteY4" fmla="*/ 85167 h 510989"/>
              <a:gd name="connsiteX5" fmla="*/ 85167 w 2245145"/>
              <a:gd name="connsiteY5" fmla="*/ 0 h 510989"/>
              <a:gd name="connsiteX6" fmla="*/ 2187386 w 2245145"/>
              <a:gd name="connsiteY6" fmla="*/ 0 h 510989"/>
              <a:gd name="connsiteX0" fmla="*/ 2187386 w 2187386"/>
              <a:gd name="connsiteY0" fmla="*/ 510989 h 510989"/>
              <a:gd name="connsiteX1" fmla="*/ 85167 w 2187386"/>
              <a:gd name="connsiteY1" fmla="*/ 510989 h 510989"/>
              <a:gd name="connsiteX2" fmla="*/ 0 w 2187386"/>
              <a:gd name="connsiteY2" fmla="*/ 425822 h 510989"/>
              <a:gd name="connsiteX3" fmla="*/ 0 w 2187386"/>
              <a:gd name="connsiteY3" fmla="*/ 85167 h 510989"/>
              <a:gd name="connsiteX4" fmla="*/ 85167 w 2187386"/>
              <a:gd name="connsiteY4" fmla="*/ 0 h 510989"/>
              <a:gd name="connsiteX5" fmla="*/ 2187386 w 2187386"/>
              <a:gd name="connsiteY5" fmla="*/ 0 h 51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7386" h="510989">
                <a:moveTo>
                  <a:pt x="2187386" y="510989"/>
                </a:moveTo>
                <a:lnTo>
                  <a:pt x="85167" y="510989"/>
                </a:lnTo>
                <a:cubicBezTo>
                  <a:pt x="38131" y="510989"/>
                  <a:pt x="0" y="472858"/>
                  <a:pt x="0" y="425822"/>
                </a:cubicBezTo>
                <a:lnTo>
                  <a:pt x="0" y="85167"/>
                </a:lnTo>
                <a:cubicBezTo>
                  <a:pt x="0" y="38131"/>
                  <a:pt x="38131" y="0"/>
                  <a:pt x="85167" y="0"/>
                </a:cubicBezTo>
                <a:lnTo>
                  <a:pt x="2187386" y="0"/>
                </a:lnTo>
              </a:path>
            </a:pathLst>
          </a:custGeom>
          <a:noFill/>
          <a:ln w="7620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158DA80-47DC-457B-9AD5-8280FAB28C5F}"/>
              </a:ext>
            </a:extLst>
          </p:cNvPr>
          <p:cNvCxnSpPr>
            <a:cxnSpLocks/>
          </p:cNvCxnSpPr>
          <p:nvPr/>
        </p:nvCxnSpPr>
        <p:spPr>
          <a:xfrm>
            <a:off x="1891552" y="3605177"/>
            <a:ext cx="9439836" cy="0"/>
          </a:xfrm>
          <a:prstGeom prst="line">
            <a:avLst/>
          </a:prstGeom>
          <a:ln w="7620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E6EB03-F829-458C-BB27-79C1D9590B23}"/>
              </a:ext>
            </a:extLst>
          </p:cNvPr>
          <p:cNvCxnSpPr>
            <a:cxnSpLocks/>
          </p:cNvCxnSpPr>
          <p:nvPr/>
        </p:nvCxnSpPr>
        <p:spPr>
          <a:xfrm>
            <a:off x="1891552" y="4044323"/>
            <a:ext cx="9439836" cy="0"/>
          </a:xfrm>
          <a:prstGeom prst="line">
            <a:avLst/>
          </a:prstGeom>
          <a:ln w="7620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13">
            <a:extLst>
              <a:ext uri="{FF2B5EF4-FFF2-40B4-BE49-F238E27FC236}">
                <a16:creationId xmlns:a16="http://schemas.microsoft.com/office/drawing/2014/main" id="{C28CEABD-13AB-4F79-9CFA-38D78F2D985A}"/>
              </a:ext>
            </a:extLst>
          </p:cNvPr>
          <p:cNvSpPr/>
          <p:nvPr/>
        </p:nvSpPr>
        <p:spPr>
          <a:xfrm rot="10800000">
            <a:off x="1891552" y="4151233"/>
            <a:ext cx="3537324" cy="510989"/>
          </a:xfrm>
          <a:custGeom>
            <a:avLst/>
            <a:gdLst>
              <a:gd name="connsiteX0" fmla="*/ 0 w 2272553"/>
              <a:gd name="connsiteY0" fmla="*/ 85167 h 510989"/>
              <a:gd name="connsiteX1" fmla="*/ 85167 w 2272553"/>
              <a:gd name="connsiteY1" fmla="*/ 0 h 510989"/>
              <a:gd name="connsiteX2" fmla="*/ 2187386 w 2272553"/>
              <a:gd name="connsiteY2" fmla="*/ 0 h 510989"/>
              <a:gd name="connsiteX3" fmla="*/ 2272553 w 2272553"/>
              <a:gd name="connsiteY3" fmla="*/ 85167 h 510989"/>
              <a:gd name="connsiteX4" fmla="*/ 2272553 w 2272553"/>
              <a:gd name="connsiteY4" fmla="*/ 425822 h 510989"/>
              <a:gd name="connsiteX5" fmla="*/ 2187386 w 2272553"/>
              <a:gd name="connsiteY5" fmla="*/ 510989 h 510989"/>
              <a:gd name="connsiteX6" fmla="*/ 85167 w 2272553"/>
              <a:gd name="connsiteY6" fmla="*/ 510989 h 510989"/>
              <a:gd name="connsiteX7" fmla="*/ 0 w 2272553"/>
              <a:gd name="connsiteY7" fmla="*/ 425822 h 510989"/>
              <a:gd name="connsiteX8" fmla="*/ 0 w 2272553"/>
              <a:gd name="connsiteY8" fmla="*/ 85167 h 510989"/>
              <a:gd name="connsiteX0" fmla="*/ 0 w 2272553"/>
              <a:gd name="connsiteY0" fmla="*/ 85167 h 510989"/>
              <a:gd name="connsiteX1" fmla="*/ 85167 w 2272553"/>
              <a:gd name="connsiteY1" fmla="*/ 0 h 510989"/>
              <a:gd name="connsiteX2" fmla="*/ 2187386 w 2272553"/>
              <a:gd name="connsiteY2" fmla="*/ 0 h 510989"/>
              <a:gd name="connsiteX3" fmla="*/ 1698812 w 2272553"/>
              <a:gd name="connsiteY3" fmla="*/ 233084 h 510989"/>
              <a:gd name="connsiteX4" fmla="*/ 2272553 w 2272553"/>
              <a:gd name="connsiteY4" fmla="*/ 425822 h 510989"/>
              <a:gd name="connsiteX5" fmla="*/ 2187386 w 2272553"/>
              <a:gd name="connsiteY5" fmla="*/ 510989 h 510989"/>
              <a:gd name="connsiteX6" fmla="*/ 85167 w 2272553"/>
              <a:gd name="connsiteY6" fmla="*/ 510989 h 510989"/>
              <a:gd name="connsiteX7" fmla="*/ 0 w 2272553"/>
              <a:gd name="connsiteY7" fmla="*/ 425822 h 510989"/>
              <a:gd name="connsiteX8" fmla="*/ 0 w 2272553"/>
              <a:gd name="connsiteY8" fmla="*/ 85167 h 510989"/>
              <a:gd name="connsiteX0" fmla="*/ 0 w 2190312"/>
              <a:gd name="connsiteY0" fmla="*/ 85167 h 510989"/>
              <a:gd name="connsiteX1" fmla="*/ 85167 w 2190312"/>
              <a:gd name="connsiteY1" fmla="*/ 0 h 510989"/>
              <a:gd name="connsiteX2" fmla="*/ 2187386 w 2190312"/>
              <a:gd name="connsiteY2" fmla="*/ 0 h 510989"/>
              <a:gd name="connsiteX3" fmla="*/ 1698812 w 2190312"/>
              <a:gd name="connsiteY3" fmla="*/ 233084 h 510989"/>
              <a:gd name="connsiteX4" fmla="*/ 1308847 w 2190312"/>
              <a:gd name="connsiteY4" fmla="*/ 309281 h 510989"/>
              <a:gd name="connsiteX5" fmla="*/ 2187386 w 2190312"/>
              <a:gd name="connsiteY5" fmla="*/ 510989 h 510989"/>
              <a:gd name="connsiteX6" fmla="*/ 85167 w 2190312"/>
              <a:gd name="connsiteY6" fmla="*/ 510989 h 510989"/>
              <a:gd name="connsiteX7" fmla="*/ 0 w 2190312"/>
              <a:gd name="connsiteY7" fmla="*/ 425822 h 510989"/>
              <a:gd name="connsiteX8" fmla="*/ 0 w 2190312"/>
              <a:gd name="connsiteY8" fmla="*/ 85167 h 510989"/>
              <a:gd name="connsiteX0" fmla="*/ 0 w 2245145"/>
              <a:gd name="connsiteY0" fmla="*/ 85167 h 510989"/>
              <a:gd name="connsiteX1" fmla="*/ 85167 w 2245145"/>
              <a:gd name="connsiteY1" fmla="*/ 0 h 510989"/>
              <a:gd name="connsiteX2" fmla="*/ 2187386 w 2245145"/>
              <a:gd name="connsiteY2" fmla="*/ 0 h 510989"/>
              <a:gd name="connsiteX3" fmla="*/ 1698812 w 2245145"/>
              <a:gd name="connsiteY3" fmla="*/ 233084 h 510989"/>
              <a:gd name="connsiteX4" fmla="*/ 2187386 w 2245145"/>
              <a:gd name="connsiteY4" fmla="*/ 510989 h 510989"/>
              <a:gd name="connsiteX5" fmla="*/ 85167 w 2245145"/>
              <a:gd name="connsiteY5" fmla="*/ 510989 h 510989"/>
              <a:gd name="connsiteX6" fmla="*/ 0 w 2245145"/>
              <a:gd name="connsiteY6" fmla="*/ 425822 h 510989"/>
              <a:gd name="connsiteX7" fmla="*/ 0 w 2245145"/>
              <a:gd name="connsiteY7" fmla="*/ 85167 h 510989"/>
              <a:gd name="connsiteX0" fmla="*/ 1698812 w 2245145"/>
              <a:gd name="connsiteY0" fmla="*/ 233084 h 510989"/>
              <a:gd name="connsiteX1" fmla="*/ 2187386 w 2245145"/>
              <a:gd name="connsiteY1" fmla="*/ 510989 h 510989"/>
              <a:gd name="connsiteX2" fmla="*/ 85167 w 2245145"/>
              <a:gd name="connsiteY2" fmla="*/ 510989 h 510989"/>
              <a:gd name="connsiteX3" fmla="*/ 0 w 2245145"/>
              <a:gd name="connsiteY3" fmla="*/ 425822 h 510989"/>
              <a:gd name="connsiteX4" fmla="*/ 0 w 2245145"/>
              <a:gd name="connsiteY4" fmla="*/ 85167 h 510989"/>
              <a:gd name="connsiteX5" fmla="*/ 85167 w 2245145"/>
              <a:gd name="connsiteY5" fmla="*/ 0 h 510989"/>
              <a:gd name="connsiteX6" fmla="*/ 2187386 w 2245145"/>
              <a:gd name="connsiteY6" fmla="*/ 0 h 510989"/>
              <a:gd name="connsiteX7" fmla="*/ 1790252 w 2245145"/>
              <a:gd name="connsiteY7" fmla="*/ 324524 h 510989"/>
              <a:gd name="connsiteX0" fmla="*/ 1698812 w 2245145"/>
              <a:gd name="connsiteY0" fmla="*/ 233084 h 510989"/>
              <a:gd name="connsiteX1" fmla="*/ 2187386 w 2245145"/>
              <a:gd name="connsiteY1" fmla="*/ 510989 h 510989"/>
              <a:gd name="connsiteX2" fmla="*/ 85167 w 2245145"/>
              <a:gd name="connsiteY2" fmla="*/ 510989 h 510989"/>
              <a:gd name="connsiteX3" fmla="*/ 0 w 2245145"/>
              <a:gd name="connsiteY3" fmla="*/ 425822 h 510989"/>
              <a:gd name="connsiteX4" fmla="*/ 0 w 2245145"/>
              <a:gd name="connsiteY4" fmla="*/ 85167 h 510989"/>
              <a:gd name="connsiteX5" fmla="*/ 85167 w 2245145"/>
              <a:gd name="connsiteY5" fmla="*/ 0 h 510989"/>
              <a:gd name="connsiteX6" fmla="*/ 2187386 w 2245145"/>
              <a:gd name="connsiteY6" fmla="*/ 0 h 510989"/>
              <a:gd name="connsiteX0" fmla="*/ 2187386 w 2187386"/>
              <a:gd name="connsiteY0" fmla="*/ 510989 h 510989"/>
              <a:gd name="connsiteX1" fmla="*/ 85167 w 2187386"/>
              <a:gd name="connsiteY1" fmla="*/ 510989 h 510989"/>
              <a:gd name="connsiteX2" fmla="*/ 0 w 2187386"/>
              <a:gd name="connsiteY2" fmla="*/ 425822 h 510989"/>
              <a:gd name="connsiteX3" fmla="*/ 0 w 2187386"/>
              <a:gd name="connsiteY3" fmla="*/ 85167 h 510989"/>
              <a:gd name="connsiteX4" fmla="*/ 85167 w 2187386"/>
              <a:gd name="connsiteY4" fmla="*/ 0 h 510989"/>
              <a:gd name="connsiteX5" fmla="*/ 2187386 w 2187386"/>
              <a:gd name="connsiteY5" fmla="*/ 0 h 51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7386" h="510989">
                <a:moveTo>
                  <a:pt x="2187386" y="510989"/>
                </a:moveTo>
                <a:lnTo>
                  <a:pt x="85167" y="510989"/>
                </a:lnTo>
                <a:cubicBezTo>
                  <a:pt x="38131" y="510989"/>
                  <a:pt x="0" y="472858"/>
                  <a:pt x="0" y="425822"/>
                </a:cubicBezTo>
                <a:lnTo>
                  <a:pt x="0" y="85167"/>
                </a:lnTo>
                <a:cubicBezTo>
                  <a:pt x="0" y="38131"/>
                  <a:pt x="38131" y="0"/>
                  <a:pt x="85167" y="0"/>
                </a:cubicBezTo>
                <a:lnTo>
                  <a:pt x="2187386" y="0"/>
                </a:lnTo>
              </a:path>
            </a:pathLst>
          </a:custGeom>
          <a:noFill/>
          <a:ln w="7620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DAC2851-989E-4958-B6C5-17613C1BB87C}"/>
              </a:ext>
            </a:extLst>
          </p:cNvPr>
          <p:cNvSpPr/>
          <p:nvPr/>
        </p:nvSpPr>
        <p:spPr>
          <a:xfrm>
            <a:off x="5526138" y="4153408"/>
            <a:ext cx="2272553" cy="510989"/>
          </a:xfrm>
          <a:prstGeom prst="round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81E02D9-53B4-41FD-9F7E-4842AF11D76C}"/>
              </a:ext>
            </a:extLst>
          </p:cNvPr>
          <p:cNvSpPr/>
          <p:nvPr/>
        </p:nvSpPr>
        <p:spPr>
          <a:xfrm>
            <a:off x="7884458" y="4151233"/>
            <a:ext cx="2272553" cy="510989"/>
          </a:xfrm>
          <a:prstGeom prst="roundRect">
            <a:avLst/>
          </a:prstGeom>
          <a:noFill/>
          <a:ln w="76200">
            <a:solidFill>
              <a:srgbClr val="99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40" name="Rectangle: Rounded Corners 13">
            <a:extLst>
              <a:ext uri="{FF2B5EF4-FFF2-40B4-BE49-F238E27FC236}">
                <a16:creationId xmlns:a16="http://schemas.microsoft.com/office/drawing/2014/main" id="{A2070715-9257-4215-BBB3-35C22BE536FD}"/>
              </a:ext>
            </a:extLst>
          </p:cNvPr>
          <p:cNvSpPr/>
          <p:nvPr/>
        </p:nvSpPr>
        <p:spPr>
          <a:xfrm>
            <a:off x="10246659" y="4147478"/>
            <a:ext cx="1084729" cy="510989"/>
          </a:xfrm>
          <a:custGeom>
            <a:avLst/>
            <a:gdLst>
              <a:gd name="connsiteX0" fmla="*/ 0 w 2272553"/>
              <a:gd name="connsiteY0" fmla="*/ 85167 h 510989"/>
              <a:gd name="connsiteX1" fmla="*/ 85167 w 2272553"/>
              <a:gd name="connsiteY1" fmla="*/ 0 h 510989"/>
              <a:gd name="connsiteX2" fmla="*/ 2187386 w 2272553"/>
              <a:gd name="connsiteY2" fmla="*/ 0 h 510989"/>
              <a:gd name="connsiteX3" fmla="*/ 2272553 w 2272553"/>
              <a:gd name="connsiteY3" fmla="*/ 85167 h 510989"/>
              <a:gd name="connsiteX4" fmla="*/ 2272553 w 2272553"/>
              <a:gd name="connsiteY4" fmla="*/ 425822 h 510989"/>
              <a:gd name="connsiteX5" fmla="*/ 2187386 w 2272553"/>
              <a:gd name="connsiteY5" fmla="*/ 510989 h 510989"/>
              <a:gd name="connsiteX6" fmla="*/ 85167 w 2272553"/>
              <a:gd name="connsiteY6" fmla="*/ 510989 h 510989"/>
              <a:gd name="connsiteX7" fmla="*/ 0 w 2272553"/>
              <a:gd name="connsiteY7" fmla="*/ 425822 h 510989"/>
              <a:gd name="connsiteX8" fmla="*/ 0 w 2272553"/>
              <a:gd name="connsiteY8" fmla="*/ 85167 h 510989"/>
              <a:gd name="connsiteX0" fmla="*/ 0 w 2272553"/>
              <a:gd name="connsiteY0" fmla="*/ 85167 h 510989"/>
              <a:gd name="connsiteX1" fmla="*/ 85167 w 2272553"/>
              <a:gd name="connsiteY1" fmla="*/ 0 h 510989"/>
              <a:gd name="connsiteX2" fmla="*/ 2187386 w 2272553"/>
              <a:gd name="connsiteY2" fmla="*/ 0 h 510989"/>
              <a:gd name="connsiteX3" fmla="*/ 1698812 w 2272553"/>
              <a:gd name="connsiteY3" fmla="*/ 233084 h 510989"/>
              <a:gd name="connsiteX4" fmla="*/ 2272553 w 2272553"/>
              <a:gd name="connsiteY4" fmla="*/ 425822 h 510989"/>
              <a:gd name="connsiteX5" fmla="*/ 2187386 w 2272553"/>
              <a:gd name="connsiteY5" fmla="*/ 510989 h 510989"/>
              <a:gd name="connsiteX6" fmla="*/ 85167 w 2272553"/>
              <a:gd name="connsiteY6" fmla="*/ 510989 h 510989"/>
              <a:gd name="connsiteX7" fmla="*/ 0 w 2272553"/>
              <a:gd name="connsiteY7" fmla="*/ 425822 h 510989"/>
              <a:gd name="connsiteX8" fmla="*/ 0 w 2272553"/>
              <a:gd name="connsiteY8" fmla="*/ 85167 h 510989"/>
              <a:gd name="connsiteX0" fmla="*/ 0 w 2190312"/>
              <a:gd name="connsiteY0" fmla="*/ 85167 h 510989"/>
              <a:gd name="connsiteX1" fmla="*/ 85167 w 2190312"/>
              <a:gd name="connsiteY1" fmla="*/ 0 h 510989"/>
              <a:gd name="connsiteX2" fmla="*/ 2187386 w 2190312"/>
              <a:gd name="connsiteY2" fmla="*/ 0 h 510989"/>
              <a:gd name="connsiteX3" fmla="*/ 1698812 w 2190312"/>
              <a:gd name="connsiteY3" fmla="*/ 233084 h 510989"/>
              <a:gd name="connsiteX4" fmla="*/ 1308847 w 2190312"/>
              <a:gd name="connsiteY4" fmla="*/ 309281 h 510989"/>
              <a:gd name="connsiteX5" fmla="*/ 2187386 w 2190312"/>
              <a:gd name="connsiteY5" fmla="*/ 510989 h 510989"/>
              <a:gd name="connsiteX6" fmla="*/ 85167 w 2190312"/>
              <a:gd name="connsiteY6" fmla="*/ 510989 h 510989"/>
              <a:gd name="connsiteX7" fmla="*/ 0 w 2190312"/>
              <a:gd name="connsiteY7" fmla="*/ 425822 h 510989"/>
              <a:gd name="connsiteX8" fmla="*/ 0 w 2190312"/>
              <a:gd name="connsiteY8" fmla="*/ 85167 h 510989"/>
              <a:gd name="connsiteX0" fmla="*/ 0 w 2245145"/>
              <a:gd name="connsiteY0" fmla="*/ 85167 h 510989"/>
              <a:gd name="connsiteX1" fmla="*/ 85167 w 2245145"/>
              <a:gd name="connsiteY1" fmla="*/ 0 h 510989"/>
              <a:gd name="connsiteX2" fmla="*/ 2187386 w 2245145"/>
              <a:gd name="connsiteY2" fmla="*/ 0 h 510989"/>
              <a:gd name="connsiteX3" fmla="*/ 1698812 w 2245145"/>
              <a:gd name="connsiteY3" fmla="*/ 233084 h 510989"/>
              <a:gd name="connsiteX4" fmla="*/ 2187386 w 2245145"/>
              <a:gd name="connsiteY4" fmla="*/ 510989 h 510989"/>
              <a:gd name="connsiteX5" fmla="*/ 85167 w 2245145"/>
              <a:gd name="connsiteY5" fmla="*/ 510989 h 510989"/>
              <a:gd name="connsiteX6" fmla="*/ 0 w 2245145"/>
              <a:gd name="connsiteY6" fmla="*/ 425822 h 510989"/>
              <a:gd name="connsiteX7" fmla="*/ 0 w 2245145"/>
              <a:gd name="connsiteY7" fmla="*/ 85167 h 510989"/>
              <a:gd name="connsiteX0" fmla="*/ 1698812 w 2245145"/>
              <a:gd name="connsiteY0" fmla="*/ 233084 h 510989"/>
              <a:gd name="connsiteX1" fmla="*/ 2187386 w 2245145"/>
              <a:gd name="connsiteY1" fmla="*/ 510989 h 510989"/>
              <a:gd name="connsiteX2" fmla="*/ 85167 w 2245145"/>
              <a:gd name="connsiteY2" fmla="*/ 510989 h 510989"/>
              <a:gd name="connsiteX3" fmla="*/ 0 w 2245145"/>
              <a:gd name="connsiteY3" fmla="*/ 425822 h 510989"/>
              <a:gd name="connsiteX4" fmla="*/ 0 w 2245145"/>
              <a:gd name="connsiteY4" fmla="*/ 85167 h 510989"/>
              <a:gd name="connsiteX5" fmla="*/ 85167 w 2245145"/>
              <a:gd name="connsiteY5" fmla="*/ 0 h 510989"/>
              <a:gd name="connsiteX6" fmla="*/ 2187386 w 2245145"/>
              <a:gd name="connsiteY6" fmla="*/ 0 h 510989"/>
              <a:gd name="connsiteX7" fmla="*/ 1790252 w 2245145"/>
              <a:gd name="connsiteY7" fmla="*/ 324524 h 510989"/>
              <a:gd name="connsiteX0" fmla="*/ 1698812 w 2245145"/>
              <a:gd name="connsiteY0" fmla="*/ 233084 h 510989"/>
              <a:gd name="connsiteX1" fmla="*/ 2187386 w 2245145"/>
              <a:gd name="connsiteY1" fmla="*/ 510989 h 510989"/>
              <a:gd name="connsiteX2" fmla="*/ 85167 w 2245145"/>
              <a:gd name="connsiteY2" fmla="*/ 510989 h 510989"/>
              <a:gd name="connsiteX3" fmla="*/ 0 w 2245145"/>
              <a:gd name="connsiteY3" fmla="*/ 425822 h 510989"/>
              <a:gd name="connsiteX4" fmla="*/ 0 w 2245145"/>
              <a:gd name="connsiteY4" fmla="*/ 85167 h 510989"/>
              <a:gd name="connsiteX5" fmla="*/ 85167 w 2245145"/>
              <a:gd name="connsiteY5" fmla="*/ 0 h 510989"/>
              <a:gd name="connsiteX6" fmla="*/ 2187386 w 2245145"/>
              <a:gd name="connsiteY6" fmla="*/ 0 h 510989"/>
              <a:gd name="connsiteX0" fmla="*/ 2187386 w 2187386"/>
              <a:gd name="connsiteY0" fmla="*/ 510989 h 510989"/>
              <a:gd name="connsiteX1" fmla="*/ 85167 w 2187386"/>
              <a:gd name="connsiteY1" fmla="*/ 510989 h 510989"/>
              <a:gd name="connsiteX2" fmla="*/ 0 w 2187386"/>
              <a:gd name="connsiteY2" fmla="*/ 425822 h 510989"/>
              <a:gd name="connsiteX3" fmla="*/ 0 w 2187386"/>
              <a:gd name="connsiteY3" fmla="*/ 85167 h 510989"/>
              <a:gd name="connsiteX4" fmla="*/ 85167 w 2187386"/>
              <a:gd name="connsiteY4" fmla="*/ 0 h 510989"/>
              <a:gd name="connsiteX5" fmla="*/ 2187386 w 2187386"/>
              <a:gd name="connsiteY5" fmla="*/ 0 h 51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7386" h="510989">
                <a:moveTo>
                  <a:pt x="2187386" y="510989"/>
                </a:moveTo>
                <a:lnTo>
                  <a:pt x="85167" y="510989"/>
                </a:lnTo>
                <a:cubicBezTo>
                  <a:pt x="38131" y="510989"/>
                  <a:pt x="0" y="472858"/>
                  <a:pt x="0" y="425822"/>
                </a:cubicBezTo>
                <a:lnTo>
                  <a:pt x="0" y="85167"/>
                </a:lnTo>
                <a:cubicBezTo>
                  <a:pt x="0" y="38131"/>
                  <a:pt x="38131" y="0"/>
                  <a:pt x="85167" y="0"/>
                </a:cubicBezTo>
                <a:lnTo>
                  <a:pt x="2187386" y="0"/>
                </a:lnTo>
              </a:path>
            </a:pathLst>
          </a:custGeom>
          <a:noFill/>
          <a:ln w="7620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13">
            <a:extLst>
              <a:ext uri="{FF2B5EF4-FFF2-40B4-BE49-F238E27FC236}">
                <a16:creationId xmlns:a16="http://schemas.microsoft.com/office/drawing/2014/main" id="{28315E0A-18D0-49E3-93B7-C8C66445DC2D}"/>
              </a:ext>
            </a:extLst>
          </p:cNvPr>
          <p:cNvSpPr/>
          <p:nvPr/>
        </p:nvSpPr>
        <p:spPr>
          <a:xfrm rot="10800000">
            <a:off x="1877812" y="4750147"/>
            <a:ext cx="1182887" cy="510989"/>
          </a:xfrm>
          <a:custGeom>
            <a:avLst/>
            <a:gdLst>
              <a:gd name="connsiteX0" fmla="*/ 0 w 2272553"/>
              <a:gd name="connsiteY0" fmla="*/ 85167 h 510989"/>
              <a:gd name="connsiteX1" fmla="*/ 85167 w 2272553"/>
              <a:gd name="connsiteY1" fmla="*/ 0 h 510989"/>
              <a:gd name="connsiteX2" fmla="*/ 2187386 w 2272553"/>
              <a:gd name="connsiteY2" fmla="*/ 0 h 510989"/>
              <a:gd name="connsiteX3" fmla="*/ 2272553 w 2272553"/>
              <a:gd name="connsiteY3" fmla="*/ 85167 h 510989"/>
              <a:gd name="connsiteX4" fmla="*/ 2272553 w 2272553"/>
              <a:gd name="connsiteY4" fmla="*/ 425822 h 510989"/>
              <a:gd name="connsiteX5" fmla="*/ 2187386 w 2272553"/>
              <a:gd name="connsiteY5" fmla="*/ 510989 h 510989"/>
              <a:gd name="connsiteX6" fmla="*/ 85167 w 2272553"/>
              <a:gd name="connsiteY6" fmla="*/ 510989 h 510989"/>
              <a:gd name="connsiteX7" fmla="*/ 0 w 2272553"/>
              <a:gd name="connsiteY7" fmla="*/ 425822 h 510989"/>
              <a:gd name="connsiteX8" fmla="*/ 0 w 2272553"/>
              <a:gd name="connsiteY8" fmla="*/ 85167 h 510989"/>
              <a:gd name="connsiteX0" fmla="*/ 0 w 2272553"/>
              <a:gd name="connsiteY0" fmla="*/ 85167 h 510989"/>
              <a:gd name="connsiteX1" fmla="*/ 85167 w 2272553"/>
              <a:gd name="connsiteY1" fmla="*/ 0 h 510989"/>
              <a:gd name="connsiteX2" fmla="*/ 2187386 w 2272553"/>
              <a:gd name="connsiteY2" fmla="*/ 0 h 510989"/>
              <a:gd name="connsiteX3" fmla="*/ 1698812 w 2272553"/>
              <a:gd name="connsiteY3" fmla="*/ 233084 h 510989"/>
              <a:gd name="connsiteX4" fmla="*/ 2272553 w 2272553"/>
              <a:gd name="connsiteY4" fmla="*/ 425822 h 510989"/>
              <a:gd name="connsiteX5" fmla="*/ 2187386 w 2272553"/>
              <a:gd name="connsiteY5" fmla="*/ 510989 h 510989"/>
              <a:gd name="connsiteX6" fmla="*/ 85167 w 2272553"/>
              <a:gd name="connsiteY6" fmla="*/ 510989 h 510989"/>
              <a:gd name="connsiteX7" fmla="*/ 0 w 2272553"/>
              <a:gd name="connsiteY7" fmla="*/ 425822 h 510989"/>
              <a:gd name="connsiteX8" fmla="*/ 0 w 2272553"/>
              <a:gd name="connsiteY8" fmla="*/ 85167 h 510989"/>
              <a:gd name="connsiteX0" fmla="*/ 0 w 2190312"/>
              <a:gd name="connsiteY0" fmla="*/ 85167 h 510989"/>
              <a:gd name="connsiteX1" fmla="*/ 85167 w 2190312"/>
              <a:gd name="connsiteY1" fmla="*/ 0 h 510989"/>
              <a:gd name="connsiteX2" fmla="*/ 2187386 w 2190312"/>
              <a:gd name="connsiteY2" fmla="*/ 0 h 510989"/>
              <a:gd name="connsiteX3" fmla="*/ 1698812 w 2190312"/>
              <a:gd name="connsiteY3" fmla="*/ 233084 h 510989"/>
              <a:gd name="connsiteX4" fmla="*/ 1308847 w 2190312"/>
              <a:gd name="connsiteY4" fmla="*/ 309281 h 510989"/>
              <a:gd name="connsiteX5" fmla="*/ 2187386 w 2190312"/>
              <a:gd name="connsiteY5" fmla="*/ 510989 h 510989"/>
              <a:gd name="connsiteX6" fmla="*/ 85167 w 2190312"/>
              <a:gd name="connsiteY6" fmla="*/ 510989 h 510989"/>
              <a:gd name="connsiteX7" fmla="*/ 0 w 2190312"/>
              <a:gd name="connsiteY7" fmla="*/ 425822 h 510989"/>
              <a:gd name="connsiteX8" fmla="*/ 0 w 2190312"/>
              <a:gd name="connsiteY8" fmla="*/ 85167 h 510989"/>
              <a:gd name="connsiteX0" fmla="*/ 0 w 2245145"/>
              <a:gd name="connsiteY0" fmla="*/ 85167 h 510989"/>
              <a:gd name="connsiteX1" fmla="*/ 85167 w 2245145"/>
              <a:gd name="connsiteY1" fmla="*/ 0 h 510989"/>
              <a:gd name="connsiteX2" fmla="*/ 2187386 w 2245145"/>
              <a:gd name="connsiteY2" fmla="*/ 0 h 510989"/>
              <a:gd name="connsiteX3" fmla="*/ 1698812 w 2245145"/>
              <a:gd name="connsiteY3" fmla="*/ 233084 h 510989"/>
              <a:gd name="connsiteX4" fmla="*/ 2187386 w 2245145"/>
              <a:gd name="connsiteY4" fmla="*/ 510989 h 510989"/>
              <a:gd name="connsiteX5" fmla="*/ 85167 w 2245145"/>
              <a:gd name="connsiteY5" fmla="*/ 510989 h 510989"/>
              <a:gd name="connsiteX6" fmla="*/ 0 w 2245145"/>
              <a:gd name="connsiteY6" fmla="*/ 425822 h 510989"/>
              <a:gd name="connsiteX7" fmla="*/ 0 w 2245145"/>
              <a:gd name="connsiteY7" fmla="*/ 85167 h 510989"/>
              <a:gd name="connsiteX0" fmla="*/ 1698812 w 2245145"/>
              <a:gd name="connsiteY0" fmla="*/ 233084 h 510989"/>
              <a:gd name="connsiteX1" fmla="*/ 2187386 w 2245145"/>
              <a:gd name="connsiteY1" fmla="*/ 510989 h 510989"/>
              <a:gd name="connsiteX2" fmla="*/ 85167 w 2245145"/>
              <a:gd name="connsiteY2" fmla="*/ 510989 h 510989"/>
              <a:gd name="connsiteX3" fmla="*/ 0 w 2245145"/>
              <a:gd name="connsiteY3" fmla="*/ 425822 h 510989"/>
              <a:gd name="connsiteX4" fmla="*/ 0 w 2245145"/>
              <a:gd name="connsiteY4" fmla="*/ 85167 h 510989"/>
              <a:gd name="connsiteX5" fmla="*/ 85167 w 2245145"/>
              <a:gd name="connsiteY5" fmla="*/ 0 h 510989"/>
              <a:gd name="connsiteX6" fmla="*/ 2187386 w 2245145"/>
              <a:gd name="connsiteY6" fmla="*/ 0 h 510989"/>
              <a:gd name="connsiteX7" fmla="*/ 1790252 w 2245145"/>
              <a:gd name="connsiteY7" fmla="*/ 324524 h 510989"/>
              <a:gd name="connsiteX0" fmla="*/ 1698812 w 2245145"/>
              <a:gd name="connsiteY0" fmla="*/ 233084 h 510989"/>
              <a:gd name="connsiteX1" fmla="*/ 2187386 w 2245145"/>
              <a:gd name="connsiteY1" fmla="*/ 510989 h 510989"/>
              <a:gd name="connsiteX2" fmla="*/ 85167 w 2245145"/>
              <a:gd name="connsiteY2" fmla="*/ 510989 h 510989"/>
              <a:gd name="connsiteX3" fmla="*/ 0 w 2245145"/>
              <a:gd name="connsiteY3" fmla="*/ 425822 h 510989"/>
              <a:gd name="connsiteX4" fmla="*/ 0 w 2245145"/>
              <a:gd name="connsiteY4" fmla="*/ 85167 h 510989"/>
              <a:gd name="connsiteX5" fmla="*/ 85167 w 2245145"/>
              <a:gd name="connsiteY5" fmla="*/ 0 h 510989"/>
              <a:gd name="connsiteX6" fmla="*/ 2187386 w 2245145"/>
              <a:gd name="connsiteY6" fmla="*/ 0 h 510989"/>
              <a:gd name="connsiteX0" fmla="*/ 2187386 w 2187386"/>
              <a:gd name="connsiteY0" fmla="*/ 510989 h 510989"/>
              <a:gd name="connsiteX1" fmla="*/ 85167 w 2187386"/>
              <a:gd name="connsiteY1" fmla="*/ 510989 h 510989"/>
              <a:gd name="connsiteX2" fmla="*/ 0 w 2187386"/>
              <a:gd name="connsiteY2" fmla="*/ 425822 h 510989"/>
              <a:gd name="connsiteX3" fmla="*/ 0 w 2187386"/>
              <a:gd name="connsiteY3" fmla="*/ 85167 h 510989"/>
              <a:gd name="connsiteX4" fmla="*/ 85167 w 2187386"/>
              <a:gd name="connsiteY4" fmla="*/ 0 h 510989"/>
              <a:gd name="connsiteX5" fmla="*/ 2187386 w 2187386"/>
              <a:gd name="connsiteY5" fmla="*/ 0 h 51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7386" h="510989">
                <a:moveTo>
                  <a:pt x="2187386" y="510989"/>
                </a:moveTo>
                <a:lnTo>
                  <a:pt x="85167" y="510989"/>
                </a:lnTo>
                <a:cubicBezTo>
                  <a:pt x="38131" y="510989"/>
                  <a:pt x="0" y="472858"/>
                  <a:pt x="0" y="425822"/>
                </a:cubicBezTo>
                <a:lnTo>
                  <a:pt x="0" y="85167"/>
                </a:lnTo>
                <a:cubicBezTo>
                  <a:pt x="0" y="38131"/>
                  <a:pt x="38131" y="0"/>
                  <a:pt x="85167" y="0"/>
                </a:cubicBezTo>
                <a:lnTo>
                  <a:pt x="2187386" y="0"/>
                </a:lnTo>
              </a:path>
            </a:pathLst>
          </a:custGeom>
          <a:noFill/>
          <a:ln w="7620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9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BERTLES, TYLER S Capt USA AETC AFIT/ENG STUDENT</dc:creator>
  <cp:lastModifiedBy>BERTLES, TYLER S Capt USA AETC AFIT/ENG STUDENT</cp:lastModifiedBy>
  <cp:revision>6</cp:revision>
  <dcterms:created xsi:type="dcterms:W3CDTF">2025-07-31T15:34:55Z</dcterms:created>
  <dcterms:modified xsi:type="dcterms:W3CDTF">2025-07-31T17:02:14Z</dcterms:modified>
</cp:coreProperties>
</file>