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d045d7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d045d7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d045d7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d045d7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d045d7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d045d7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d045d7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d045d7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d045d7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d045d7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d045d76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d045d7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d045d7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d045d7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Reduce: Gender Comic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9900"/>
            <a:ext cx="8520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Harley French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Sustainable Graphic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17703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152400"/>
            <a:ext cx="48108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19227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 tweeted this comic as a meme format, when I had just made it!)</a:t>
            </a:r>
            <a:endParaRPr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152400"/>
            <a:ext cx="48108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18618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Lines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(All Color)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152400"/>
            <a:ext cx="48108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17703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Color (All Lines)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152400"/>
            <a:ext cx="48108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17703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Opacity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152400"/>
            <a:ext cx="48108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17703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File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/>
              <a:t>It’s amazing how hard it is to see a difference)</a:t>
            </a:r>
            <a:endParaRPr sz="18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152400"/>
            <a:ext cx="481087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Not a very successful project-choice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I have very few digital projects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Still important/interesting to consider in the future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