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3"/>
    <p:restoredTop sz="94715"/>
  </p:normalViewPr>
  <p:slideViewPr>
    <p:cSldViewPr snapToGrid="0" snapToObjects="1" showGuides="1">
      <p:cViewPr>
        <p:scale>
          <a:sx n="67" d="100"/>
          <a:sy n="67" d="100"/>
        </p:scale>
        <p:origin x="75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248F-D26E-2241-887C-0B8402B45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3D264-63BF-3349-8334-97F80171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0D8E-10DC-2741-8993-F80312B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DD18-2C22-4144-9AFC-85871EB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F840-23FD-0546-8287-2FE8881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01BB-2AF3-6149-A65D-33ECEAEC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8995F-8DCC-9341-A67F-AAC69D95F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B90E-69C7-5140-A381-93218E0D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2355-DB1D-B84E-B7FC-1B04F409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5DCE-C244-2942-9760-4AE63400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3187E-829B-E642-BA2B-E136785E4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E473-1263-3F47-8D44-1FE3C943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653-7947-8940-BA12-603C0F2B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91B8-3C9E-9C4A-8E30-D671CF5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9718-377D-F046-AD8C-8D9C963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8F62-6521-F74E-A046-E4D2A3E3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FC29-3084-E844-A639-642DE833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594-63A8-DF4C-8076-A66FAA3A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3398-ADF2-B444-8144-163DD96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7930-F6E6-4B4E-A55B-6808059A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BD16-07FE-1740-9E9B-604E4B58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35525-3F36-E94E-BDC8-274631D3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D1F2-5CC7-824E-8A42-15DB77B5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9F09-D7FD-F848-8845-9C436B60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AA36-29E4-6E4C-8FBB-0115FB6C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EFC0-DCD4-2847-9574-83740A2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409B-3C6F-2B46-91CE-2FAFB26D9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3719-0753-1D40-B5EA-299F324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FC36F-5802-7849-8D45-4987A3D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255E-FD35-9141-879E-4AAA19F7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429C9-1A1D-D047-B607-BDAD6B53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E046-A03E-C048-A8F3-E4935A01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474-4B17-A44C-A51D-112EC3AD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6CBE9-C469-0348-912E-BD003042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9B89-6464-5342-A1AB-7872E0579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32524-531C-E843-9F25-291D3815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21B47-3CA1-2F49-852B-18BAADAF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3693C-82EC-4F4B-A059-1BCF3633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1E92F-97C8-C145-A7C2-A38004A6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9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94DF-233B-7846-BE1C-AB36C75C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AFD8D-0F7B-B344-8531-FA538797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B8861-2F17-2B4F-9051-739BB55E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A1570-C41C-7A4F-8535-A40C4D34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AC5D8-C5F9-4746-9D88-1A301AA8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1711-9094-5444-B6D2-A028FC78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957DD-BEC2-2D48-99D8-5CC0B74B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8361-ED4A-4E45-AD0F-09585DAB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97A-8571-6048-9491-87AF7288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DFB0-9CF1-BE4D-884C-0A010EFF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58FB1-84F0-1749-8A8B-CDD6606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FD75-F685-1640-9933-544DFF0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451F-EE49-DE4E-B361-7B545DB1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2EF6-088E-5844-A81D-41317831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C8B8-EBE4-1442-85BB-CFFF39B17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124-A29A-DC42-9CEA-2D638DF9A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13D2-006E-3841-A61E-605F57C0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15DC-DAA9-7843-A9A5-C5AD7AE4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37AD0-DA5C-4E4B-8399-97A2DF37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5D3F3-5415-E14B-8E2D-B280EE64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E6F0-19A8-2548-A00A-6B1F4D95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F2E9-2D2B-6048-B2F5-549DBC67F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EAE0-9300-3541-9124-EBEE7EB6A6C7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FA0E-48E6-C04E-B75D-259BDECC4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0002-5CED-2B48-A353-EAF4FB08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C939CB2-E1E1-7E49-AFD2-3C59F29375DE}"/>
              </a:ext>
            </a:extLst>
          </p:cNvPr>
          <p:cNvGrpSpPr/>
          <p:nvPr/>
        </p:nvGrpSpPr>
        <p:grpSpPr>
          <a:xfrm>
            <a:off x="415165" y="463540"/>
            <a:ext cx="11482362" cy="5602637"/>
            <a:chOff x="415165" y="463540"/>
            <a:chExt cx="11482362" cy="560263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A9094E-A45A-554B-997E-580E33237AB9}"/>
                </a:ext>
              </a:extLst>
            </p:cNvPr>
            <p:cNvGrpSpPr/>
            <p:nvPr/>
          </p:nvGrpSpPr>
          <p:grpSpPr>
            <a:xfrm>
              <a:off x="415165" y="625979"/>
              <a:ext cx="5297721" cy="5143206"/>
              <a:chOff x="526002" y="624865"/>
              <a:chExt cx="5297721" cy="514320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1AD31DC-5138-E04D-A3E2-9563E34900AB}"/>
                  </a:ext>
                </a:extLst>
              </p:cNvPr>
              <p:cNvSpPr/>
              <p:nvPr/>
            </p:nvSpPr>
            <p:spPr>
              <a:xfrm>
                <a:off x="2573658" y="624865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450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DCD014A-99DB-9C40-B80F-CD9385BF374F}"/>
                  </a:ext>
                </a:extLst>
              </p:cNvPr>
              <p:cNvSpPr/>
              <p:nvPr/>
            </p:nvSpPr>
            <p:spPr>
              <a:xfrm>
                <a:off x="2434173" y="2391670"/>
                <a:ext cx="1467408" cy="146740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350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4744F97-7680-754E-9D42-D3DA9A7ED870}"/>
                  </a:ext>
                </a:extLst>
              </p:cNvPr>
              <p:cNvCxnSpPr>
                <a:cxnSpLocks/>
                <a:stCxn id="4" idx="0"/>
                <a:endCxn id="12" idx="4"/>
              </p:cNvCxnSpPr>
              <p:nvPr/>
            </p:nvCxnSpPr>
            <p:spPr>
              <a:xfrm flipV="1">
                <a:off x="3167877" y="1813303"/>
                <a:ext cx="0" cy="57836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A8C3F8A-C831-BB4E-827A-DC93494915C7}"/>
                  </a:ext>
                </a:extLst>
              </p:cNvPr>
              <p:cNvCxnSpPr>
                <a:cxnSpLocks/>
                <a:stCxn id="19" idx="2"/>
                <a:endCxn id="4" idx="6"/>
              </p:cNvCxnSpPr>
              <p:nvPr/>
            </p:nvCxnSpPr>
            <p:spPr>
              <a:xfrm flipH="1" flipV="1">
                <a:off x="3901581" y="3125374"/>
                <a:ext cx="733704" cy="28763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092538-0747-F14A-AF29-39F27BB0841C}"/>
                  </a:ext>
                </a:extLst>
              </p:cNvPr>
              <p:cNvSpPr/>
              <p:nvPr/>
            </p:nvSpPr>
            <p:spPr>
              <a:xfrm>
                <a:off x="4635285" y="2818788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600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7639D5D-637A-2E47-BE1A-641580907E0C}"/>
                  </a:ext>
                </a:extLst>
              </p:cNvPr>
              <p:cNvSpPr/>
              <p:nvPr/>
            </p:nvSpPr>
            <p:spPr>
              <a:xfrm>
                <a:off x="2713143" y="4579633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900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95C550D-675A-624C-A92B-8721A303CDBA}"/>
                  </a:ext>
                </a:extLst>
              </p:cNvPr>
              <p:cNvCxnSpPr>
                <a:cxnSpLocks/>
                <a:stCxn id="22" idx="0"/>
                <a:endCxn id="4" idx="4"/>
              </p:cNvCxnSpPr>
              <p:nvPr/>
            </p:nvCxnSpPr>
            <p:spPr>
              <a:xfrm flipH="1" flipV="1">
                <a:off x="3167877" y="3859078"/>
                <a:ext cx="139485" cy="72055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65A74-44F8-0243-AF33-2C51F08B1688}"/>
                  </a:ext>
                </a:extLst>
              </p:cNvPr>
              <p:cNvSpPr/>
              <p:nvPr/>
            </p:nvSpPr>
            <p:spPr>
              <a:xfrm>
                <a:off x="526002" y="2670640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750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E7C3A8-649E-8140-8026-5E1CA6EBA2A5}"/>
                  </a:ext>
                </a:extLst>
              </p:cNvPr>
              <p:cNvCxnSpPr>
                <a:cxnSpLocks/>
                <a:stCxn id="27" idx="6"/>
                <a:endCxn id="4" idx="2"/>
              </p:cNvCxnSpPr>
              <p:nvPr/>
            </p:nvCxnSpPr>
            <p:spPr>
              <a:xfrm flipV="1">
                <a:off x="1714440" y="3125374"/>
                <a:ext cx="719733" cy="1394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C4FC480-E881-3B4D-B38F-7C3971CBA4A9}"/>
                </a:ext>
              </a:extLst>
            </p:cNvPr>
            <p:cNvGrpSpPr/>
            <p:nvPr/>
          </p:nvGrpSpPr>
          <p:grpSpPr>
            <a:xfrm>
              <a:off x="5963208" y="463540"/>
              <a:ext cx="5934319" cy="5602637"/>
              <a:chOff x="6095999" y="387458"/>
              <a:chExt cx="5934319" cy="560263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A6845A-7A69-5B45-9BA5-DA88B45908A3}"/>
                  </a:ext>
                </a:extLst>
              </p:cNvPr>
              <p:cNvSpPr/>
              <p:nvPr/>
            </p:nvSpPr>
            <p:spPr>
              <a:xfrm>
                <a:off x="6095999" y="387458"/>
                <a:ext cx="5934319" cy="56026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192FA2-4402-6347-98A7-713FF5E3C216}"/>
                  </a:ext>
                </a:extLst>
              </p:cNvPr>
              <p:cNvGrpSpPr/>
              <p:nvPr/>
            </p:nvGrpSpPr>
            <p:grpSpPr>
              <a:xfrm>
                <a:off x="6257676" y="715741"/>
                <a:ext cx="5541113" cy="4093428"/>
                <a:chOff x="6257676" y="715741"/>
                <a:chExt cx="5541113" cy="409342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3812834-7ABE-2E49-96DB-C3A37B37B563}"/>
                    </a:ext>
                  </a:extLst>
                </p:cNvPr>
                <p:cNvSpPr txBox="1"/>
                <p:nvPr/>
              </p:nvSpPr>
              <p:spPr>
                <a:xfrm>
                  <a:off x="6257676" y="715741"/>
                  <a:ext cx="5541113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cs typeface="Arial" panose="020B0604020202020204" pitchFamily="34" charset="0"/>
                    </a:rPr>
                    <a:t>Round 3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2"/>
                      </a:solidFill>
                      <a:cs typeface="Arial" panose="020B0604020202020204" pitchFamily="34" charset="0"/>
                    </a:rPr>
                    <a:t>choose A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pay 50 points </a:t>
                  </a:r>
                  <a:r>
                    <a:rPr lang="en-US" sz="2000" dirty="0">
                      <a:cs typeface="Arial" panose="020B0604020202020204" pitchFamily="34" charset="0"/>
                    </a:rPr>
                    <a:t>for each player you are connected to and each of them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gains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5"/>
                      </a:solidFill>
                      <a:cs typeface="Arial" panose="020B0604020202020204" pitchFamily="34" charset="0"/>
                    </a:rPr>
                    <a:t>choose B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do not pay any points and do not change the points of the players you are connected to. 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r>
                    <a:rPr lang="en-US" sz="2000" dirty="0">
                      <a:cs typeface="Arial" panose="020B0604020202020204" pitchFamily="34" charset="0"/>
                    </a:rPr>
                    <a:t>Each player you are connected to has the same choice. Regardless of your choice, for each of them that chooses A,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FF7988AA-BEBC-F04F-AB90-A3BD3EE9A240}"/>
                    </a:ext>
                  </a:extLst>
                </p:cNvPr>
                <p:cNvSpPr/>
                <p:nvPr/>
              </p:nvSpPr>
              <p:spPr>
                <a:xfrm>
                  <a:off x="6355949" y="2672050"/>
                  <a:ext cx="356461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BDE7986-F3EC-9B4A-BDA0-FFB7A46AD896}"/>
                    </a:ext>
                  </a:extLst>
                </p:cNvPr>
                <p:cNvSpPr/>
                <p:nvPr/>
              </p:nvSpPr>
              <p:spPr>
                <a:xfrm>
                  <a:off x="6355949" y="1433831"/>
                  <a:ext cx="356461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5728C49-2C30-4A47-9CB0-C83953DA1B1D}"/>
                  </a:ext>
                </a:extLst>
              </p:cNvPr>
              <p:cNvGrpSpPr/>
              <p:nvPr/>
            </p:nvGrpSpPr>
            <p:grpSpPr>
              <a:xfrm>
                <a:off x="6355949" y="5109859"/>
                <a:ext cx="2378520" cy="449450"/>
                <a:chOff x="6269535" y="5231776"/>
                <a:chExt cx="2378520" cy="449450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457E7A60-A1FB-F740-87BE-7997A810614F}"/>
                    </a:ext>
                  </a:extLst>
                </p:cNvPr>
                <p:cNvSpPr/>
                <p:nvPr/>
              </p:nvSpPr>
              <p:spPr>
                <a:xfrm>
                  <a:off x="6269535" y="5231776"/>
                  <a:ext cx="1188438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A (-200)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6DBC5C4-B5DC-8D4F-A9B8-914BA25DDBC6}"/>
                    </a:ext>
                  </a:extLst>
                </p:cNvPr>
                <p:cNvSpPr/>
                <p:nvPr/>
              </p:nvSpPr>
              <p:spPr>
                <a:xfrm>
                  <a:off x="7708295" y="5231776"/>
                  <a:ext cx="939760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B (0)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9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C939CB2-E1E1-7E49-AFD2-3C59F29375DE}"/>
              </a:ext>
            </a:extLst>
          </p:cNvPr>
          <p:cNvGrpSpPr/>
          <p:nvPr/>
        </p:nvGrpSpPr>
        <p:grpSpPr>
          <a:xfrm>
            <a:off x="415165" y="463540"/>
            <a:ext cx="11482362" cy="5602637"/>
            <a:chOff x="415165" y="463540"/>
            <a:chExt cx="11482362" cy="560263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A9094E-A45A-554B-997E-580E33237AB9}"/>
                </a:ext>
              </a:extLst>
            </p:cNvPr>
            <p:cNvGrpSpPr/>
            <p:nvPr/>
          </p:nvGrpSpPr>
          <p:grpSpPr>
            <a:xfrm>
              <a:off x="415165" y="625979"/>
              <a:ext cx="5297721" cy="5143206"/>
              <a:chOff x="526002" y="624865"/>
              <a:chExt cx="5297721" cy="514320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1AD31DC-5138-E04D-A3E2-9563E34900AB}"/>
                  </a:ext>
                </a:extLst>
              </p:cNvPr>
              <p:cNvSpPr/>
              <p:nvPr/>
            </p:nvSpPr>
            <p:spPr>
              <a:xfrm>
                <a:off x="2573658" y="624865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DCD014A-99DB-9C40-B80F-CD9385BF374F}"/>
                  </a:ext>
                </a:extLst>
              </p:cNvPr>
              <p:cNvSpPr/>
              <p:nvPr/>
            </p:nvSpPr>
            <p:spPr>
              <a:xfrm>
                <a:off x="2434173" y="2391670"/>
                <a:ext cx="1467408" cy="146740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350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4744F97-7680-754E-9D42-D3DA9A7ED870}"/>
                  </a:ext>
                </a:extLst>
              </p:cNvPr>
              <p:cNvCxnSpPr>
                <a:cxnSpLocks/>
                <a:stCxn id="4" idx="0"/>
                <a:endCxn id="12" idx="4"/>
              </p:cNvCxnSpPr>
              <p:nvPr/>
            </p:nvCxnSpPr>
            <p:spPr>
              <a:xfrm flipV="1">
                <a:off x="3167877" y="1813303"/>
                <a:ext cx="0" cy="57836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A8C3F8A-C831-BB4E-827A-DC93494915C7}"/>
                  </a:ext>
                </a:extLst>
              </p:cNvPr>
              <p:cNvCxnSpPr>
                <a:cxnSpLocks/>
                <a:stCxn id="19" idx="2"/>
                <a:endCxn id="4" idx="6"/>
              </p:cNvCxnSpPr>
              <p:nvPr/>
            </p:nvCxnSpPr>
            <p:spPr>
              <a:xfrm flipH="1" flipV="1">
                <a:off x="3901581" y="3125374"/>
                <a:ext cx="733704" cy="28763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092538-0747-F14A-AF29-39F27BB0841C}"/>
                  </a:ext>
                </a:extLst>
              </p:cNvPr>
              <p:cNvSpPr/>
              <p:nvPr/>
            </p:nvSpPr>
            <p:spPr>
              <a:xfrm>
                <a:off x="4635285" y="2818788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7639D5D-637A-2E47-BE1A-641580907E0C}"/>
                  </a:ext>
                </a:extLst>
              </p:cNvPr>
              <p:cNvSpPr/>
              <p:nvPr/>
            </p:nvSpPr>
            <p:spPr>
              <a:xfrm>
                <a:off x="2713143" y="4579633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95C550D-675A-624C-A92B-8721A303CDBA}"/>
                  </a:ext>
                </a:extLst>
              </p:cNvPr>
              <p:cNvCxnSpPr>
                <a:cxnSpLocks/>
                <a:stCxn id="22" idx="0"/>
                <a:endCxn id="4" idx="4"/>
              </p:cNvCxnSpPr>
              <p:nvPr/>
            </p:nvCxnSpPr>
            <p:spPr>
              <a:xfrm flipH="1" flipV="1">
                <a:off x="3167877" y="3859078"/>
                <a:ext cx="139485" cy="72055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65A74-44F8-0243-AF33-2C51F08B1688}"/>
                  </a:ext>
                </a:extLst>
              </p:cNvPr>
              <p:cNvSpPr/>
              <p:nvPr/>
            </p:nvSpPr>
            <p:spPr>
              <a:xfrm>
                <a:off x="526002" y="2670640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E7C3A8-649E-8140-8026-5E1CA6EBA2A5}"/>
                  </a:ext>
                </a:extLst>
              </p:cNvPr>
              <p:cNvCxnSpPr>
                <a:cxnSpLocks/>
                <a:stCxn id="27" idx="6"/>
                <a:endCxn id="4" idx="2"/>
              </p:cNvCxnSpPr>
              <p:nvPr/>
            </p:nvCxnSpPr>
            <p:spPr>
              <a:xfrm flipV="1">
                <a:off x="1714440" y="3125374"/>
                <a:ext cx="719733" cy="1394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C4FC480-E881-3B4D-B38F-7C3971CBA4A9}"/>
                </a:ext>
              </a:extLst>
            </p:cNvPr>
            <p:cNvGrpSpPr/>
            <p:nvPr/>
          </p:nvGrpSpPr>
          <p:grpSpPr>
            <a:xfrm>
              <a:off x="5963208" y="463540"/>
              <a:ext cx="5934319" cy="5602637"/>
              <a:chOff x="6095999" y="387458"/>
              <a:chExt cx="5934319" cy="560263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A6845A-7A69-5B45-9BA5-DA88B45908A3}"/>
                  </a:ext>
                </a:extLst>
              </p:cNvPr>
              <p:cNvSpPr/>
              <p:nvPr/>
            </p:nvSpPr>
            <p:spPr>
              <a:xfrm>
                <a:off x="6095999" y="387458"/>
                <a:ext cx="5934319" cy="56026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192FA2-4402-6347-98A7-713FF5E3C216}"/>
                  </a:ext>
                </a:extLst>
              </p:cNvPr>
              <p:cNvGrpSpPr/>
              <p:nvPr/>
            </p:nvGrpSpPr>
            <p:grpSpPr>
              <a:xfrm>
                <a:off x="6257676" y="715741"/>
                <a:ext cx="5541113" cy="4093428"/>
                <a:chOff x="6257676" y="715741"/>
                <a:chExt cx="5541113" cy="409342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3812834-7ABE-2E49-96DB-C3A37B37B563}"/>
                    </a:ext>
                  </a:extLst>
                </p:cNvPr>
                <p:cNvSpPr txBox="1"/>
                <p:nvPr/>
              </p:nvSpPr>
              <p:spPr>
                <a:xfrm>
                  <a:off x="6257676" y="715741"/>
                  <a:ext cx="5541113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cs typeface="Arial" panose="020B0604020202020204" pitchFamily="34" charset="0"/>
                    </a:rPr>
                    <a:t>Round 3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2"/>
                      </a:solidFill>
                      <a:cs typeface="Arial" panose="020B0604020202020204" pitchFamily="34" charset="0"/>
                    </a:rPr>
                    <a:t>choose A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pay 50 points </a:t>
                  </a:r>
                  <a:r>
                    <a:rPr lang="en-US" sz="2000" dirty="0">
                      <a:cs typeface="Arial" panose="020B0604020202020204" pitchFamily="34" charset="0"/>
                    </a:rPr>
                    <a:t>for each player you are connected to and each of them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gains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5"/>
                      </a:solidFill>
                      <a:cs typeface="Arial" panose="020B0604020202020204" pitchFamily="34" charset="0"/>
                    </a:rPr>
                    <a:t>choose B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do not pay any points and do not change the points of the players you are connected to. 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r>
                    <a:rPr lang="en-US" sz="2000" dirty="0">
                      <a:cs typeface="Arial" panose="020B0604020202020204" pitchFamily="34" charset="0"/>
                    </a:rPr>
                    <a:t>Each player you are connected to has the same choice. Regardless of your choice, for each of them that chooses A,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FF7988AA-BEBC-F04F-AB90-A3BD3EE9A240}"/>
                    </a:ext>
                  </a:extLst>
                </p:cNvPr>
                <p:cNvSpPr/>
                <p:nvPr/>
              </p:nvSpPr>
              <p:spPr>
                <a:xfrm>
                  <a:off x="6355949" y="2672050"/>
                  <a:ext cx="356461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BDE7986-F3EC-9B4A-BDA0-FFB7A46AD896}"/>
                    </a:ext>
                  </a:extLst>
                </p:cNvPr>
                <p:cNvSpPr/>
                <p:nvPr/>
              </p:nvSpPr>
              <p:spPr>
                <a:xfrm>
                  <a:off x="6355949" y="1433831"/>
                  <a:ext cx="356461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5728C49-2C30-4A47-9CB0-C83953DA1B1D}"/>
                  </a:ext>
                </a:extLst>
              </p:cNvPr>
              <p:cNvGrpSpPr/>
              <p:nvPr/>
            </p:nvGrpSpPr>
            <p:grpSpPr>
              <a:xfrm>
                <a:off x="6355949" y="5109859"/>
                <a:ext cx="2378520" cy="449450"/>
                <a:chOff x="6269535" y="5231776"/>
                <a:chExt cx="2378520" cy="449450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457E7A60-A1FB-F740-87BE-7997A810614F}"/>
                    </a:ext>
                  </a:extLst>
                </p:cNvPr>
                <p:cNvSpPr/>
                <p:nvPr/>
              </p:nvSpPr>
              <p:spPr>
                <a:xfrm>
                  <a:off x="6269535" y="5231776"/>
                  <a:ext cx="1188438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A (-200)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6DBC5C4-B5DC-8D4F-A9B8-914BA25DDBC6}"/>
                    </a:ext>
                  </a:extLst>
                </p:cNvPr>
                <p:cNvSpPr/>
                <p:nvPr/>
              </p:nvSpPr>
              <p:spPr>
                <a:xfrm>
                  <a:off x="7708295" y="5231776"/>
                  <a:ext cx="939760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B (0)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40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186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Akihiro Nishi</dc:creator>
  <cp:lastModifiedBy>Akihiro Nishi</cp:lastModifiedBy>
  <cp:revision>7</cp:revision>
  <dcterms:created xsi:type="dcterms:W3CDTF">2021-12-20T15:13:37Z</dcterms:created>
  <dcterms:modified xsi:type="dcterms:W3CDTF">2021-12-20T15:33:17Z</dcterms:modified>
</cp:coreProperties>
</file>