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7"/>
    <p:restoredTop sz="94718"/>
  </p:normalViewPr>
  <p:slideViewPr>
    <p:cSldViewPr snapToGrid="0">
      <p:cViewPr varScale="1">
        <p:scale>
          <a:sx n="142" d="100"/>
          <a:sy n="142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7929-ED90-A237-3AF1-9DFDEA2CC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1B869-B76F-122F-44F6-7C9DCCE4A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9A795-B416-9A74-2E6B-FFB8723C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3DB6-55AF-E14D-919D-D910C683E82A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9470E-93D4-4938-2870-CAF1EC68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D8221-181D-20D0-33A3-18BBD106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60F3-7892-A844-AAB9-2EA4CD01A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7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359D-59CD-5C4F-9576-BE7B6317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5A6F4-0DF6-FC13-2D95-04652FBA3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2D604-8ED8-E1FA-234C-33EEB6EE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3DB6-55AF-E14D-919D-D910C683E82A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71C0-1ADF-6FBA-26FA-E73D31E8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B46C5-5859-BF73-1551-B0B1AAB0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60F3-7892-A844-AAB9-2EA4CD01A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8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AC57E-7F87-5BBE-D26E-E4B3119DF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61431-733F-8F31-966D-A90382F1E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391ED-288D-8DC9-76A6-5460CF12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3DB6-55AF-E14D-919D-D910C683E82A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F195B-06F2-B4C0-3C35-4E355921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14592-DDF7-A1D6-91DF-E24E3E98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60F3-7892-A844-AAB9-2EA4CD01A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3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8E87-2F7D-582E-AADF-8226BD9D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C6B77-868C-78EE-E7A3-8EFC1DB1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CBCE-B4E7-7CD2-2901-B321910E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3DB6-55AF-E14D-919D-D910C683E82A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24DA3-0DD6-D3BF-528A-B1E868CD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7C083-8482-AF32-6DC0-EBCC9595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60F3-7892-A844-AAB9-2EA4CD01A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7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96A1-BC09-8262-120E-D85D05A4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CD2CD-3A96-78A4-F5E1-1EC7E47E2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2936-7D16-9B57-4D40-5035B73C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3DB6-55AF-E14D-919D-D910C683E82A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38F22-E5D9-1692-E6AD-3982B184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FD061-0D47-B899-C52C-FE6344F1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60F3-7892-A844-AAB9-2EA4CD01A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4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BC7A-5BB5-5D94-3564-BED1A878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BCE58-E038-730E-6CAF-6164A6B91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C4789-F71D-1999-C2FC-29A3FE1E1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3057-F75A-6918-CB85-432AB5BA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3DB6-55AF-E14D-919D-D910C683E82A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E5BC4-A72F-78D1-8B1A-6AA5B796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B38E9-A3CF-8506-F2C3-EC64BEE5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60F3-7892-A844-AAB9-2EA4CD01A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9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4CC3-21E5-F593-FD4E-5F270382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FEE63-6590-8D6D-D899-6BCF624E1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989AE-8338-395C-B92E-A3C3E36B0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12C9E-A097-F953-3845-DF53BE2F8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9D84A-3628-C703-FEA8-EE770338A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7D153-2E8C-F131-0E30-956BB3BE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3DB6-55AF-E14D-919D-D910C683E82A}" type="datetimeFigureOut">
              <a:rPr lang="en-US" smtClean="0"/>
              <a:t>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1A8FE-ED16-7393-33AB-8B398A7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878C37-31EA-D629-504E-7440AC5F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60F3-7892-A844-AAB9-2EA4CD01A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D19E-B26C-14FE-4A20-099FC4BB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AF959-F358-79DA-85A7-D52549A4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3DB6-55AF-E14D-919D-D910C683E82A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87142-7864-AB7A-34ED-49F48512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8EF4F-703C-59BF-1CBB-E7233AA2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60F3-7892-A844-AAB9-2EA4CD01A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8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7834A-11E5-042B-D98E-D1D9651E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3DB6-55AF-E14D-919D-D910C683E82A}" type="datetimeFigureOut">
              <a:rPr lang="en-US" smtClean="0"/>
              <a:t>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B92D9D-ADA4-717A-0E79-B2B40F1E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94E0D-C9E9-0CBF-36F2-733AA6F5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60F3-7892-A844-AAB9-2EA4CD01A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0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AEBC-058D-E8F5-76BB-8CD44879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7CBA-7539-F816-A75A-1E850811F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794F9-BEC4-1A23-E56F-9CF9C6523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20C12-33FD-1931-CF28-472BBF5C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3DB6-55AF-E14D-919D-D910C683E82A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EEEA3-944A-08D1-2C9B-C72C612F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1BF1C-1A84-2BE1-AE79-A970C440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60F3-7892-A844-AAB9-2EA4CD01A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8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7A7D-3CCE-306E-890A-6CE72B37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3A2DE0-86FE-92B6-4DA7-AA06BD683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C86CB-55F2-8545-F69A-071844E4B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46D31-1B77-4C76-F26F-347746AF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3DB6-55AF-E14D-919D-D910C683E82A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E7B42-F65D-B351-03E1-A94D68EA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0DB80-2B72-0632-1DCA-4B02E574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60F3-7892-A844-AAB9-2EA4CD01A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C81B8-83A9-75C2-D624-7CA5A75D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1B300-5069-6C15-8BC5-2B29C224E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F5D13-AF56-5FAE-945D-E0795C378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3DB6-55AF-E14D-919D-D910C683E82A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F0AC7-F086-0B21-69CF-2821374BB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1FE46-2B66-C9CA-D2B9-24CBD13A4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460F3-7892-A844-AAB9-2EA4CD01A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3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D258AF-7D15-6B64-32A3-46A9EEE5A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073861"/>
              </p:ext>
            </p:extLst>
          </p:nvPr>
        </p:nvGraphicFramePr>
        <p:xfrm>
          <a:off x="794871" y="558300"/>
          <a:ext cx="10922000" cy="2330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612">
                  <a:extLst>
                    <a:ext uri="{9D8B030D-6E8A-4147-A177-3AD203B41FA5}">
                      <a16:colId xmlns:a16="http://schemas.microsoft.com/office/drawing/2014/main" val="2001535132"/>
                    </a:ext>
                  </a:extLst>
                </a:gridCol>
                <a:gridCol w="2882846">
                  <a:extLst>
                    <a:ext uri="{9D8B030D-6E8A-4147-A177-3AD203B41FA5}">
                      <a16:colId xmlns:a16="http://schemas.microsoft.com/office/drawing/2014/main" val="578392636"/>
                    </a:ext>
                  </a:extLst>
                </a:gridCol>
                <a:gridCol w="2985247">
                  <a:extLst>
                    <a:ext uri="{9D8B030D-6E8A-4147-A177-3AD203B41FA5}">
                      <a16:colId xmlns:a16="http://schemas.microsoft.com/office/drawing/2014/main" val="128934864"/>
                    </a:ext>
                  </a:extLst>
                </a:gridCol>
                <a:gridCol w="3227295">
                  <a:extLst>
                    <a:ext uri="{9D8B030D-6E8A-4147-A177-3AD203B41FA5}">
                      <a16:colId xmlns:a16="http://schemas.microsoft.com/office/drawing/2014/main" val="567941239"/>
                    </a:ext>
                  </a:extLst>
                </a:gridCol>
              </a:tblGrid>
              <a:tr h="445747">
                <a:tc rowSpan="2"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Player in round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t-1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818913"/>
                  </a:ext>
                </a:extLst>
              </a:tr>
              <a:tr h="536117">
                <a:tc gridSpan="2"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Player chose to harm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Player chose not to harm (either cooperation or defection)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272085"/>
                  </a:ext>
                </a:extLst>
              </a:tr>
              <a:tr h="512754">
                <a:tc row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Player in round </a:t>
                      </a: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Individual peace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17408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Not in individual peace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3408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403B7A-6833-8709-F93A-A870CDB39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642036"/>
              </p:ext>
            </p:extLst>
          </p:nvPr>
        </p:nvGraphicFramePr>
        <p:xfrm>
          <a:off x="794871" y="3167029"/>
          <a:ext cx="10922000" cy="1951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612">
                  <a:extLst>
                    <a:ext uri="{9D8B030D-6E8A-4147-A177-3AD203B41FA5}">
                      <a16:colId xmlns:a16="http://schemas.microsoft.com/office/drawing/2014/main" val="2001535132"/>
                    </a:ext>
                  </a:extLst>
                </a:gridCol>
                <a:gridCol w="2882846">
                  <a:extLst>
                    <a:ext uri="{9D8B030D-6E8A-4147-A177-3AD203B41FA5}">
                      <a16:colId xmlns:a16="http://schemas.microsoft.com/office/drawing/2014/main" val="578392636"/>
                    </a:ext>
                  </a:extLst>
                </a:gridCol>
                <a:gridCol w="2985247">
                  <a:extLst>
                    <a:ext uri="{9D8B030D-6E8A-4147-A177-3AD203B41FA5}">
                      <a16:colId xmlns:a16="http://schemas.microsoft.com/office/drawing/2014/main" val="128934864"/>
                    </a:ext>
                  </a:extLst>
                </a:gridCol>
                <a:gridCol w="3227295">
                  <a:extLst>
                    <a:ext uri="{9D8B030D-6E8A-4147-A177-3AD203B41FA5}">
                      <a16:colId xmlns:a16="http://schemas.microsoft.com/office/drawing/2014/main" val="567941239"/>
                    </a:ext>
                  </a:extLst>
                </a:gridCol>
              </a:tblGrid>
              <a:tr h="445747">
                <a:tc rowSpan="2"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Social environment in round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t-1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818913"/>
                  </a:ext>
                </a:extLst>
              </a:tr>
              <a:tr h="536117">
                <a:tc gridSpan="2"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Includes harmers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Doesn’t include harmers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272085"/>
                  </a:ext>
                </a:extLst>
              </a:tr>
              <a:tr h="512754">
                <a:tc row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Player in round </a:t>
                      </a: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Individual peace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17408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Not in individual peace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34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11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403B7A-6833-8709-F93A-A870CDB39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79418"/>
              </p:ext>
            </p:extLst>
          </p:nvPr>
        </p:nvGraphicFramePr>
        <p:xfrm>
          <a:off x="750047" y="1779493"/>
          <a:ext cx="10922000" cy="3299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258">
                  <a:extLst>
                    <a:ext uri="{9D8B030D-6E8A-4147-A177-3AD203B41FA5}">
                      <a16:colId xmlns:a16="http://schemas.microsoft.com/office/drawing/2014/main" val="200153513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78392636"/>
                    </a:ext>
                  </a:extLst>
                </a:gridCol>
                <a:gridCol w="2985247">
                  <a:extLst>
                    <a:ext uri="{9D8B030D-6E8A-4147-A177-3AD203B41FA5}">
                      <a16:colId xmlns:a16="http://schemas.microsoft.com/office/drawing/2014/main" val="128934864"/>
                    </a:ext>
                  </a:extLst>
                </a:gridCol>
                <a:gridCol w="3227295">
                  <a:extLst>
                    <a:ext uri="{9D8B030D-6E8A-4147-A177-3AD203B41FA5}">
                      <a16:colId xmlns:a16="http://schemas.microsoft.com/office/drawing/2014/main" val="567941239"/>
                    </a:ext>
                  </a:extLst>
                </a:gridCol>
              </a:tblGrid>
              <a:tr h="753413">
                <a:tc rowSpan="2"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Social environment in round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t-1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818913"/>
                  </a:ext>
                </a:extLst>
              </a:tr>
              <a:tr h="906159">
                <a:tc gridSpan="2"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Includes harmers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Doesn’t include harmers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272085"/>
                  </a:ext>
                </a:extLst>
              </a:tr>
              <a:tr h="866670">
                <a:tc row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Player in round </a:t>
                      </a: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t-1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Chooses harm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174089"/>
                  </a:ext>
                </a:extLst>
              </a:tr>
              <a:tr h="772771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Chooses not to harm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34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07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12E442-4B6C-1FFE-04BA-C5C87B998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76784"/>
            <a:ext cx="7772400" cy="430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7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81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Dewey</dc:creator>
  <cp:lastModifiedBy>George Dewey</cp:lastModifiedBy>
  <cp:revision>2</cp:revision>
  <dcterms:created xsi:type="dcterms:W3CDTF">2023-01-06T18:46:00Z</dcterms:created>
  <dcterms:modified xsi:type="dcterms:W3CDTF">2023-01-08T06:06:05Z</dcterms:modified>
</cp:coreProperties>
</file>