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98776E-7B19-4223-B512-F0153567CC7B}" v="12" dt="2021-04-14T01:12:46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7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Butler" userId="df8f2140a6bcd2b8" providerId="LiveId" clId="{CCF5780B-6743-4FA7-91E0-BAC6A2606DEC}"/>
    <pc:docChg chg="modSld">
      <pc:chgData name="Paul Butler" userId="df8f2140a6bcd2b8" providerId="LiveId" clId="{CCF5780B-6743-4FA7-91E0-BAC6A2606DEC}" dt="2021-03-14T19:22:14.305" v="7" actId="208"/>
      <pc:docMkLst>
        <pc:docMk/>
      </pc:docMkLst>
      <pc:sldChg chg="addSp modSp mod">
        <pc:chgData name="Paul Butler" userId="df8f2140a6bcd2b8" providerId="LiveId" clId="{CCF5780B-6743-4FA7-91E0-BAC6A2606DEC}" dt="2021-03-14T19:22:14.305" v="7" actId="208"/>
        <pc:sldMkLst>
          <pc:docMk/>
          <pc:sldMk cId="3227390067" sldId="257"/>
        </pc:sldMkLst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2" creationId="{7F2C4451-7948-4C02-9F4E-6B867FD77A18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5" creationId="{9D4BDC73-1F64-48F1-A073-E0151DE31A1F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33" creationId="{9FC64D8D-F451-4D29-9C1E-6A1BF44B89CF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37" creationId="{A502C038-4DF4-4511-8295-2301E9993CD7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47" creationId="{7B6B2F82-9EBD-4D76-A8FF-39F5265707BF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53" creationId="{6DE89C70-F35C-438B-83B3-1143726F4EE9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58" creationId="{FAD40266-852F-4185-88A4-D345AA1CCB32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64" creationId="{FB253AE3-075D-405E-8F12-6839EE7EE730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65" creationId="{603B098D-B0D2-455A-B9C0-19AA8A3DC7BD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66" creationId="{BC93E564-5CB4-4496-A2A1-7BE4DCAFF407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67" creationId="{4EF44350-50D3-4DBC-A893-486873A46E7B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68" creationId="{7AE0CC53-3522-4C30-BCB9-81A95AD9E3C9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85" creationId="{119260C4-8014-48D3-870E-BCC2D6A2794C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92" creationId="{DCAF0117-1B4A-436C-8E52-08EE4E060228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06" creationId="{8F68223F-8FB2-4FEA-B7D1-C0F1226A697E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08" creationId="{18CDBBD9-B1FD-4271-997C-0630BE047EB0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09" creationId="{F94602B1-9A35-4A52-99E5-35DFE247308C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10" creationId="{E0B502F3-64BC-4D1E-8161-FC286F5F780A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13" creationId="{3479E95B-6332-48F8-B9E9-92434FC1A2BA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19" creationId="{1D25A05A-25B9-4D29-9262-6EF70B8FE22C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20" creationId="{B4D6EEC3-7E34-4179-A573-49FA09BE9C96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21" creationId="{55E1810E-F9F7-4EC0-B463-BFEA8845D551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22" creationId="{A4C90DDC-2210-41EB-8BDF-1C3184F01F46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34" creationId="{76E79092-B23D-4B62-BA37-23B442EA05C0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40" creationId="{8BA0DB1D-C0C6-44EF-B4C5-9137447DB32A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41" creationId="{956FA4E5-AAF6-469F-921F-5BCD1A4D8884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42" creationId="{1AB4EA1E-B4C9-47D7-B7FD-4710478190E1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51" creationId="{0FCBF544-ADAD-42FD-9FA4-D0E82FA9B69A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52" creationId="{1D955DB0-F45E-4B29-B203-A14E295CCA4B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53" creationId="{67307538-9313-4961-8FE1-709ECC7BAAD7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54" creationId="{8712D744-F285-4EB1-98EA-03B5B5DB78BD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63" creationId="{63D28136-FFB2-44D4-A82F-9B9BD7EB6993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67" creationId="{E87DE0F7-68AF-4627-9859-EFF638A27B87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73" creationId="{EB940310-CDBB-41C6-8BCB-32D836B72E9F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74" creationId="{BAC1FFDC-E90A-4BD3-A5CC-70F2F4F36B6A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75" creationId="{93650252-814C-45D8-8044-99119C011813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80" creationId="{9475B442-A8DD-46DB-9DD7-52739F4A6BD1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86" creationId="{4D0746C8-6EFD-4815-9D53-A79215945874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87" creationId="{498A4BAA-DB3E-4AE1-B15C-0972C704940F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92" creationId="{1596F7C2-9976-4F36-BDE6-55BF69024387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98" creationId="{D4804E53-83E1-406D-BB20-E74658FDDAD5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199" creationId="{DAC443E4-727E-4580-9C3C-83D73617770A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200" creationId="{3F7444B6-8150-4950-9DE3-3933A9819696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201" creationId="{FE76B364-092F-4507-865A-8D62F12A902E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204" creationId="{BEA97C04-C571-4BA9-88DD-FB7902E2F9A5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206" creationId="{3E0174C8-126F-411C-8A3C-D2F92D7B70E1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207" creationId="{5B42A5B7-4A26-49D4-9C36-41EF9CE26ABD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208" creationId="{93C8A14A-CB0B-445A-AD09-EB6D82185668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209" creationId="{93724C11-5566-440B-8208-9812DCD68ECB}"/>
          </ac:spMkLst>
        </pc:spChg>
        <pc:spChg chg="add 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214" creationId="{B5F18B00-5CC7-46F1-A332-FA4CAF96193E}"/>
          </ac:spMkLst>
        </pc:spChg>
        <pc:spChg chg="add 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215" creationId="{6DBC1BA1-E643-40A9-9F04-084538E99C86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219" creationId="{4482C468-6D5D-4504-A80F-0C90A68459BA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229" creationId="{CE9C7408-278A-4CDA-8C7F-8F9569FF617B}"/>
          </ac:spMkLst>
        </pc:spChg>
        <pc:spChg chg="add 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236" creationId="{C40E7A05-06EA-451B-856B-576A45B14FED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238" creationId="{1059D818-5980-469D-B4FB-CF0492AE4AA1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239" creationId="{EF442C00-8E56-4DED-BCBD-9C6AEED35EC1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240" creationId="{40D172D7-EC18-4A8E-B396-D0AA802F6023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241" creationId="{B766BD26-FEBB-4B6C-86EF-BC15261EF364}"/>
          </ac:spMkLst>
        </pc:spChg>
        <pc:spChg chg="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244" creationId="{3942B615-A3A1-46F1-B93A-170845CEB5EC}"/>
          </ac:spMkLst>
        </pc:spChg>
        <pc:spChg chg="add mod">
          <ac:chgData name="Paul Butler" userId="df8f2140a6bcd2b8" providerId="LiveId" clId="{CCF5780B-6743-4FA7-91E0-BAC6A2606DEC}" dt="2021-03-14T19:22:14.305" v="7" actId="208"/>
          <ac:spMkLst>
            <pc:docMk/>
            <pc:sldMk cId="3227390067" sldId="257"/>
            <ac:spMk id="251" creationId="{4794E9E9-BDB5-43F9-9F94-FA4B7BE35222}"/>
          </ac:spMkLst>
        </pc:spChg>
        <pc:grpChg chg="add mod">
          <ac:chgData name="Paul Butler" userId="df8f2140a6bcd2b8" providerId="LiveId" clId="{CCF5780B-6743-4FA7-91E0-BAC6A2606DEC}" dt="2021-03-14T16:58:12.148" v="5" actId="164"/>
          <ac:grpSpMkLst>
            <pc:docMk/>
            <pc:sldMk cId="3227390067" sldId="257"/>
            <ac:grpSpMk id="3" creationId="{BDC0688B-FDB3-4DE2-A28C-2BFD3D014AFF}"/>
          </ac:grpSpMkLst>
        </pc:grpChg>
        <pc:grpChg chg="add mod">
          <ac:chgData name="Paul Butler" userId="df8f2140a6bcd2b8" providerId="LiveId" clId="{CCF5780B-6743-4FA7-91E0-BAC6A2606DEC}" dt="2021-03-14T16:58:12.148" v="5" actId="164"/>
          <ac:grpSpMkLst>
            <pc:docMk/>
            <pc:sldMk cId="3227390067" sldId="257"/>
            <ac:grpSpMk id="203" creationId="{D07A7DC7-9809-449F-A343-22F7A8E40499}"/>
          </ac:grpSpMkLst>
        </pc:grp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0" creationId="{269F5CBE-0D17-4EFF-965B-2A77A6C3A480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2" creationId="{CBC2C437-BE9B-4D39-9A48-241DF2568B66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3" creationId="{7DC090D1-1F28-48A8-A7FB-2F4BFB2EC70C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4" creationId="{CC05B85A-0B3C-492A-ABEA-772A46E5E2B5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8" creationId="{2AD3A854-3223-402A-A205-FDBE45128AC9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31" creationId="{428D8D37-0926-48A8-9236-AF88621B2DAD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36" creationId="{1D04E601-2F60-4F35-A45D-22C041F4B95E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38" creationId="{CFF796B8-D8E2-471B-B420-648C59FE402E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39" creationId="{E0ECB9FE-ADAC-418A-9DC8-234DC4D42FED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40" creationId="{82B5DC1E-462C-4657-B0E9-CCDA99B47370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41" creationId="{62FEC4E2-BC24-438B-ACE9-F0A2AE7B2F94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42" creationId="{EC778233-6906-4480-A02D-EEE6CC21271D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46" creationId="{536D83D9-CC3B-47B8-87E2-5A5622933E60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48" creationId="{2D84AEEB-BB04-4337-8BD6-A271D00C4F00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49" creationId="{CB9FF1DB-2F09-4C02-89BC-D632DB256FFA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50" creationId="{76CC2AD2-B9C5-42F8-A599-BA7549E82D3C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51" creationId="{9C367BA7-22D9-40EF-8B08-F7EC64B4F038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52" creationId="{813BD812-0BE7-4910-9367-BD3974532E79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59" creationId="{B4E33CE0-49B5-42BF-B67D-4E893304D0ED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60" creationId="{219BABF4-DBE5-4048-B4C1-8B702065EE7A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61" creationId="{9E0269C5-EDE2-4A84-8A28-A503325A3E3B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62" creationId="{E35F9DE0-3909-4269-9EEE-CB13AA049357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63" creationId="{3252ED6D-8FA4-40C5-9F49-AAE7A3183BC3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86" creationId="{10B9AFEB-CE70-4F42-953A-08A818FD3A40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87" creationId="{D2109735-DBA1-4133-9C95-884748B7C3C5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88" creationId="{4CC3CECA-B6E2-4760-BCF6-B8162B362428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89" creationId="{57CF9B5E-4A91-481F-8DD8-AEF5EFE5AF1A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90" creationId="{75310478-90C0-4CF3-91CC-E27DC981A2FF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93" creationId="{46C221C7-BC97-4CB0-B7EE-B6059D1E3492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94" creationId="{59BFE062-7B97-4160-A8CF-BF668419DCC0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95" creationId="{8588EFE9-25CB-4137-8A45-082959394EDA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96" creationId="{BA09775D-F8F2-450B-AD58-8807FB7FD269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97" creationId="{85A2D771-60EF-4C85-BEE9-7FE4A020813F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14" creationId="{74ECD4FB-CAED-45F1-9D44-6C65F43C3A9B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15" creationId="{8573C49D-72DF-4A35-9E22-93B8B1BB14E8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16" creationId="{F88817BB-D0D7-4F66-A94D-9486811C6C61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17" creationId="{962505A5-8CF6-4D84-ABDC-2B1D17EA0C5B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18" creationId="{56FF8C7D-136C-41BD-B3F7-B9EC334705C6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33" creationId="{189EA692-0785-4B44-84F5-9B5F9B424D33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35" creationId="{77B277C8-8303-40E3-89AE-2FD35CD6D03A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36" creationId="{555E3E6E-B3C3-4FD9-B042-191183AAC276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37" creationId="{C12D5E74-2093-4EBD-9DD9-2216F610405C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38" creationId="{BC6A9556-D47E-4388-8B10-85913417064A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39" creationId="{710B82C8-A9D3-46C1-9599-80BF3CBD3D23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66" creationId="{3D69D74A-D781-4D57-930B-27A5EB77FC26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68" creationId="{991C396F-2EA8-407B-AC5A-01B1C0C172AA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69" creationId="{AFCB30CF-599B-4E49-ACD9-4D0A05B2F73E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70" creationId="{70E22795-E4F8-4D96-B2F9-BF43A7B94154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71" creationId="{5B593E17-122C-434D-8A2F-956BA1CAFB7F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72" creationId="{6A8165AA-9224-4D3F-B345-935AD91C8946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79" creationId="{AC50CBC4-3323-4966-9869-40640FD9EED5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81" creationId="{B641DE70-B997-49B6-A3C5-5A06052C7AD1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82" creationId="{DDE0554C-2A3D-4AD4-8E0C-392B6F637688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83" creationId="{F7F8AB6B-4743-4ED4-90D2-E53D112216CF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84" creationId="{0230362E-8BF7-414E-BCD9-DA66651AC2D1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85" creationId="{9C5ACD88-D820-47E6-90DA-192675C7B842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91" creationId="{9879DCBC-AABA-4907-BCD8-66C4741222E8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93" creationId="{1DF78C8B-7A7A-4940-863F-423B06A35648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94" creationId="{8D6143D2-FF10-4C92-A16F-0E2A879B8660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95" creationId="{D35406AC-0BA9-4142-8834-98E405EBB912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96" creationId="{5A9CD948-F476-4C3A-BC3C-31C6F971684D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197" creationId="{2E71A2CA-07E8-45D8-A46E-B2C433DAF0FA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05" creationId="{4C0DFB0B-9BA9-4B29-BAFF-580ECAF06A28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10" creationId="{8B7E5748-618E-4FA3-8009-74F660F2D69B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11" creationId="{72698852-3847-4CE9-BD94-B0E2D4E861D0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12" creationId="{599996B0-9A5A-49F4-882F-BA152BFD55F1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13" creationId="{2A7485A7-1C16-4BF4-BB56-0BA57E8E2132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18" creationId="{57E195A1-7C52-4951-A4DD-D14044D82DC6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20" creationId="{15160915-AE37-4D53-8381-E7ADFAE07BC5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21" creationId="{624B295C-C5AC-460D-A6B9-6795B75FCCDD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22" creationId="{C9F5869C-0844-4855-95EE-4FA6C052D06C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23" creationId="{60E6E60A-0CF6-4117-9D7F-930C4E0641FA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24" creationId="{C87FA1A8-C79B-44EF-B654-084EC5FB198D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28" creationId="{D3147CBF-F187-4187-84D5-411E9C12747F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30" creationId="{964A0229-852A-4CB3-A037-C415E19A266F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31" creationId="{87687AA1-21B5-45D4-B9F0-F994C3C2F878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32" creationId="{A04A9F21-D9EE-4FA7-AA72-8C78BCB72191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33" creationId="{BA08AF3D-4DB2-44D0-BE73-7E73126440DA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34" creationId="{3350A8AB-51C3-46ED-AB3D-38D8A3CAEB9F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43" creationId="{F8F9F4A5-1EBB-44AC-90B8-877BFF646141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45" creationId="{73728462-5C16-4B32-BCCF-7E2225C97E44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46" creationId="{F094F5F4-6EA5-450B-95F8-58D79C4FBBAA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47" creationId="{BA95AFD5-B113-4032-81C0-0AADD463916A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48" creationId="{7DF2B247-CF4C-4AFF-9521-20BE599C7143}"/>
          </ac:cxnSpMkLst>
        </pc:cxnChg>
        <pc:cxnChg chg="mod">
          <ac:chgData name="Paul Butler" userId="df8f2140a6bcd2b8" providerId="LiveId" clId="{CCF5780B-6743-4FA7-91E0-BAC6A2606DEC}" dt="2021-03-14T19:22:14.305" v="7" actId="208"/>
          <ac:cxnSpMkLst>
            <pc:docMk/>
            <pc:sldMk cId="3227390067" sldId="257"/>
            <ac:cxnSpMk id="249" creationId="{92CB599C-1F03-484D-83F9-FBC1A6D6B7A0}"/>
          </ac:cxnSpMkLst>
        </pc:cxnChg>
      </pc:sldChg>
    </pc:docChg>
  </pc:docChgLst>
  <pc:docChgLst>
    <pc:chgData name="Paul Butler" userId="df8f2140a6bcd2b8" providerId="LiveId" clId="{A198776E-7B19-4223-B512-F0153567CC7B}"/>
    <pc:docChg chg="undo custSel addSld modSld">
      <pc:chgData name="Paul Butler" userId="df8f2140a6bcd2b8" providerId="LiveId" clId="{A198776E-7B19-4223-B512-F0153567CC7B}" dt="2021-04-14T01:14:13.831" v="50" actId="478"/>
      <pc:docMkLst>
        <pc:docMk/>
      </pc:docMkLst>
      <pc:sldChg chg="addSp delSp modSp mod">
        <pc:chgData name="Paul Butler" userId="df8f2140a6bcd2b8" providerId="LiveId" clId="{A198776E-7B19-4223-B512-F0153567CC7B}" dt="2021-04-14T01:14:13.831" v="50" actId="478"/>
        <pc:sldMkLst>
          <pc:docMk/>
          <pc:sldMk cId="3227390067" sldId="257"/>
        </pc:sldMkLst>
        <pc:spChg chg="add del mod">
          <ac:chgData name="Paul Butler" userId="df8f2140a6bcd2b8" providerId="LiveId" clId="{A198776E-7B19-4223-B512-F0153567CC7B}" dt="2021-04-14T01:14:13.831" v="50" actId="478"/>
          <ac:spMkLst>
            <pc:docMk/>
            <pc:sldMk cId="3227390067" sldId="257"/>
            <ac:spMk id="4" creationId="{E03A7472-6FCE-4AFF-9161-B0E2E6340549}"/>
          </ac:spMkLst>
        </pc:spChg>
        <pc:spChg chg="mod">
          <ac:chgData name="Paul Butler" userId="df8f2140a6bcd2b8" providerId="LiveId" clId="{A198776E-7B19-4223-B512-F0153567CC7B}" dt="2021-04-14T01:13:33.459" v="47" actId="1076"/>
          <ac:spMkLst>
            <pc:docMk/>
            <pc:sldMk cId="3227390067" sldId="257"/>
            <ac:spMk id="64" creationId="{FB253AE3-075D-405E-8F12-6839EE7EE730}"/>
          </ac:spMkLst>
        </pc:spChg>
        <pc:spChg chg="mod">
          <ac:chgData name="Paul Butler" userId="df8f2140a6bcd2b8" providerId="LiveId" clId="{A198776E-7B19-4223-B512-F0153567CC7B}" dt="2021-04-14T01:12:35.211" v="43" actId="571"/>
          <ac:spMkLst>
            <pc:docMk/>
            <pc:sldMk cId="3227390067" sldId="257"/>
            <ac:spMk id="255" creationId="{ACA1CD1A-58E5-4537-BC33-7B4BFB060D37}"/>
          </ac:spMkLst>
        </pc:spChg>
        <pc:spChg chg="add mod">
          <ac:chgData name="Paul Butler" userId="df8f2140a6bcd2b8" providerId="LiveId" clId="{A198776E-7B19-4223-B512-F0153567CC7B}" dt="2021-04-14T01:12:41.734" v="44" actId="571"/>
          <ac:spMkLst>
            <pc:docMk/>
            <pc:sldMk cId="3227390067" sldId="257"/>
            <ac:spMk id="261" creationId="{51F51303-9B5A-4428-B9F4-5117BBD5DAF0}"/>
          </ac:spMkLst>
        </pc:spChg>
        <pc:spChg chg="add mod">
          <ac:chgData name="Paul Butler" userId="df8f2140a6bcd2b8" providerId="LiveId" clId="{A198776E-7B19-4223-B512-F0153567CC7B}" dt="2021-04-14T01:12:46.299" v="45" actId="571"/>
          <ac:spMkLst>
            <pc:docMk/>
            <pc:sldMk cId="3227390067" sldId="257"/>
            <ac:spMk id="262" creationId="{41A95F36-9762-4F62-88B9-BCD4E78CBC70}"/>
          </ac:spMkLst>
        </pc:spChg>
        <pc:grpChg chg="add mod">
          <ac:chgData name="Paul Butler" userId="df8f2140a6bcd2b8" providerId="LiveId" clId="{A198776E-7B19-4223-B512-F0153567CC7B}" dt="2021-04-14T01:12:35.211" v="43" actId="571"/>
          <ac:grpSpMkLst>
            <pc:docMk/>
            <pc:sldMk cId="3227390067" sldId="257"/>
            <ac:grpSpMk id="252" creationId="{FD14A52B-E0F1-4AA2-9607-C219D04E4978}"/>
          </ac:grpSpMkLst>
        </pc:grpChg>
        <pc:grpChg chg="mod">
          <ac:chgData name="Paul Butler" userId="df8f2140a6bcd2b8" providerId="LiveId" clId="{A198776E-7B19-4223-B512-F0153567CC7B}" dt="2021-04-14T01:12:35.211" v="43" actId="571"/>
          <ac:grpSpMkLst>
            <pc:docMk/>
            <pc:sldMk cId="3227390067" sldId="257"/>
            <ac:grpSpMk id="253" creationId="{D1105C4F-4B3F-41FD-8CD8-7CF2AF7896B6}"/>
          </ac:grpSpMkLst>
        </pc:grpChg>
        <pc:cxnChg chg="mod">
          <ac:chgData name="Paul Butler" userId="df8f2140a6bcd2b8" providerId="LiveId" clId="{A198776E-7B19-4223-B512-F0153567CC7B}" dt="2021-04-14T01:12:35.211" v="43" actId="571"/>
          <ac:cxnSpMkLst>
            <pc:docMk/>
            <pc:sldMk cId="3227390067" sldId="257"/>
            <ac:cxnSpMk id="254" creationId="{0048179E-3B16-41BB-87D7-5A3E8B757D0C}"/>
          </ac:cxnSpMkLst>
        </pc:cxnChg>
        <pc:cxnChg chg="mod">
          <ac:chgData name="Paul Butler" userId="df8f2140a6bcd2b8" providerId="LiveId" clId="{A198776E-7B19-4223-B512-F0153567CC7B}" dt="2021-04-14T01:12:35.211" v="43" actId="571"/>
          <ac:cxnSpMkLst>
            <pc:docMk/>
            <pc:sldMk cId="3227390067" sldId="257"/>
            <ac:cxnSpMk id="256" creationId="{F58609F2-F4AC-48DD-A866-F7896A5EDC4B}"/>
          </ac:cxnSpMkLst>
        </pc:cxnChg>
        <pc:cxnChg chg="mod">
          <ac:chgData name="Paul Butler" userId="df8f2140a6bcd2b8" providerId="LiveId" clId="{A198776E-7B19-4223-B512-F0153567CC7B}" dt="2021-04-14T01:12:35.211" v="43" actId="571"/>
          <ac:cxnSpMkLst>
            <pc:docMk/>
            <pc:sldMk cId="3227390067" sldId="257"/>
            <ac:cxnSpMk id="257" creationId="{15081300-9192-4A24-95DE-A020FB8D3026}"/>
          </ac:cxnSpMkLst>
        </pc:cxnChg>
        <pc:cxnChg chg="mod">
          <ac:chgData name="Paul Butler" userId="df8f2140a6bcd2b8" providerId="LiveId" clId="{A198776E-7B19-4223-B512-F0153567CC7B}" dt="2021-04-14T01:12:35.211" v="43" actId="571"/>
          <ac:cxnSpMkLst>
            <pc:docMk/>
            <pc:sldMk cId="3227390067" sldId="257"/>
            <ac:cxnSpMk id="258" creationId="{ABD70997-87FA-4236-AFBB-B372ACFFC1CA}"/>
          </ac:cxnSpMkLst>
        </pc:cxnChg>
        <pc:cxnChg chg="mod">
          <ac:chgData name="Paul Butler" userId="df8f2140a6bcd2b8" providerId="LiveId" clId="{A198776E-7B19-4223-B512-F0153567CC7B}" dt="2021-04-14T01:12:35.211" v="43" actId="571"/>
          <ac:cxnSpMkLst>
            <pc:docMk/>
            <pc:sldMk cId="3227390067" sldId="257"/>
            <ac:cxnSpMk id="259" creationId="{B2E5166E-64B6-44A0-9EF7-0897B952729A}"/>
          </ac:cxnSpMkLst>
        </pc:cxnChg>
        <pc:cxnChg chg="mod">
          <ac:chgData name="Paul Butler" userId="df8f2140a6bcd2b8" providerId="LiveId" clId="{A198776E-7B19-4223-B512-F0153567CC7B}" dt="2021-04-14T01:12:35.211" v="43" actId="571"/>
          <ac:cxnSpMkLst>
            <pc:docMk/>
            <pc:sldMk cId="3227390067" sldId="257"/>
            <ac:cxnSpMk id="260" creationId="{D99D71B7-9261-4125-9D19-1967019C588A}"/>
          </ac:cxnSpMkLst>
        </pc:cxnChg>
      </pc:sldChg>
      <pc:sldChg chg="addSp delSp modSp new mod">
        <pc:chgData name="Paul Butler" userId="df8f2140a6bcd2b8" providerId="LiveId" clId="{A198776E-7B19-4223-B512-F0153567CC7B}" dt="2021-04-10T18:05:13.483" v="42" actId="1076"/>
        <pc:sldMkLst>
          <pc:docMk/>
          <pc:sldMk cId="3120181636" sldId="258"/>
        </pc:sldMkLst>
        <pc:spChg chg="del">
          <ac:chgData name="Paul Butler" userId="df8f2140a6bcd2b8" providerId="LiveId" clId="{A198776E-7B19-4223-B512-F0153567CC7B}" dt="2021-04-10T03:28:37.918" v="3" actId="478"/>
          <ac:spMkLst>
            <pc:docMk/>
            <pc:sldMk cId="3120181636" sldId="258"/>
            <ac:spMk id="3" creationId="{E4F294E4-7297-43D2-B795-E84EA221E363}"/>
          </ac:spMkLst>
        </pc:spChg>
        <pc:spChg chg="mod">
          <ac:chgData name="Paul Butler" userId="df8f2140a6bcd2b8" providerId="LiveId" clId="{A198776E-7B19-4223-B512-F0153567CC7B}" dt="2021-04-10T18:03:39.108" v="33" actId="1076"/>
          <ac:spMkLst>
            <pc:docMk/>
            <pc:sldMk cId="3120181636" sldId="258"/>
            <ac:spMk id="6" creationId="{67EA0591-E0E4-4B91-8AA9-FBA18C3A207C}"/>
          </ac:spMkLst>
        </pc:spChg>
        <pc:spChg chg="mod">
          <ac:chgData name="Paul Butler" userId="df8f2140a6bcd2b8" providerId="LiveId" clId="{A198776E-7B19-4223-B512-F0153567CC7B}" dt="2021-04-10T03:28:24.489" v="1"/>
          <ac:spMkLst>
            <pc:docMk/>
            <pc:sldMk cId="3120181636" sldId="258"/>
            <ac:spMk id="9" creationId="{925DCE53-47B6-4192-B9FE-FAE9B0DA128E}"/>
          </ac:spMkLst>
        </pc:spChg>
        <pc:spChg chg="mod">
          <ac:chgData name="Paul Butler" userId="df8f2140a6bcd2b8" providerId="LiveId" clId="{A198776E-7B19-4223-B512-F0153567CC7B}" dt="2021-04-10T03:29:02.298" v="5"/>
          <ac:spMkLst>
            <pc:docMk/>
            <pc:sldMk cId="3120181636" sldId="258"/>
            <ac:spMk id="17" creationId="{9BA3399D-076B-444C-A184-891A4CE0915D}"/>
          </ac:spMkLst>
        </pc:spChg>
        <pc:spChg chg="del mod">
          <ac:chgData name="Paul Butler" userId="df8f2140a6bcd2b8" providerId="LiveId" clId="{A198776E-7B19-4223-B512-F0153567CC7B}" dt="2021-04-10T03:29:19.288" v="8" actId="478"/>
          <ac:spMkLst>
            <pc:docMk/>
            <pc:sldMk cId="3120181636" sldId="258"/>
            <ac:spMk id="18" creationId="{10114D07-2B10-4E2C-8904-BF8699BFF38E}"/>
          </ac:spMkLst>
        </pc:spChg>
        <pc:spChg chg="mod">
          <ac:chgData name="Paul Butler" userId="df8f2140a6bcd2b8" providerId="LiveId" clId="{A198776E-7B19-4223-B512-F0153567CC7B}" dt="2021-04-10T03:29:02.298" v="5"/>
          <ac:spMkLst>
            <pc:docMk/>
            <pc:sldMk cId="3120181636" sldId="258"/>
            <ac:spMk id="19" creationId="{8FFDD11A-E0CC-4EF9-9579-587890AB14A4}"/>
          </ac:spMkLst>
        </pc:spChg>
        <pc:spChg chg="mod">
          <ac:chgData name="Paul Butler" userId="df8f2140a6bcd2b8" providerId="LiveId" clId="{A198776E-7B19-4223-B512-F0153567CC7B}" dt="2021-04-10T03:29:16.561" v="7" actId="1076"/>
          <ac:spMkLst>
            <pc:docMk/>
            <pc:sldMk cId="3120181636" sldId="258"/>
            <ac:spMk id="20" creationId="{047C1606-2507-4ACF-AC20-D7ED47E74952}"/>
          </ac:spMkLst>
        </pc:spChg>
        <pc:spChg chg="mod">
          <ac:chgData name="Paul Butler" userId="df8f2140a6bcd2b8" providerId="LiveId" clId="{A198776E-7B19-4223-B512-F0153567CC7B}" dt="2021-04-10T03:29:02.298" v="5"/>
          <ac:spMkLst>
            <pc:docMk/>
            <pc:sldMk cId="3120181636" sldId="258"/>
            <ac:spMk id="23" creationId="{9E897321-4A78-40A5-A6E2-D7C6C8682F41}"/>
          </ac:spMkLst>
        </pc:spChg>
        <pc:spChg chg="mod">
          <ac:chgData name="Paul Butler" userId="df8f2140a6bcd2b8" providerId="LiveId" clId="{A198776E-7B19-4223-B512-F0153567CC7B}" dt="2021-04-10T03:29:28.071" v="10"/>
          <ac:spMkLst>
            <pc:docMk/>
            <pc:sldMk cId="3120181636" sldId="258"/>
            <ac:spMk id="31" creationId="{4A8FB22C-82C4-4099-9E60-BB1DE8FA26D6}"/>
          </ac:spMkLst>
        </pc:spChg>
        <pc:spChg chg="mod">
          <ac:chgData name="Paul Butler" userId="df8f2140a6bcd2b8" providerId="LiveId" clId="{A198776E-7B19-4223-B512-F0153567CC7B}" dt="2021-04-10T03:29:44.266" v="13" actId="1076"/>
          <ac:spMkLst>
            <pc:docMk/>
            <pc:sldMk cId="3120181636" sldId="258"/>
            <ac:spMk id="32" creationId="{2453544B-8FD9-4E7B-BD88-CD35EF2FC220}"/>
          </ac:spMkLst>
        </pc:spChg>
        <pc:spChg chg="mod">
          <ac:chgData name="Paul Butler" userId="df8f2140a6bcd2b8" providerId="LiveId" clId="{A198776E-7B19-4223-B512-F0153567CC7B}" dt="2021-04-10T03:29:28.071" v="10"/>
          <ac:spMkLst>
            <pc:docMk/>
            <pc:sldMk cId="3120181636" sldId="258"/>
            <ac:spMk id="33" creationId="{538E6BAD-99C6-41F9-A2CD-F048D5650ABD}"/>
          </ac:spMkLst>
        </pc:spChg>
        <pc:spChg chg="mod">
          <ac:chgData name="Paul Butler" userId="df8f2140a6bcd2b8" providerId="LiveId" clId="{A198776E-7B19-4223-B512-F0153567CC7B}" dt="2021-04-10T03:29:28.071" v="10"/>
          <ac:spMkLst>
            <pc:docMk/>
            <pc:sldMk cId="3120181636" sldId="258"/>
            <ac:spMk id="36" creationId="{D1E7E3C6-073A-482B-8353-7F9D86FD280F}"/>
          </ac:spMkLst>
        </pc:spChg>
        <pc:spChg chg="mod">
          <ac:chgData name="Paul Butler" userId="df8f2140a6bcd2b8" providerId="LiveId" clId="{A198776E-7B19-4223-B512-F0153567CC7B}" dt="2021-04-10T03:31:03.101" v="20" actId="1076"/>
          <ac:spMkLst>
            <pc:docMk/>
            <pc:sldMk cId="3120181636" sldId="258"/>
            <ac:spMk id="43" creationId="{7FA4DA22-3B93-449B-8C6E-34D4F9426669}"/>
          </ac:spMkLst>
        </pc:spChg>
        <pc:spChg chg="mod">
          <ac:chgData name="Paul Butler" userId="df8f2140a6bcd2b8" providerId="LiveId" clId="{A198776E-7B19-4223-B512-F0153567CC7B}" dt="2021-04-10T03:30:41.901" v="17" actId="1076"/>
          <ac:spMkLst>
            <pc:docMk/>
            <pc:sldMk cId="3120181636" sldId="258"/>
            <ac:spMk id="45" creationId="{0748E85A-C508-4FCB-B469-6B9EEE75B5FC}"/>
          </ac:spMkLst>
        </pc:spChg>
        <pc:spChg chg="mod">
          <ac:chgData name="Paul Butler" userId="df8f2140a6bcd2b8" providerId="LiveId" clId="{A198776E-7B19-4223-B512-F0153567CC7B}" dt="2021-04-10T03:31:17.645" v="21" actId="1076"/>
          <ac:spMkLst>
            <pc:docMk/>
            <pc:sldMk cId="3120181636" sldId="258"/>
            <ac:spMk id="46" creationId="{226E2D9B-84A2-4B69-A75E-061DB71012F9}"/>
          </ac:spMkLst>
        </pc:spChg>
        <pc:spChg chg="mod">
          <ac:chgData name="Paul Butler" userId="df8f2140a6bcd2b8" providerId="LiveId" clId="{A198776E-7B19-4223-B512-F0153567CC7B}" dt="2021-04-10T03:30:33.101" v="16" actId="1076"/>
          <ac:spMkLst>
            <pc:docMk/>
            <pc:sldMk cId="3120181636" sldId="258"/>
            <ac:spMk id="47" creationId="{521AD12A-EF34-44E9-B5E3-C686749BD6CA}"/>
          </ac:spMkLst>
        </pc:spChg>
        <pc:spChg chg="mod">
          <ac:chgData name="Paul Butler" userId="df8f2140a6bcd2b8" providerId="LiveId" clId="{A198776E-7B19-4223-B512-F0153567CC7B}" dt="2021-04-10T03:30:14.040" v="14"/>
          <ac:spMkLst>
            <pc:docMk/>
            <pc:sldMk cId="3120181636" sldId="258"/>
            <ac:spMk id="50" creationId="{C8C65A16-1D55-4677-9711-F44E655354F0}"/>
          </ac:spMkLst>
        </pc:spChg>
        <pc:spChg chg="mod">
          <ac:chgData name="Paul Butler" userId="df8f2140a6bcd2b8" providerId="LiveId" clId="{A198776E-7B19-4223-B512-F0153567CC7B}" dt="2021-04-10T17:58:41.177" v="27"/>
          <ac:spMkLst>
            <pc:docMk/>
            <pc:sldMk cId="3120181636" sldId="258"/>
            <ac:spMk id="57" creationId="{854D3576-CCAA-4B88-BB93-BAB966EF1B65}"/>
          </ac:spMkLst>
        </pc:spChg>
        <pc:spChg chg="del mod">
          <ac:chgData name="Paul Butler" userId="df8f2140a6bcd2b8" providerId="LiveId" clId="{A198776E-7B19-4223-B512-F0153567CC7B}" dt="2021-04-10T17:58:52.369" v="29" actId="478"/>
          <ac:spMkLst>
            <pc:docMk/>
            <pc:sldMk cId="3120181636" sldId="258"/>
            <ac:spMk id="59" creationId="{5EF59EA2-3DB5-42EC-8740-3E9B445609AF}"/>
          </ac:spMkLst>
        </pc:spChg>
        <pc:spChg chg="del mod">
          <ac:chgData name="Paul Butler" userId="df8f2140a6bcd2b8" providerId="LiveId" clId="{A198776E-7B19-4223-B512-F0153567CC7B}" dt="2021-04-10T17:58:55.244" v="30" actId="478"/>
          <ac:spMkLst>
            <pc:docMk/>
            <pc:sldMk cId="3120181636" sldId="258"/>
            <ac:spMk id="60" creationId="{BCD66EA0-71A6-479E-8A2A-D7D2EA0B9E0D}"/>
          </ac:spMkLst>
        </pc:spChg>
        <pc:spChg chg="mod">
          <ac:chgData name="Paul Butler" userId="df8f2140a6bcd2b8" providerId="LiveId" clId="{A198776E-7B19-4223-B512-F0153567CC7B}" dt="2021-04-10T17:58:41.177" v="27"/>
          <ac:spMkLst>
            <pc:docMk/>
            <pc:sldMk cId="3120181636" sldId="258"/>
            <ac:spMk id="61" creationId="{5A5285F6-5570-47B1-8AFB-021F69729813}"/>
          </ac:spMkLst>
        </pc:spChg>
        <pc:spChg chg="mod">
          <ac:chgData name="Paul Butler" userId="df8f2140a6bcd2b8" providerId="LiveId" clId="{A198776E-7B19-4223-B512-F0153567CC7B}" dt="2021-04-10T17:58:41.177" v="27"/>
          <ac:spMkLst>
            <pc:docMk/>
            <pc:sldMk cId="3120181636" sldId="258"/>
            <ac:spMk id="64" creationId="{1A84370D-A97E-47A8-AFD6-224697B2F611}"/>
          </ac:spMkLst>
        </pc:spChg>
        <pc:spChg chg="mod">
          <ac:chgData name="Paul Butler" userId="df8f2140a6bcd2b8" providerId="LiveId" clId="{A198776E-7B19-4223-B512-F0153567CC7B}" dt="2021-04-10T18:03:32.260" v="32" actId="571"/>
          <ac:spMkLst>
            <pc:docMk/>
            <pc:sldMk cId="3120181636" sldId="258"/>
            <ac:spMk id="72" creationId="{33E1B98B-4348-441C-9AD6-F25E7FE60D2D}"/>
          </ac:spMkLst>
        </pc:spChg>
        <pc:spChg chg="mod">
          <ac:chgData name="Paul Butler" userId="df8f2140a6bcd2b8" providerId="LiveId" clId="{A198776E-7B19-4223-B512-F0153567CC7B}" dt="2021-04-10T18:03:32.260" v="32" actId="571"/>
          <ac:spMkLst>
            <pc:docMk/>
            <pc:sldMk cId="3120181636" sldId="258"/>
            <ac:spMk id="75" creationId="{69064978-59DF-46E4-B97D-28AC3F85ED8D}"/>
          </ac:spMkLst>
        </pc:spChg>
        <pc:spChg chg="mod">
          <ac:chgData name="Paul Butler" userId="df8f2140a6bcd2b8" providerId="LiveId" clId="{A198776E-7B19-4223-B512-F0153567CC7B}" dt="2021-04-10T18:03:49.242" v="34" actId="571"/>
          <ac:spMkLst>
            <pc:docMk/>
            <pc:sldMk cId="3120181636" sldId="258"/>
            <ac:spMk id="82" creationId="{2F9CD883-571C-4310-B59F-51E0A00ED459}"/>
          </ac:spMkLst>
        </pc:spChg>
        <pc:spChg chg="mod">
          <ac:chgData name="Paul Butler" userId="df8f2140a6bcd2b8" providerId="LiveId" clId="{A198776E-7B19-4223-B512-F0153567CC7B}" dt="2021-04-10T18:03:49.242" v="34" actId="571"/>
          <ac:spMkLst>
            <pc:docMk/>
            <pc:sldMk cId="3120181636" sldId="258"/>
            <ac:spMk id="84" creationId="{6355331F-6551-440D-867C-3AE52E24ECB9}"/>
          </ac:spMkLst>
        </pc:spChg>
        <pc:spChg chg="del mod">
          <ac:chgData name="Paul Butler" userId="df8f2140a6bcd2b8" providerId="LiveId" clId="{A198776E-7B19-4223-B512-F0153567CC7B}" dt="2021-04-10T18:03:52.552" v="35" actId="478"/>
          <ac:spMkLst>
            <pc:docMk/>
            <pc:sldMk cId="3120181636" sldId="258"/>
            <ac:spMk id="85" creationId="{F6F1AB01-4FA6-46EE-B235-911D2DF96E0A}"/>
          </ac:spMkLst>
        </pc:spChg>
        <pc:spChg chg="mod">
          <ac:chgData name="Paul Butler" userId="df8f2140a6bcd2b8" providerId="LiveId" clId="{A198776E-7B19-4223-B512-F0153567CC7B}" dt="2021-04-10T18:03:49.242" v="34" actId="571"/>
          <ac:spMkLst>
            <pc:docMk/>
            <pc:sldMk cId="3120181636" sldId="258"/>
            <ac:spMk id="86" creationId="{64055AC5-D6E8-493B-A4F5-8E670023ED59}"/>
          </ac:spMkLst>
        </pc:spChg>
        <pc:spChg chg="mod">
          <ac:chgData name="Paul Butler" userId="df8f2140a6bcd2b8" providerId="LiveId" clId="{A198776E-7B19-4223-B512-F0153567CC7B}" dt="2021-04-10T18:03:49.242" v="34" actId="571"/>
          <ac:spMkLst>
            <pc:docMk/>
            <pc:sldMk cId="3120181636" sldId="258"/>
            <ac:spMk id="89" creationId="{678D45A3-A8E2-485E-9680-D577A3EC4B56}"/>
          </ac:spMkLst>
        </pc:spChg>
        <pc:spChg chg="mod ord">
          <ac:chgData name="Paul Butler" userId="df8f2140a6bcd2b8" providerId="LiveId" clId="{A198776E-7B19-4223-B512-F0153567CC7B}" dt="2021-04-10T18:04:49.612" v="40" actId="1076"/>
          <ac:spMkLst>
            <pc:docMk/>
            <pc:sldMk cId="3120181636" sldId="258"/>
            <ac:spMk id="96" creationId="{63766960-EB8D-4D8F-8A0C-2FC0BC5CFE39}"/>
          </ac:spMkLst>
        </pc:spChg>
        <pc:spChg chg="mod">
          <ac:chgData name="Paul Butler" userId="df8f2140a6bcd2b8" providerId="LiveId" clId="{A198776E-7B19-4223-B512-F0153567CC7B}" dt="2021-04-10T18:04:00.958" v="36" actId="571"/>
          <ac:spMkLst>
            <pc:docMk/>
            <pc:sldMk cId="3120181636" sldId="258"/>
            <ac:spMk id="98" creationId="{D375399B-B139-4F4E-A48D-55D5A6371CFF}"/>
          </ac:spMkLst>
        </pc:spChg>
        <pc:spChg chg="mod">
          <ac:chgData name="Paul Butler" userId="df8f2140a6bcd2b8" providerId="LiveId" clId="{A198776E-7B19-4223-B512-F0153567CC7B}" dt="2021-04-10T18:04:00.958" v="36" actId="571"/>
          <ac:spMkLst>
            <pc:docMk/>
            <pc:sldMk cId="3120181636" sldId="258"/>
            <ac:spMk id="101" creationId="{4E54ED85-E555-4673-88B0-482C386441D4}"/>
          </ac:spMkLst>
        </pc:spChg>
        <pc:spChg chg="mod">
          <ac:chgData name="Paul Butler" userId="df8f2140a6bcd2b8" providerId="LiveId" clId="{A198776E-7B19-4223-B512-F0153567CC7B}" dt="2021-04-10T18:05:13.483" v="42" actId="1076"/>
          <ac:spMkLst>
            <pc:docMk/>
            <pc:sldMk cId="3120181636" sldId="258"/>
            <ac:spMk id="109" creationId="{10F0E26F-1DDE-4B09-8B3B-0809E49A5427}"/>
          </ac:spMkLst>
        </pc:spChg>
        <pc:spChg chg="mod">
          <ac:chgData name="Paul Butler" userId="df8f2140a6bcd2b8" providerId="LiveId" clId="{A198776E-7B19-4223-B512-F0153567CC7B}" dt="2021-04-10T18:05:04.666" v="41" actId="571"/>
          <ac:spMkLst>
            <pc:docMk/>
            <pc:sldMk cId="3120181636" sldId="258"/>
            <ac:spMk id="110" creationId="{016E325B-0E81-4610-9EBD-DE0CDBEE9643}"/>
          </ac:spMkLst>
        </pc:spChg>
        <pc:spChg chg="mod">
          <ac:chgData name="Paul Butler" userId="df8f2140a6bcd2b8" providerId="LiveId" clId="{A198776E-7B19-4223-B512-F0153567CC7B}" dt="2021-04-10T18:05:04.666" v="41" actId="571"/>
          <ac:spMkLst>
            <pc:docMk/>
            <pc:sldMk cId="3120181636" sldId="258"/>
            <ac:spMk id="111" creationId="{E6A82C53-5B44-4F06-BA0D-41A01DABD29C}"/>
          </ac:spMkLst>
        </pc:spChg>
        <pc:spChg chg="mod">
          <ac:chgData name="Paul Butler" userId="df8f2140a6bcd2b8" providerId="LiveId" clId="{A198776E-7B19-4223-B512-F0153567CC7B}" dt="2021-04-10T18:05:04.666" v="41" actId="571"/>
          <ac:spMkLst>
            <pc:docMk/>
            <pc:sldMk cId="3120181636" sldId="258"/>
            <ac:spMk id="114" creationId="{A8E263DD-3A03-4AAF-BF99-C7BABFF7F5C5}"/>
          </ac:spMkLst>
        </pc:spChg>
        <pc:grpChg chg="add mod">
          <ac:chgData name="Paul Butler" userId="df8f2140a6bcd2b8" providerId="LiveId" clId="{A198776E-7B19-4223-B512-F0153567CC7B}" dt="2021-04-10T18:03:27.973" v="31" actId="1076"/>
          <ac:grpSpMkLst>
            <pc:docMk/>
            <pc:sldMk cId="3120181636" sldId="258"/>
            <ac:grpSpMk id="4" creationId="{6981C58C-AA58-4E75-BCC7-0BE0C88031EF}"/>
          </ac:grpSpMkLst>
        </pc:grpChg>
        <pc:grpChg chg="mod">
          <ac:chgData name="Paul Butler" userId="df8f2140a6bcd2b8" providerId="LiveId" clId="{A198776E-7B19-4223-B512-F0153567CC7B}" dt="2021-04-10T03:28:24.489" v="1"/>
          <ac:grpSpMkLst>
            <pc:docMk/>
            <pc:sldMk cId="3120181636" sldId="258"/>
            <ac:grpSpMk id="5" creationId="{681169C4-AC65-4157-8B5F-1D89DD0A485E}"/>
          </ac:grpSpMkLst>
        </pc:grpChg>
        <pc:grpChg chg="mod">
          <ac:chgData name="Paul Butler" userId="df8f2140a6bcd2b8" providerId="LiveId" clId="{A198776E-7B19-4223-B512-F0153567CC7B}" dt="2021-04-10T03:28:24.489" v="1"/>
          <ac:grpSpMkLst>
            <pc:docMk/>
            <pc:sldMk cId="3120181636" sldId="258"/>
            <ac:grpSpMk id="7" creationId="{C9DDEAE1-D5C4-4CDF-8CB2-B47C9350ED02}"/>
          </ac:grpSpMkLst>
        </pc:grpChg>
        <pc:grpChg chg="add mod">
          <ac:chgData name="Paul Butler" userId="df8f2140a6bcd2b8" providerId="LiveId" clId="{A198776E-7B19-4223-B512-F0153567CC7B}" dt="2021-04-10T03:38:40.983" v="26" actId="14100"/>
          <ac:grpSpMkLst>
            <pc:docMk/>
            <pc:sldMk cId="3120181636" sldId="258"/>
            <ac:grpSpMk id="15" creationId="{ED4CEEC3-8A23-4499-891D-14946A4063F0}"/>
          </ac:grpSpMkLst>
        </pc:grpChg>
        <pc:grpChg chg="mod">
          <ac:chgData name="Paul Butler" userId="df8f2140a6bcd2b8" providerId="LiveId" clId="{A198776E-7B19-4223-B512-F0153567CC7B}" dt="2021-04-10T03:29:02.298" v="5"/>
          <ac:grpSpMkLst>
            <pc:docMk/>
            <pc:sldMk cId="3120181636" sldId="258"/>
            <ac:grpSpMk id="16" creationId="{65B51F1E-0337-47EE-B253-DC53A07313E3}"/>
          </ac:grpSpMkLst>
        </pc:grpChg>
        <pc:grpChg chg="mod">
          <ac:chgData name="Paul Butler" userId="df8f2140a6bcd2b8" providerId="LiveId" clId="{A198776E-7B19-4223-B512-F0153567CC7B}" dt="2021-04-10T03:29:02.298" v="5"/>
          <ac:grpSpMkLst>
            <pc:docMk/>
            <pc:sldMk cId="3120181636" sldId="258"/>
            <ac:grpSpMk id="21" creationId="{8588B341-0D61-4965-9AF3-097653DF77A6}"/>
          </ac:grpSpMkLst>
        </pc:grpChg>
        <pc:grpChg chg="add mod">
          <ac:chgData name="Paul Butler" userId="df8f2140a6bcd2b8" providerId="LiveId" clId="{A198776E-7B19-4223-B512-F0153567CC7B}" dt="2021-04-10T03:38:40.983" v="26" actId="14100"/>
          <ac:grpSpMkLst>
            <pc:docMk/>
            <pc:sldMk cId="3120181636" sldId="258"/>
            <ac:grpSpMk id="29" creationId="{475D6823-6ACD-49DE-9567-0B2BF259B195}"/>
          </ac:grpSpMkLst>
        </pc:grpChg>
        <pc:grpChg chg="mod">
          <ac:chgData name="Paul Butler" userId="df8f2140a6bcd2b8" providerId="LiveId" clId="{A198776E-7B19-4223-B512-F0153567CC7B}" dt="2021-04-10T03:29:28.071" v="10"/>
          <ac:grpSpMkLst>
            <pc:docMk/>
            <pc:sldMk cId="3120181636" sldId="258"/>
            <ac:grpSpMk id="30" creationId="{E654405F-79B1-4632-9E91-382D9EB03AB3}"/>
          </ac:grpSpMkLst>
        </pc:grpChg>
        <pc:grpChg chg="mod">
          <ac:chgData name="Paul Butler" userId="df8f2140a6bcd2b8" providerId="LiveId" clId="{A198776E-7B19-4223-B512-F0153567CC7B}" dt="2021-04-10T03:29:28.071" v="10"/>
          <ac:grpSpMkLst>
            <pc:docMk/>
            <pc:sldMk cId="3120181636" sldId="258"/>
            <ac:grpSpMk id="34" creationId="{22703A36-6680-41CF-AC38-21DC740F10F8}"/>
          </ac:grpSpMkLst>
        </pc:grpChg>
        <pc:grpChg chg="add mod">
          <ac:chgData name="Paul Butler" userId="df8f2140a6bcd2b8" providerId="LiveId" clId="{A198776E-7B19-4223-B512-F0153567CC7B}" dt="2021-04-10T03:38:40.983" v="26" actId="14100"/>
          <ac:grpSpMkLst>
            <pc:docMk/>
            <pc:sldMk cId="3120181636" sldId="258"/>
            <ac:grpSpMk id="42" creationId="{8D041900-2D41-4F1F-8EE0-FC6534761F0C}"/>
          </ac:grpSpMkLst>
        </pc:grpChg>
        <pc:grpChg chg="mod">
          <ac:chgData name="Paul Butler" userId="df8f2140a6bcd2b8" providerId="LiveId" clId="{A198776E-7B19-4223-B512-F0153567CC7B}" dt="2021-04-10T03:30:14.040" v="14"/>
          <ac:grpSpMkLst>
            <pc:docMk/>
            <pc:sldMk cId="3120181636" sldId="258"/>
            <ac:grpSpMk id="44" creationId="{44C5E2C7-CC8C-4BCD-995F-E50704942A9E}"/>
          </ac:grpSpMkLst>
        </pc:grpChg>
        <pc:grpChg chg="mod">
          <ac:chgData name="Paul Butler" userId="df8f2140a6bcd2b8" providerId="LiveId" clId="{A198776E-7B19-4223-B512-F0153567CC7B}" dt="2021-04-10T03:30:14.040" v="14"/>
          <ac:grpSpMkLst>
            <pc:docMk/>
            <pc:sldMk cId="3120181636" sldId="258"/>
            <ac:grpSpMk id="48" creationId="{58163767-91BF-4433-9119-B6429ACDDCFC}"/>
          </ac:grpSpMkLst>
        </pc:grpChg>
        <pc:grpChg chg="add mod">
          <ac:chgData name="Paul Butler" userId="df8f2140a6bcd2b8" providerId="LiveId" clId="{A198776E-7B19-4223-B512-F0153567CC7B}" dt="2021-04-10T17:58:44.351" v="28" actId="1076"/>
          <ac:grpSpMkLst>
            <pc:docMk/>
            <pc:sldMk cId="3120181636" sldId="258"/>
            <ac:grpSpMk id="56" creationId="{75C26D6A-4E84-48BD-A814-13CB3E72D560}"/>
          </ac:grpSpMkLst>
        </pc:grpChg>
        <pc:grpChg chg="mod">
          <ac:chgData name="Paul Butler" userId="df8f2140a6bcd2b8" providerId="LiveId" clId="{A198776E-7B19-4223-B512-F0153567CC7B}" dt="2021-04-10T17:58:41.177" v="27"/>
          <ac:grpSpMkLst>
            <pc:docMk/>
            <pc:sldMk cId="3120181636" sldId="258"/>
            <ac:grpSpMk id="58" creationId="{31D27A2F-CCA8-4FD9-8E14-59F9F9774120}"/>
          </ac:grpSpMkLst>
        </pc:grpChg>
        <pc:grpChg chg="mod">
          <ac:chgData name="Paul Butler" userId="df8f2140a6bcd2b8" providerId="LiveId" clId="{A198776E-7B19-4223-B512-F0153567CC7B}" dt="2021-04-10T17:58:41.177" v="27"/>
          <ac:grpSpMkLst>
            <pc:docMk/>
            <pc:sldMk cId="3120181636" sldId="258"/>
            <ac:grpSpMk id="62" creationId="{B0EE8C60-F937-4E26-A6D6-8F8F87C86C75}"/>
          </ac:grpSpMkLst>
        </pc:grpChg>
        <pc:grpChg chg="add mod">
          <ac:chgData name="Paul Butler" userId="df8f2140a6bcd2b8" providerId="LiveId" clId="{A198776E-7B19-4223-B512-F0153567CC7B}" dt="2021-04-10T18:03:32.260" v="32" actId="571"/>
          <ac:grpSpMkLst>
            <pc:docMk/>
            <pc:sldMk cId="3120181636" sldId="258"/>
            <ac:grpSpMk id="70" creationId="{4183EBF2-F464-4FF2-A103-BE6BCBB38A64}"/>
          </ac:grpSpMkLst>
        </pc:grpChg>
        <pc:grpChg chg="mod">
          <ac:chgData name="Paul Butler" userId="df8f2140a6bcd2b8" providerId="LiveId" clId="{A198776E-7B19-4223-B512-F0153567CC7B}" dt="2021-04-10T18:03:32.260" v="32" actId="571"/>
          <ac:grpSpMkLst>
            <pc:docMk/>
            <pc:sldMk cId="3120181636" sldId="258"/>
            <ac:grpSpMk id="71" creationId="{47D29031-7241-456F-A94F-80CB7F46D8C9}"/>
          </ac:grpSpMkLst>
        </pc:grpChg>
        <pc:grpChg chg="mod">
          <ac:chgData name="Paul Butler" userId="df8f2140a6bcd2b8" providerId="LiveId" clId="{A198776E-7B19-4223-B512-F0153567CC7B}" dt="2021-04-10T18:03:32.260" v="32" actId="571"/>
          <ac:grpSpMkLst>
            <pc:docMk/>
            <pc:sldMk cId="3120181636" sldId="258"/>
            <ac:grpSpMk id="73" creationId="{C13BD5B2-B5FA-4B43-ABBF-268628DA5FD3}"/>
          </ac:grpSpMkLst>
        </pc:grpChg>
        <pc:grpChg chg="add mod">
          <ac:chgData name="Paul Butler" userId="df8f2140a6bcd2b8" providerId="LiveId" clId="{A198776E-7B19-4223-B512-F0153567CC7B}" dt="2021-04-10T18:03:49.242" v="34" actId="571"/>
          <ac:grpSpMkLst>
            <pc:docMk/>
            <pc:sldMk cId="3120181636" sldId="258"/>
            <ac:grpSpMk id="81" creationId="{56F3F044-85BC-4A5E-AA42-3234A1F4C7F0}"/>
          </ac:grpSpMkLst>
        </pc:grpChg>
        <pc:grpChg chg="mod">
          <ac:chgData name="Paul Butler" userId="df8f2140a6bcd2b8" providerId="LiveId" clId="{A198776E-7B19-4223-B512-F0153567CC7B}" dt="2021-04-10T18:03:49.242" v="34" actId="571"/>
          <ac:grpSpMkLst>
            <pc:docMk/>
            <pc:sldMk cId="3120181636" sldId="258"/>
            <ac:grpSpMk id="83" creationId="{27B2CBC0-9DF4-438C-8CCE-07EC30B7E70D}"/>
          </ac:grpSpMkLst>
        </pc:grpChg>
        <pc:grpChg chg="mod">
          <ac:chgData name="Paul Butler" userId="df8f2140a6bcd2b8" providerId="LiveId" clId="{A198776E-7B19-4223-B512-F0153567CC7B}" dt="2021-04-10T18:03:49.242" v="34" actId="571"/>
          <ac:grpSpMkLst>
            <pc:docMk/>
            <pc:sldMk cId="3120181636" sldId="258"/>
            <ac:grpSpMk id="87" creationId="{A2A62405-E286-4CE4-BDFC-88F562CD3AB1}"/>
          </ac:grpSpMkLst>
        </pc:grpChg>
        <pc:grpChg chg="add mod">
          <ac:chgData name="Paul Butler" userId="df8f2140a6bcd2b8" providerId="LiveId" clId="{A198776E-7B19-4223-B512-F0153567CC7B}" dt="2021-04-10T18:04:00.958" v="36" actId="571"/>
          <ac:grpSpMkLst>
            <pc:docMk/>
            <pc:sldMk cId="3120181636" sldId="258"/>
            <ac:grpSpMk id="95" creationId="{837645F2-32D6-4C41-B291-A201D7B538DE}"/>
          </ac:grpSpMkLst>
        </pc:grpChg>
        <pc:grpChg chg="mod">
          <ac:chgData name="Paul Butler" userId="df8f2140a6bcd2b8" providerId="LiveId" clId="{A198776E-7B19-4223-B512-F0153567CC7B}" dt="2021-04-10T18:04:00.958" v="36" actId="571"/>
          <ac:grpSpMkLst>
            <pc:docMk/>
            <pc:sldMk cId="3120181636" sldId="258"/>
            <ac:grpSpMk id="97" creationId="{70C634F6-418E-4757-846A-5D28892DF71B}"/>
          </ac:grpSpMkLst>
        </pc:grpChg>
        <pc:grpChg chg="mod">
          <ac:chgData name="Paul Butler" userId="df8f2140a6bcd2b8" providerId="LiveId" clId="{A198776E-7B19-4223-B512-F0153567CC7B}" dt="2021-04-10T18:04:00.958" v="36" actId="571"/>
          <ac:grpSpMkLst>
            <pc:docMk/>
            <pc:sldMk cId="3120181636" sldId="258"/>
            <ac:grpSpMk id="99" creationId="{7B25D868-9A56-4BC8-B4EC-427D4F97589C}"/>
          </ac:grpSpMkLst>
        </pc:grpChg>
        <pc:grpChg chg="add mod">
          <ac:chgData name="Paul Butler" userId="df8f2140a6bcd2b8" providerId="LiveId" clId="{A198776E-7B19-4223-B512-F0153567CC7B}" dt="2021-04-10T18:05:04.666" v="41" actId="571"/>
          <ac:grpSpMkLst>
            <pc:docMk/>
            <pc:sldMk cId="3120181636" sldId="258"/>
            <ac:grpSpMk id="107" creationId="{5A999C65-2FBB-4300-B543-9A3068E63820}"/>
          </ac:grpSpMkLst>
        </pc:grpChg>
        <pc:grpChg chg="mod">
          <ac:chgData name="Paul Butler" userId="df8f2140a6bcd2b8" providerId="LiveId" clId="{A198776E-7B19-4223-B512-F0153567CC7B}" dt="2021-04-10T18:05:04.666" v="41" actId="571"/>
          <ac:grpSpMkLst>
            <pc:docMk/>
            <pc:sldMk cId="3120181636" sldId="258"/>
            <ac:grpSpMk id="108" creationId="{37069436-F529-43E4-9C52-DF7E3431C227}"/>
          </ac:grpSpMkLst>
        </pc:grpChg>
        <pc:grpChg chg="mod">
          <ac:chgData name="Paul Butler" userId="df8f2140a6bcd2b8" providerId="LiveId" clId="{A198776E-7B19-4223-B512-F0153567CC7B}" dt="2021-04-10T18:05:04.666" v="41" actId="571"/>
          <ac:grpSpMkLst>
            <pc:docMk/>
            <pc:sldMk cId="3120181636" sldId="258"/>
            <ac:grpSpMk id="112" creationId="{B56EB15D-B1BF-4510-A135-EF7A0C508264}"/>
          </ac:grpSpMkLst>
        </pc:grpChg>
        <pc:cxnChg chg="mod">
          <ac:chgData name="Paul Butler" userId="df8f2140a6bcd2b8" providerId="LiveId" clId="{A198776E-7B19-4223-B512-F0153567CC7B}" dt="2021-04-10T03:37:55.802" v="22" actId="14100"/>
          <ac:cxnSpMkLst>
            <pc:docMk/>
            <pc:sldMk cId="3120181636" sldId="258"/>
            <ac:cxnSpMk id="8" creationId="{1476DCC0-40AB-4E9B-98E4-D62CC9466142}"/>
          </ac:cxnSpMkLst>
        </pc:cxnChg>
        <pc:cxnChg chg="mod">
          <ac:chgData name="Paul Butler" userId="df8f2140a6bcd2b8" providerId="LiveId" clId="{A198776E-7B19-4223-B512-F0153567CC7B}" dt="2021-04-10T03:28:24.489" v="1"/>
          <ac:cxnSpMkLst>
            <pc:docMk/>
            <pc:sldMk cId="3120181636" sldId="258"/>
            <ac:cxnSpMk id="10" creationId="{F6D2EE63-C952-4A4C-B999-62F45B2B8A79}"/>
          </ac:cxnSpMkLst>
        </pc:cxnChg>
        <pc:cxnChg chg="mod">
          <ac:chgData name="Paul Butler" userId="df8f2140a6bcd2b8" providerId="LiveId" clId="{A198776E-7B19-4223-B512-F0153567CC7B}" dt="2021-04-10T03:28:24.489" v="1"/>
          <ac:cxnSpMkLst>
            <pc:docMk/>
            <pc:sldMk cId="3120181636" sldId="258"/>
            <ac:cxnSpMk id="11" creationId="{B5911EDD-F74F-4B25-A480-47267EF568E8}"/>
          </ac:cxnSpMkLst>
        </pc:cxnChg>
        <pc:cxnChg chg="mod">
          <ac:chgData name="Paul Butler" userId="df8f2140a6bcd2b8" providerId="LiveId" clId="{A198776E-7B19-4223-B512-F0153567CC7B}" dt="2021-04-10T03:28:24.489" v="1"/>
          <ac:cxnSpMkLst>
            <pc:docMk/>
            <pc:sldMk cId="3120181636" sldId="258"/>
            <ac:cxnSpMk id="12" creationId="{834A3DAF-B0AE-4380-B876-F0FF08B2B15C}"/>
          </ac:cxnSpMkLst>
        </pc:cxnChg>
        <pc:cxnChg chg="mod">
          <ac:chgData name="Paul Butler" userId="df8f2140a6bcd2b8" providerId="LiveId" clId="{A198776E-7B19-4223-B512-F0153567CC7B}" dt="2021-04-10T03:28:24.489" v="1"/>
          <ac:cxnSpMkLst>
            <pc:docMk/>
            <pc:sldMk cId="3120181636" sldId="258"/>
            <ac:cxnSpMk id="13" creationId="{1B77A008-AA46-46D6-8D6D-7FD5864BF4F9}"/>
          </ac:cxnSpMkLst>
        </pc:cxnChg>
        <pc:cxnChg chg="mod">
          <ac:chgData name="Paul Butler" userId="df8f2140a6bcd2b8" providerId="LiveId" clId="{A198776E-7B19-4223-B512-F0153567CC7B}" dt="2021-04-10T03:28:24.489" v="1"/>
          <ac:cxnSpMkLst>
            <pc:docMk/>
            <pc:sldMk cId="3120181636" sldId="258"/>
            <ac:cxnSpMk id="14" creationId="{E9005E65-3204-49DC-83D9-BDFA4F003223}"/>
          </ac:cxnSpMkLst>
        </pc:cxnChg>
        <pc:cxnChg chg="mod">
          <ac:chgData name="Paul Butler" userId="df8f2140a6bcd2b8" providerId="LiveId" clId="{A198776E-7B19-4223-B512-F0153567CC7B}" dt="2021-04-10T03:29:02.298" v="5"/>
          <ac:cxnSpMkLst>
            <pc:docMk/>
            <pc:sldMk cId="3120181636" sldId="258"/>
            <ac:cxnSpMk id="22" creationId="{EB67E8EE-41DA-4D4E-9443-55A1C3D4AAAC}"/>
          </ac:cxnSpMkLst>
        </pc:cxnChg>
        <pc:cxnChg chg="mod">
          <ac:chgData name="Paul Butler" userId="df8f2140a6bcd2b8" providerId="LiveId" clId="{A198776E-7B19-4223-B512-F0153567CC7B}" dt="2021-04-10T03:29:02.298" v="5"/>
          <ac:cxnSpMkLst>
            <pc:docMk/>
            <pc:sldMk cId="3120181636" sldId="258"/>
            <ac:cxnSpMk id="24" creationId="{16FA282D-5EE0-4069-853C-A3ACC1E72810}"/>
          </ac:cxnSpMkLst>
        </pc:cxnChg>
        <pc:cxnChg chg="mod">
          <ac:chgData name="Paul Butler" userId="df8f2140a6bcd2b8" providerId="LiveId" clId="{A198776E-7B19-4223-B512-F0153567CC7B}" dt="2021-04-10T03:29:02.298" v="5"/>
          <ac:cxnSpMkLst>
            <pc:docMk/>
            <pc:sldMk cId="3120181636" sldId="258"/>
            <ac:cxnSpMk id="25" creationId="{0E6C7F50-4980-4F7E-AC93-91137A976317}"/>
          </ac:cxnSpMkLst>
        </pc:cxnChg>
        <pc:cxnChg chg="mod">
          <ac:chgData name="Paul Butler" userId="df8f2140a6bcd2b8" providerId="LiveId" clId="{A198776E-7B19-4223-B512-F0153567CC7B}" dt="2021-04-10T03:29:02.298" v="5"/>
          <ac:cxnSpMkLst>
            <pc:docMk/>
            <pc:sldMk cId="3120181636" sldId="258"/>
            <ac:cxnSpMk id="26" creationId="{626B9044-0F41-468F-AA95-E6F014C85D5E}"/>
          </ac:cxnSpMkLst>
        </pc:cxnChg>
        <pc:cxnChg chg="mod">
          <ac:chgData name="Paul Butler" userId="df8f2140a6bcd2b8" providerId="LiveId" clId="{A198776E-7B19-4223-B512-F0153567CC7B}" dt="2021-04-10T03:29:02.298" v="5"/>
          <ac:cxnSpMkLst>
            <pc:docMk/>
            <pc:sldMk cId="3120181636" sldId="258"/>
            <ac:cxnSpMk id="27" creationId="{8AFA6C29-592C-4C5C-A5C3-0A152C3EC508}"/>
          </ac:cxnSpMkLst>
        </pc:cxnChg>
        <pc:cxnChg chg="mod">
          <ac:chgData name="Paul Butler" userId="df8f2140a6bcd2b8" providerId="LiveId" clId="{A198776E-7B19-4223-B512-F0153567CC7B}" dt="2021-04-10T03:29:02.298" v="5"/>
          <ac:cxnSpMkLst>
            <pc:docMk/>
            <pc:sldMk cId="3120181636" sldId="258"/>
            <ac:cxnSpMk id="28" creationId="{0A9F87F1-B365-4826-98A2-5175082DC487}"/>
          </ac:cxnSpMkLst>
        </pc:cxnChg>
        <pc:cxnChg chg="mod">
          <ac:chgData name="Paul Butler" userId="df8f2140a6bcd2b8" providerId="LiveId" clId="{A198776E-7B19-4223-B512-F0153567CC7B}" dt="2021-04-10T03:29:28.071" v="10"/>
          <ac:cxnSpMkLst>
            <pc:docMk/>
            <pc:sldMk cId="3120181636" sldId="258"/>
            <ac:cxnSpMk id="35" creationId="{8AF19847-35B3-4536-9398-829FA4202C56}"/>
          </ac:cxnSpMkLst>
        </pc:cxnChg>
        <pc:cxnChg chg="mod">
          <ac:chgData name="Paul Butler" userId="df8f2140a6bcd2b8" providerId="LiveId" clId="{A198776E-7B19-4223-B512-F0153567CC7B}" dt="2021-04-10T03:29:28.071" v="10"/>
          <ac:cxnSpMkLst>
            <pc:docMk/>
            <pc:sldMk cId="3120181636" sldId="258"/>
            <ac:cxnSpMk id="37" creationId="{6BAF9194-ABA2-4B07-ADCF-3963564DD698}"/>
          </ac:cxnSpMkLst>
        </pc:cxnChg>
        <pc:cxnChg chg="mod">
          <ac:chgData name="Paul Butler" userId="df8f2140a6bcd2b8" providerId="LiveId" clId="{A198776E-7B19-4223-B512-F0153567CC7B}" dt="2021-04-10T03:29:28.071" v="10"/>
          <ac:cxnSpMkLst>
            <pc:docMk/>
            <pc:sldMk cId="3120181636" sldId="258"/>
            <ac:cxnSpMk id="38" creationId="{B5DA9E20-A7E0-4325-91B8-630959E76F6A}"/>
          </ac:cxnSpMkLst>
        </pc:cxnChg>
        <pc:cxnChg chg="mod">
          <ac:chgData name="Paul Butler" userId="df8f2140a6bcd2b8" providerId="LiveId" clId="{A198776E-7B19-4223-B512-F0153567CC7B}" dt="2021-04-10T03:29:28.071" v="10"/>
          <ac:cxnSpMkLst>
            <pc:docMk/>
            <pc:sldMk cId="3120181636" sldId="258"/>
            <ac:cxnSpMk id="39" creationId="{8C908C04-1966-4D7C-AB0A-732ED593EB2D}"/>
          </ac:cxnSpMkLst>
        </pc:cxnChg>
        <pc:cxnChg chg="mod">
          <ac:chgData name="Paul Butler" userId="df8f2140a6bcd2b8" providerId="LiveId" clId="{A198776E-7B19-4223-B512-F0153567CC7B}" dt="2021-04-10T03:29:28.071" v="10"/>
          <ac:cxnSpMkLst>
            <pc:docMk/>
            <pc:sldMk cId="3120181636" sldId="258"/>
            <ac:cxnSpMk id="40" creationId="{1DC5B2FF-F60E-4994-9ACA-474370A07B74}"/>
          </ac:cxnSpMkLst>
        </pc:cxnChg>
        <pc:cxnChg chg="mod">
          <ac:chgData name="Paul Butler" userId="df8f2140a6bcd2b8" providerId="LiveId" clId="{A198776E-7B19-4223-B512-F0153567CC7B}" dt="2021-04-10T03:29:28.071" v="10"/>
          <ac:cxnSpMkLst>
            <pc:docMk/>
            <pc:sldMk cId="3120181636" sldId="258"/>
            <ac:cxnSpMk id="41" creationId="{31B1B0E5-0CFA-4A05-B058-3829518F1E3F}"/>
          </ac:cxnSpMkLst>
        </pc:cxnChg>
        <pc:cxnChg chg="mod">
          <ac:chgData name="Paul Butler" userId="df8f2140a6bcd2b8" providerId="LiveId" clId="{A198776E-7B19-4223-B512-F0153567CC7B}" dt="2021-04-10T03:30:14.040" v="14"/>
          <ac:cxnSpMkLst>
            <pc:docMk/>
            <pc:sldMk cId="3120181636" sldId="258"/>
            <ac:cxnSpMk id="49" creationId="{CAA24B1B-0FF4-4369-A77C-476E12E6CE39}"/>
          </ac:cxnSpMkLst>
        </pc:cxnChg>
        <pc:cxnChg chg="mod">
          <ac:chgData name="Paul Butler" userId="df8f2140a6bcd2b8" providerId="LiveId" clId="{A198776E-7B19-4223-B512-F0153567CC7B}" dt="2021-04-10T03:30:52.505" v="19" actId="1076"/>
          <ac:cxnSpMkLst>
            <pc:docMk/>
            <pc:sldMk cId="3120181636" sldId="258"/>
            <ac:cxnSpMk id="51" creationId="{097DFCD6-8FF9-4502-9890-E154422611FB}"/>
          </ac:cxnSpMkLst>
        </pc:cxnChg>
        <pc:cxnChg chg="mod">
          <ac:chgData name="Paul Butler" userId="df8f2140a6bcd2b8" providerId="LiveId" clId="{A198776E-7B19-4223-B512-F0153567CC7B}" dt="2021-04-10T03:30:14.040" v="14"/>
          <ac:cxnSpMkLst>
            <pc:docMk/>
            <pc:sldMk cId="3120181636" sldId="258"/>
            <ac:cxnSpMk id="52" creationId="{0FB35111-2049-4824-9343-41FE2B2407F4}"/>
          </ac:cxnSpMkLst>
        </pc:cxnChg>
        <pc:cxnChg chg="mod">
          <ac:chgData name="Paul Butler" userId="df8f2140a6bcd2b8" providerId="LiveId" clId="{A198776E-7B19-4223-B512-F0153567CC7B}" dt="2021-04-10T03:30:14.040" v="14"/>
          <ac:cxnSpMkLst>
            <pc:docMk/>
            <pc:sldMk cId="3120181636" sldId="258"/>
            <ac:cxnSpMk id="53" creationId="{4B085F4F-A1AE-42B2-A1B4-A19CD311D2A5}"/>
          </ac:cxnSpMkLst>
        </pc:cxnChg>
        <pc:cxnChg chg="mod">
          <ac:chgData name="Paul Butler" userId="df8f2140a6bcd2b8" providerId="LiveId" clId="{A198776E-7B19-4223-B512-F0153567CC7B}" dt="2021-04-10T03:30:14.040" v="14"/>
          <ac:cxnSpMkLst>
            <pc:docMk/>
            <pc:sldMk cId="3120181636" sldId="258"/>
            <ac:cxnSpMk id="54" creationId="{604DC1C2-73AD-45F3-8790-4285A88FEDD2}"/>
          </ac:cxnSpMkLst>
        </pc:cxnChg>
        <pc:cxnChg chg="mod">
          <ac:chgData name="Paul Butler" userId="df8f2140a6bcd2b8" providerId="LiveId" clId="{A198776E-7B19-4223-B512-F0153567CC7B}" dt="2021-04-10T03:30:14.040" v="14"/>
          <ac:cxnSpMkLst>
            <pc:docMk/>
            <pc:sldMk cId="3120181636" sldId="258"/>
            <ac:cxnSpMk id="55" creationId="{1BC87D78-6183-428A-BA0F-E167E7D4DE28}"/>
          </ac:cxnSpMkLst>
        </pc:cxnChg>
        <pc:cxnChg chg="mod">
          <ac:chgData name="Paul Butler" userId="df8f2140a6bcd2b8" providerId="LiveId" clId="{A198776E-7B19-4223-B512-F0153567CC7B}" dt="2021-04-10T17:58:41.177" v="27"/>
          <ac:cxnSpMkLst>
            <pc:docMk/>
            <pc:sldMk cId="3120181636" sldId="258"/>
            <ac:cxnSpMk id="63" creationId="{69CCC4CB-F2AA-4173-927A-BB2F9904D7DF}"/>
          </ac:cxnSpMkLst>
        </pc:cxnChg>
        <pc:cxnChg chg="mod">
          <ac:chgData name="Paul Butler" userId="df8f2140a6bcd2b8" providerId="LiveId" clId="{A198776E-7B19-4223-B512-F0153567CC7B}" dt="2021-04-10T17:58:41.177" v="27"/>
          <ac:cxnSpMkLst>
            <pc:docMk/>
            <pc:sldMk cId="3120181636" sldId="258"/>
            <ac:cxnSpMk id="65" creationId="{5709C44F-4CDD-4229-B7FF-E9D823FFAFEA}"/>
          </ac:cxnSpMkLst>
        </pc:cxnChg>
        <pc:cxnChg chg="mod">
          <ac:chgData name="Paul Butler" userId="df8f2140a6bcd2b8" providerId="LiveId" clId="{A198776E-7B19-4223-B512-F0153567CC7B}" dt="2021-04-10T17:58:41.177" v="27"/>
          <ac:cxnSpMkLst>
            <pc:docMk/>
            <pc:sldMk cId="3120181636" sldId="258"/>
            <ac:cxnSpMk id="66" creationId="{11880393-8588-4C35-9B93-2318B87B7004}"/>
          </ac:cxnSpMkLst>
        </pc:cxnChg>
        <pc:cxnChg chg="mod">
          <ac:chgData name="Paul Butler" userId="df8f2140a6bcd2b8" providerId="LiveId" clId="{A198776E-7B19-4223-B512-F0153567CC7B}" dt="2021-04-10T17:58:41.177" v="27"/>
          <ac:cxnSpMkLst>
            <pc:docMk/>
            <pc:sldMk cId="3120181636" sldId="258"/>
            <ac:cxnSpMk id="67" creationId="{7ECDB555-2922-4D38-9A61-6F58FD186CF4}"/>
          </ac:cxnSpMkLst>
        </pc:cxnChg>
        <pc:cxnChg chg="mod">
          <ac:chgData name="Paul Butler" userId="df8f2140a6bcd2b8" providerId="LiveId" clId="{A198776E-7B19-4223-B512-F0153567CC7B}" dt="2021-04-10T17:58:41.177" v="27"/>
          <ac:cxnSpMkLst>
            <pc:docMk/>
            <pc:sldMk cId="3120181636" sldId="258"/>
            <ac:cxnSpMk id="68" creationId="{C1AFD4FA-2BDB-4D6F-B941-817606F21368}"/>
          </ac:cxnSpMkLst>
        </pc:cxnChg>
        <pc:cxnChg chg="mod">
          <ac:chgData name="Paul Butler" userId="df8f2140a6bcd2b8" providerId="LiveId" clId="{A198776E-7B19-4223-B512-F0153567CC7B}" dt="2021-04-10T17:58:41.177" v="27"/>
          <ac:cxnSpMkLst>
            <pc:docMk/>
            <pc:sldMk cId="3120181636" sldId="258"/>
            <ac:cxnSpMk id="69" creationId="{A485BE96-5BB9-4E16-A107-9EFD6035B6C9}"/>
          </ac:cxnSpMkLst>
        </pc:cxnChg>
        <pc:cxnChg chg="mod">
          <ac:chgData name="Paul Butler" userId="df8f2140a6bcd2b8" providerId="LiveId" clId="{A198776E-7B19-4223-B512-F0153567CC7B}" dt="2021-04-10T18:03:32.260" v="32" actId="571"/>
          <ac:cxnSpMkLst>
            <pc:docMk/>
            <pc:sldMk cId="3120181636" sldId="258"/>
            <ac:cxnSpMk id="74" creationId="{A040600A-89D0-4179-9E40-995BD40AA7CA}"/>
          </ac:cxnSpMkLst>
        </pc:cxnChg>
        <pc:cxnChg chg="mod">
          <ac:chgData name="Paul Butler" userId="df8f2140a6bcd2b8" providerId="LiveId" clId="{A198776E-7B19-4223-B512-F0153567CC7B}" dt="2021-04-10T18:03:32.260" v="32" actId="571"/>
          <ac:cxnSpMkLst>
            <pc:docMk/>
            <pc:sldMk cId="3120181636" sldId="258"/>
            <ac:cxnSpMk id="76" creationId="{F4C16CD6-D182-4198-93C0-32E37CC113A3}"/>
          </ac:cxnSpMkLst>
        </pc:cxnChg>
        <pc:cxnChg chg="mod">
          <ac:chgData name="Paul Butler" userId="df8f2140a6bcd2b8" providerId="LiveId" clId="{A198776E-7B19-4223-B512-F0153567CC7B}" dt="2021-04-10T18:03:32.260" v="32" actId="571"/>
          <ac:cxnSpMkLst>
            <pc:docMk/>
            <pc:sldMk cId="3120181636" sldId="258"/>
            <ac:cxnSpMk id="77" creationId="{F28D54C7-EF13-40E6-96C9-274C39C885F0}"/>
          </ac:cxnSpMkLst>
        </pc:cxnChg>
        <pc:cxnChg chg="mod">
          <ac:chgData name="Paul Butler" userId="df8f2140a6bcd2b8" providerId="LiveId" clId="{A198776E-7B19-4223-B512-F0153567CC7B}" dt="2021-04-10T18:03:32.260" v="32" actId="571"/>
          <ac:cxnSpMkLst>
            <pc:docMk/>
            <pc:sldMk cId="3120181636" sldId="258"/>
            <ac:cxnSpMk id="78" creationId="{90750AD5-1267-43BE-BDF8-E1EB0ED468E4}"/>
          </ac:cxnSpMkLst>
        </pc:cxnChg>
        <pc:cxnChg chg="mod">
          <ac:chgData name="Paul Butler" userId="df8f2140a6bcd2b8" providerId="LiveId" clId="{A198776E-7B19-4223-B512-F0153567CC7B}" dt="2021-04-10T18:03:32.260" v="32" actId="571"/>
          <ac:cxnSpMkLst>
            <pc:docMk/>
            <pc:sldMk cId="3120181636" sldId="258"/>
            <ac:cxnSpMk id="79" creationId="{3F6ACCD3-CEB2-4906-ACF0-8C35AF661698}"/>
          </ac:cxnSpMkLst>
        </pc:cxnChg>
        <pc:cxnChg chg="mod">
          <ac:chgData name="Paul Butler" userId="df8f2140a6bcd2b8" providerId="LiveId" clId="{A198776E-7B19-4223-B512-F0153567CC7B}" dt="2021-04-10T18:03:32.260" v="32" actId="571"/>
          <ac:cxnSpMkLst>
            <pc:docMk/>
            <pc:sldMk cId="3120181636" sldId="258"/>
            <ac:cxnSpMk id="80" creationId="{6B51723E-54A5-4E82-A23C-672E481CAD94}"/>
          </ac:cxnSpMkLst>
        </pc:cxnChg>
        <pc:cxnChg chg="mod">
          <ac:chgData name="Paul Butler" userId="df8f2140a6bcd2b8" providerId="LiveId" clId="{A198776E-7B19-4223-B512-F0153567CC7B}" dt="2021-04-10T18:03:49.242" v="34" actId="571"/>
          <ac:cxnSpMkLst>
            <pc:docMk/>
            <pc:sldMk cId="3120181636" sldId="258"/>
            <ac:cxnSpMk id="88" creationId="{B33FB7BB-BDB9-4B8F-847E-969026FA6BC0}"/>
          </ac:cxnSpMkLst>
        </pc:cxnChg>
        <pc:cxnChg chg="mod">
          <ac:chgData name="Paul Butler" userId="df8f2140a6bcd2b8" providerId="LiveId" clId="{A198776E-7B19-4223-B512-F0153567CC7B}" dt="2021-04-10T18:03:49.242" v="34" actId="571"/>
          <ac:cxnSpMkLst>
            <pc:docMk/>
            <pc:sldMk cId="3120181636" sldId="258"/>
            <ac:cxnSpMk id="90" creationId="{2C5C9A26-1A60-4F6F-A7B9-36570197D904}"/>
          </ac:cxnSpMkLst>
        </pc:cxnChg>
        <pc:cxnChg chg="mod">
          <ac:chgData name="Paul Butler" userId="df8f2140a6bcd2b8" providerId="LiveId" clId="{A198776E-7B19-4223-B512-F0153567CC7B}" dt="2021-04-10T18:03:49.242" v="34" actId="571"/>
          <ac:cxnSpMkLst>
            <pc:docMk/>
            <pc:sldMk cId="3120181636" sldId="258"/>
            <ac:cxnSpMk id="91" creationId="{3FAFC547-BA96-45F4-925E-A75AB4041C61}"/>
          </ac:cxnSpMkLst>
        </pc:cxnChg>
        <pc:cxnChg chg="mod">
          <ac:chgData name="Paul Butler" userId="df8f2140a6bcd2b8" providerId="LiveId" clId="{A198776E-7B19-4223-B512-F0153567CC7B}" dt="2021-04-10T18:03:49.242" v="34" actId="571"/>
          <ac:cxnSpMkLst>
            <pc:docMk/>
            <pc:sldMk cId="3120181636" sldId="258"/>
            <ac:cxnSpMk id="92" creationId="{3CAF6599-CEC1-4BB7-9EB2-541EC18B6D84}"/>
          </ac:cxnSpMkLst>
        </pc:cxnChg>
        <pc:cxnChg chg="mod">
          <ac:chgData name="Paul Butler" userId="df8f2140a6bcd2b8" providerId="LiveId" clId="{A198776E-7B19-4223-B512-F0153567CC7B}" dt="2021-04-10T18:03:49.242" v="34" actId="571"/>
          <ac:cxnSpMkLst>
            <pc:docMk/>
            <pc:sldMk cId="3120181636" sldId="258"/>
            <ac:cxnSpMk id="93" creationId="{33DA2E61-FD36-4616-9FC4-B18FA6829008}"/>
          </ac:cxnSpMkLst>
        </pc:cxnChg>
        <pc:cxnChg chg="mod">
          <ac:chgData name="Paul Butler" userId="df8f2140a6bcd2b8" providerId="LiveId" clId="{A198776E-7B19-4223-B512-F0153567CC7B}" dt="2021-04-10T18:03:49.242" v="34" actId="571"/>
          <ac:cxnSpMkLst>
            <pc:docMk/>
            <pc:sldMk cId="3120181636" sldId="258"/>
            <ac:cxnSpMk id="94" creationId="{F84DEDDA-AB59-4CA0-AA75-6A6C528D3181}"/>
          </ac:cxnSpMkLst>
        </pc:cxnChg>
        <pc:cxnChg chg="mod">
          <ac:chgData name="Paul Butler" userId="df8f2140a6bcd2b8" providerId="LiveId" clId="{A198776E-7B19-4223-B512-F0153567CC7B}" dt="2021-04-10T18:04:00.958" v="36" actId="571"/>
          <ac:cxnSpMkLst>
            <pc:docMk/>
            <pc:sldMk cId="3120181636" sldId="258"/>
            <ac:cxnSpMk id="100" creationId="{A87C3BD6-B43F-4AED-87C3-AB7EAB8A090E}"/>
          </ac:cxnSpMkLst>
        </pc:cxnChg>
        <pc:cxnChg chg="mod ord">
          <ac:chgData name="Paul Butler" userId="df8f2140a6bcd2b8" providerId="LiveId" clId="{A198776E-7B19-4223-B512-F0153567CC7B}" dt="2021-04-10T18:04:33.356" v="38" actId="166"/>
          <ac:cxnSpMkLst>
            <pc:docMk/>
            <pc:sldMk cId="3120181636" sldId="258"/>
            <ac:cxnSpMk id="102" creationId="{8A250BAB-DEE3-4A99-A5DB-1E9F29FAC906}"/>
          </ac:cxnSpMkLst>
        </pc:cxnChg>
        <pc:cxnChg chg="mod">
          <ac:chgData name="Paul Butler" userId="df8f2140a6bcd2b8" providerId="LiveId" clId="{A198776E-7B19-4223-B512-F0153567CC7B}" dt="2021-04-10T18:04:00.958" v="36" actId="571"/>
          <ac:cxnSpMkLst>
            <pc:docMk/>
            <pc:sldMk cId="3120181636" sldId="258"/>
            <ac:cxnSpMk id="103" creationId="{5D583CD6-2CE5-4DC3-AC3B-B35976AED800}"/>
          </ac:cxnSpMkLst>
        </pc:cxnChg>
        <pc:cxnChg chg="mod">
          <ac:chgData name="Paul Butler" userId="df8f2140a6bcd2b8" providerId="LiveId" clId="{A198776E-7B19-4223-B512-F0153567CC7B}" dt="2021-04-10T18:04:00.958" v="36" actId="571"/>
          <ac:cxnSpMkLst>
            <pc:docMk/>
            <pc:sldMk cId="3120181636" sldId="258"/>
            <ac:cxnSpMk id="104" creationId="{A5BFA1A8-CFF8-4505-A307-20925F449546}"/>
          </ac:cxnSpMkLst>
        </pc:cxnChg>
        <pc:cxnChg chg="mod">
          <ac:chgData name="Paul Butler" userId="df8f2140a6bcd2b8" providerId="LiveId" clId="{A198776E-7B19-4223-B512-F0153567CC7B}" dt="2021-04-10T18:04:00.958" v="36" actId="571"/>
          <ac:cxnSpMkLst>
            <pc:docMk/>
            <pc:sldMk cId="3120181636" sldId="258"/>
            <ac:cxnSpMk id="105" creationId="{36D44157-0049-4A1D-BF0B-D84A19F86280}"/>
          </ac:cxnSpMkLst>
        </pc:cxnChg>
        <pc:cxnChg chg="mod">
          <ac:chgData name="Paul Butler" userId="df8f2140a6bcd2b8" providerId="LiveId" clId="{A198776E-7B19-4223-B512-F0153567CC7B}" dt="2021-04-10T18:04:00.958" v="36" actId="571"/>
          <ac:cxnSpMkLst>
            <pc:docMk/>
            <pc:sldMk cId="3120181636" sldId="258"/>
            <ac:cxnSpMk id="106" creationId="{1D164F0A-AC6C-49E4-B97D-ECEE882D4E3F}"/>
          </ac:cxnSpMkLst>
        </pc:cxnChg>
        <pc:cxnChg chg="mod">
          <ac:chgData name="Paul Butler" userId="df8f2140a6bcd2b8" providerId="LiveId" clId="{A198776E-7B19-4223-B512-F0153567CC7B}" dt="2021-04-10T18:05:04.666" v="41" actId="571"/>
          <ac:cxnSpMkLst>
            <pc:docMk/>
            <pc:sldMk cId="3120181636" sldId="258"/>
            <ac:cxnSpMk id="113" creationId="{9978DC76-6820-49E7-BE26-C5D2D544AECF}"/>
          </ac:cxnSpMkLst>
        </pc:cxnChg>
        <pc:cxnChg chg="mod">
          <ac:chgData name="Paul Butler" userId="df8f2140a6bcd2b8" providerId="LiveId" clId="{A198776E-7B19-4223-B512-F0153567CC7B}" dt="2021-04-10T18:05:04.666" v="41" actId="571"/>
          <ac:cxnSpMkLst>
            <pc:docMk/>
            <pc:sldMk cId="3120181636" sldId="258"/>
            <ac:cxnSpMk id="115" creationId="{16367067-8ECC-457C-88A2-6F6623F2CB13}"/>
          </ac:cxnSpMkLst>
        </pc:cxnChg>
        <pc:cxnChg chg="mod">
          <ac:chgData name="Paul Butler" userId="df8f2140a6bcd2b8" providerId="LiveId" clId="{A198776E-7B19-4223-B512-F0153567CC7B}" dt="2021-04-10T18:05:04.666" v="41" actId="571"/>
          <ac:cxnSpMkLst>
            <pc:docMk/>
            <pc:sldMk cId="3120181636" sldId="258"/>
            <ac:cxnSpMk id="116" creationId="{FA837831-90A5-4BA6-A146-046F0DAEA447}"/>
          </ac:cxnSpMkLst>
        </pc:cxnChg>
        <pc:cxnChg chg="mod">
          <ac:chgData name="Paul Butler" userId="df8f2140a6bcd2b8" providerId="LiveId" clId="{A198776E-7B19-4223-B512-F0153567CC7B}" dt="2021-04-10T18:05:04.666" v="41" actId="571"/>
          <ac:cxnSpMkLst>
            <pc:docMk/>
            <pc:sldMk cId="3120181636" sldId="258"/>
            <ac:cxnSpMk id="117" creationId="{9313C83E-58B0-49E2-9B8D-484B6749CFA1}"/>
          </ac:cxnSpMkLst>
        </pc:cxnChg>
        <pc:cxnChg chg="mod">
          <ac:chgData name="Paul Butler" userId="df8f2140a6bcd2b8" providerId="LiveId" clId="{A198776E-7B19-4223-B512-F0153567CC7B}" dt="2021-04-10T18:05:04.666" v="41" actId="571"/>
          <ac:cxnSpMkLst>
            <pc:docMk/>
            <pc:sldMk cId="3120181636" sldId="258"/>
            <ac:cxnSpMk id="118" creationId="{D8A225A8-427C-464D-A8DB-7EF3D13428C4}"/>
          </ac:cxnSpMkLst>
        </pc:cxnChg>
        <pc:cxnChg chg="mod">
          <ac:chgData name="Paul Butler" userId="df8f2140a6bcd2b8" providerId="LiveId" clId="{A198776E-7B19-4223-B512-F0153567CC7B}" dt="2021-04-10T18:05:04.666" v="41" actId="571"/>
          <ac:cxnSpMkLst>
            <pc:docMk/>
            <pc:sldMk cId="3120181636" sldId="258"/>
            <ac:cxnSpMk id="119" creationId="{AC3D5C24-C41E-4A46-9DF0-C7065FD6C28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7C3FA-5559-4101-A746-F85B96713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ACB44-9C5A-4010-8C58-7384200FC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A63B1-F4C5-4572-BDE7-4C4BF4B4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D87C-8368-4C5D-8FA6-9A6C5E9BAEE5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1306C-84B4-482D-A023-CED34112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A4071-36E1-4BD1-B561-25F83B40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606F-59B7-4677-9EFF-47568EFE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2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818C-EE92-488E-B39D-817E17AC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5EAD1-56EA-46DD-A014-930DD2538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A9184-0A41-4138-BC13-2C8E0C7A5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D87C-8368-4C5D-8FA6-9A6C5E9BAEE5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5ADBB-0BCE-4CEC-90DF-9209E550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D7E55-5F63-4853-B39D-5AC27E79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606F-59B7-4677-9EFF-47568EFE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8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BB198C-D083-4F50-959E-45C57510F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40865-C40A-40A9-8B0C-0F77020DF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0AC78-7CD4-4333-8B81-208530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D87C-8368-4C5D-8FA6-9A6C5E9BAEE5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BEA61-C948-4481-AC8D-D3B7FE48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FB354-2C41-4579-9D60-0420D27C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606F-59B7-4677-9EFF-47568EFE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9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5811-EFD4-4161-A651-113C197D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D84B0-DE15-4FFE-9F20-CE8CAF56A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4D0C5-D82E-44CA-A0A1-BED4DA206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D87C-8368-4C5D-8FA6-9A6C5E9BAEE5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93512-3E96-47F3-A2A0-05AC7F60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8D761-59A2-4F1E-A35D-33A40D78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606F-59B7-4677-9EFF-47568EFE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7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CF50-8BF3-44B3-B617-BF8B84ED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C3499-D606-49A2-BC94-06E87E923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3A96C-FB49-4183-ABBD-B32541E9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D87C-8368-4C5D-8FA6-9A6C5E9BAEE5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0D79D-29E3-40FA-BB18-248CC65A9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58BE4-0676-4CDF-9640-25E0CE70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606F-59B7-4677-9EFF-47568EFE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4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AB788-5AD2-4F11-9ECA-23A0BBE12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3C419-A33D-4EC9-99FA-46A1C25B4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F8538-D5CD-4F90-A134-1248A6611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B9F66-6572-4DA1-AF85-BD95A608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D87C-8368-4C5D-8FA6-9A6C5E9BAEE5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3A053-5C30-43EF-B4EC-EF1BFD28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46618-3829-4842-9AF6-1D7854BB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606F-59B7-4677-9EFF-47568EFE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1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CDC3F-6139-474A-A75E-AEEEC5514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0C095-F5C9-49F6-9CA7-D21DD83CC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31DD4-604A-4DC9-B756-F81C236BE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AC320-AA66-4263-98ED-7633EA65C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385E7F-E6B1-43AD-899E-71732D9BF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B2B67-0F73-4C3A-B50A-4269C65EF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D87C-8368-4C5D-8FA6-9A6C5E9BAEE5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465A9A-D689-4DB2-B836-E811D9D46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5BFF3B-411D-45F4-AF02-842DFFFB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606F-59B7-4677-9EFF-47568EFE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10166-32D5-40C6-9FE0-853DE888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972D9-A9D9-4746-9C02-D371C654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D87C-8368-4C5D-8FA6-9A6C5E9BAEE5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6A59A-E67E-470C-BBC5-DB9DF7D5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93BBB-A7DC-452C-B19E-803DD353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606F-59B7-4677-9EFF-47568EFE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5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1C387-F8E0-41FC-881E-07365E21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D87C-8368-4C5D-8FA6-9A6C5E9BAEE5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47931-E6B7-4B91-8CBC-4ADAEADD3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C257A-FE64-45BD-9BF3-05F59EE4B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606F-59B7-4677-9EFF-47568EFE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5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F7F0-4386-4A0A-9A62-5DD7E262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89426-8A81-40E7-A931-A93BD7435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0C2A9-43AB-42DD-938D-44AB3D4AE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EAE87-CC4D-45A3-BDDF-F078F5B5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D87C-8368-4C5D-8FA6-9A6C5E9BAEE5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233BA-4B40-4D7C-A4E4-357217C08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53389-7D3D-4169-8C5C-BC608FBE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606F-59B7-4677-9EFF-47568EFE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3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06C5-E4A3-4B83-85F2-C3E64A84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7B49EA-3F8F-4DD5-A7B2-87075986C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4FA4D-D190-48F1-9818-6CED88E59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93CEA-3BB2-487C-9BCF-4244E541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D87C-8368-4C5D-8FA6-9A6C5E9BAEE5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D167E-C62A-4647-A925-2D808ED60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BFA5E-7C3E-4E85-A8D2-8A9AF5D0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606F-59B7-4677-9EFF-47568EFE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8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BAA7DF-2DBE-4AC7-8A39-2E6E27C4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0CD2C-9274-4D2A-B85E-172F797EA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8E6A3-E5F9-4BBA-B861-03CEA9A9F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6D87C-8368-4C5D-8FA6-9A6C5E9BAEE5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57DA1-D4E0-491E-91E8-7026D9A88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7A1D7-728C-4EFA-82F7-83E99AD87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8606F-59B7-4677-9EFF-47568EFE8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5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6B73-6709-438B-A102-6BAF3250BB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96814-66EA-49D1-A766-67A2434D3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6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C4451-7948-4C02-9F4E-6B867FD77A18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Templates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676D104-7065-4686-9430-967BEF5C3027}"/>
              </a:ext>
            </a:extLst>
          </p:cNvPr>
          <p:cNvGrpSpPr/>
          <p:nvPr/>
        </p:nvGrpSpPr>
        <p:grpSpPr>
          <a:xfrm>
            <a:off x="1935963" y="2261912"/>
            <a:ext cx="762326" cy="945930"/>
            <a:chOff x="1833729" y="2280746"/>
            <a:chExt cx="762326" cy="94593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EEE6328-E68E-4F10-9F0F-DD773DF4BA47}"/>
                </a:ext>
              </a:extLst>
            </p:cNvPr>
            <p:cNvGrpSpPr/>
            <p:nvPr/>
          </p:nvGrpSpPr>
          <p:grpSpPr>
            <a:xfrm>
              <a:off x="1833729" y="2280746"/>
              <a:ext cx="678244" cy="945930"/>
              <a:chOff x="5070915" y="3804746"/>
              <a:chExt cx="678244" cy="94593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F201B79-F5AE-4932-9FC3-F16A3EFC1131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D4BDC73-1F64-48F1-A073-E0151DE31A1F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269F5CBE-0D17-4EFF-965B-2A77A6C3A4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BC2C437-BE9B-4D39-9A48-241DF2568B66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7DC090D1-1F28-48A8-A7FB-2F4BFB2EC70C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CC05B85A-0B3C-492A-ABEA-772A46E5E2B5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2AD3A854-3223-402A-A205-FDBE45128A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28D8D37-0926-48A8-9236-AF88621B2DAD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FC64D8D-F451-4D29-9C1E-6A1BF44B89CF}"/>
                </a:ext>
              </a:extLst>
            </p:cNvPr>
            <p:cNvSpPr/>
            <p:nvPr/>
          </p:nvSpPr>
          <p:spPr>
            <a:xfrm>
              <a:off x="2417379" y="2775290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F80CCD7-AA9E-4FE0-BAFA-94737A65BCA5}"/>
              </a:ext>
            </a:extLst>
          </p:cNvPr>
          <p:cNvGrpSpPr/>
          <p:nvPr/>
        </p:nvGrpSpPr>
        <p:grpSpPr>
          <a:xfrm>
            <a:off x="507351" y="2247450"/>
            <a:ext cx="678244" cy="945930"/>
            <a:chOff x="5070915" y="3804746"/>
            <a:chExt cx="678244" cy="94593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BF87DF0-38FF-418A-AB80-DDFBD6D11B7D}"/>
                </a:ext>
              </a:extLst>
            </p:cNvPr>
            <p:cNvGrpSpPr/>
            <p:nvPr/>
          </p:nvGrpSpPr>
          <p:grpSpPr>
            <a:xfrm>
              <a:off x="5070915" y="3804746"/>
              <a:ext cx="678244" cy="945930"/>
              <a:chOff x="4466895" y="3090041"/>
              <a:chExt cx="2007476" cy="2375339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502C038-4DF4-4511-8295-2301E9993CD7}"/>
                  </a:ext>
                </a:extLst>
              </p:cNvPr>
              <p:cNvSpPr/>
              <p:nvPr/>
            </p:nvSpPr>
            <p:spPr>
              <a:xfrm>
                <a:off x="4466896" y="3090042"/>
                <a:ext cx="2007475" cy="2375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FF796B8-D8E2-471B-B420-648C59FE40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6965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0ECB9FE-ADAC-418A-9DC8-234DC4D42FED}"/>
                  </a:ext>
                </a:extLst>
              </p:cNvPr>
              <p:cNvCxnSpPr/>
              <p:nvPr/>
            </p:nvCxnSpPr>
            <p:spPr>
              <a:xfrm>
                <a:off x="4466896" y="3626070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2B5DC1E-462C-4657-B0E9-CCDA99B47370}"/>
                  </a:ext>
                </a:extLst>
              </p:cNvPr>
              <p:cNvCxnSpPr/>
              <p:nvPr/>
            </p:nvCxnSpPr>
            <p:spPr>
              <a:xfrm>
                <a:off x="4466895" y="426194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2FEC4E2-BC24-438B-ACE9-F0A2AE7B2F94}"/>
                  </a:ext>
                </a:extLst>
              </p:cNvPr>
              <p:cNvCxnSpPr/>
              <p:nvPr/>
            </p:nvCxnSpPr>
            <p:spPr>
              <a:xfrm>
                <a:off x="4466895" y="485052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C778233-6906-4480-A02D-EEE6CC2127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558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D04E601-2F60-4F35-A45D-22C041F4B95E}"/>
                </a:ext>
              </a:extLst>
            </p:cNvPr>
            <p:cNvCxnSpPr/>
            <p:nvPr/>
          </p:nvCxnSpPr>
          <p:spPr>
            <a:xfrm>
              <a:off x="5070915" y="3804746"/>
              <a:ext cx="678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919F40-455D-4E29-8F22-3D8304A6752C}"/>
              </a:ext>
            </a:extLst>
          </p:cNvPr>
          <p:cNvGrpSpPr/>
          <p:nvPr/>
        </p:nvGrpSpPr>
        <p:grpSpPr>
          <a:xfrm>
            <a:off x="3393868" y="2268190"/>
            <a:ext cx="727279" cy="945930"/>
            <a:chOff x="3393868" y="2268190"/>
            <a:chExt cx="727279" cy="94593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5469CB1-857E-4CF9-AE66-859E787C9F71}"/>
                </a:ext>
              </a:extLst>
            </p:cNvPr>
            <p:cNvGrpSpPr/>
            <p:nvPr/>
          </p:nvGrpSpPr>
          <p:grpSpPr>
            <a:xfrm>
              <a:off x="3393868" y="2268190"/>
              <a:ext cx="678244" cy="945930"/>
              <a:chOff x="5070915" y="3804746"/>
              <a:chExt cx="678244" cy="94593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3FA0CC9C-C425-4E4C-96AF-51DEC21A0401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B6B2F82-9EBD-4D76-A8FF-39F5265707BF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2D84AEEB-BB04-4337-8BD6-A271D00C4F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CB9FF1DB-2F09-4C02-89BC-D632DB256FFA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76CC2AD2-B9C5-42F8-A599-BA7549E82D3C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9C367BA7-22D9-40EF-8B08-F7EC64B4F038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813BD812-0BE7-4910-9367-BD3974532E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36D83D9-CC3B-47B8-87E2-5A5622933E60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DE89C70-F35C-438B-83B3-1143726F4EE9}"/>
                </a:ext>
              </a:extLst>
            </p:cNvPr>
            <p:cNvSpPr/>
            <p:nvPr/>
          </p:nvSpPr>
          <p:spPr>
            <a:xfrm>
              <a:off x="3942471" y="2285584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FB253AE3-075D-405E-8F12-6839EE7EE730}"/>
              </a:ext>
            </a:extLst>
          </p:cNvPr>
          <p:cNvSpPr/>
          <p:nvPr/>
        </p:nvSpPr>
        <p:spPr>
          <a:xfrm>
            <a:off x="9995028" y="1830806"/>
            <a:ext cx="178676" cy="1786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5757FA7-41C1-42B2-9B18-D4F99141E184}"/>
              </a:ext>
            </a:extLst>
          </p:cNvPr>
          <p:cNvGrpSpPr/>
          <p:nvPr/>
        </p:nvGrpSpPr>
        <p:grpSpPr>
          <a:xfrm>
            <a:off x="1806604" y="3767352"/>
            <a:ext cx="848351" cy="945930"/>
            <a:chOff x="409740" y="3643880"/>
            <a:chExt cx="848351" cy="94593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AA70EEF-3BB5-482E-9EF3-292278A1C21D}"/>
                </a:ext>
              </a:extLst>
            </p:cNvPr>
            <p:cNvGrpSpPr/>
            <p:nvPr/>
          </p:nvGrpSpPr>
          <p:grpSpPr>
            <a:xfrm>
              <a:off x="499078" y="3643880"/>
              <a:ext cx="678244" cy="945930"/>
              <a:chOff x="4466895" y="3090041"/>
              <a:chExt cx="2007476" cy="2375339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AD40266-852F-4185-88A4-D345AA1CCB32}"/>
                  </a:ext>
                </a:extLst>
              </p:cNvPr>
              <p:cNvSpPr/>
              <p:nvPr/>
            </p:nvSpPr>
            <p:spPr>
              <a:xfrm>
                <a:off x="4466896" y="3090042"/>
                <a:ext cx="2007475" cy="2375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4E33CE0-49B5-42BF-B67D-4E893304D0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6965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19BABF4-DBE5-4048-B4C1-8B702065EE7A}"/>
                  </a:ext>
                </a:extLst>
              </p:cNvPr>
              <p:cNvCxnSpPr/>
              <p:nvPr/>
            </p:nvCxnSpPr>
            <p:spPr>
              <a:xfrm>
                <a:off x="4466896" y="3626070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9E0269C5-EDE2-4A84-8A28-A503325A3E3B}"/>
                  </a:ext>
                </a:extLst>
              </p:cNvPr>
              <p:cNvCxnSpPr/>
              <p:nvPr/>
            </p:nvCxnSpPr>
            <p:spPr>
              <a:xfrm>
                <a:off x="4466895" y="426194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E35F9DE0-3909-4269-9EEE-CB13AA049357}"/>
                  </a:ext>
                </a:extLst>
              </p:cNvPr>
              <p:cNvCxnSpPr/>
              <p:nvPr/>
            </p:nvCxnSpPr>
            <p:spPr>
              <a:xfrm>
                <a:off x="4466895" y="485052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3252ED6D-8FA4-40C5-9F49-AAE7A3183B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558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03B098D-B0D2-455A-B9C0-19AA8A3DC7BD}"/>
                </a:ext>
              </a:extLst>
            </p:cNvPr>
            <p:cNvSpPr/>
            <p:nvPr/>
          </p:nvSpPr>
          <p:spPr>
            <a:xfrm>
              <a:off x="409740" y="4378046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C93E564-5CB4-4496-A2A1-7BE4DCAFF407}"/>
                </a:ext>
              </a:extLst>
            </p:cNvPr>
            <p:cNvSpPr/>
            <p:nvPr/>
          </p:nvSpPr>
          <p:spPr>
            <a:xfrm>
              <a:off x="635229" y="4372696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EF44350-50D3-4DBC-A893-486873A46E7B}"/>
                </a:ext>
              </a:extLst>
            </p:cNvPr>
            <p:cNvSpPr/>
            <p:nvPr/>
          </p:nvSpPr>
          <p:spPr>
            <a:xfrm>
              <a:off x="864271" y="4138424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AE0CC53-3522-4C30-BCB9-81A95AD9E3C9}"/>
                </a:ext>
              </a:extLst>
            </p:cNvPr>
            <p:cNvSpPr/>
            <p:nvPr/>
          </p:nvSpPr>
          <p:spPr>
            <a:xfrm>
              <a:off x="1079415" y="3892131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BE449E8-9859-44EF-BA36-5BED70C17207}"/>
              </a:ext>
            </a:extLst>
          </p:cNvPr>
          <p:cNvGrpSpPr/>
          <p:nvPr/>
        </p:nvGrpSpPr>
        <p:grpSpPr>
          <a:xfrm>
            <a:off x="530117" y="3800146"/>
            <a:ext cx="678244" cy="945930"/>
            <a:chOff x="4466895" y="3090041"/>
            <a:chExt cx="2007476" cy="2375339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19260C4-8014-48D3-870E-BCC2D6A2794C}"/>
                </a:ext>
              </a:extLst>
            </p:cNvPr>
            <p:cNvSpPr/>
            <p:nvPr/>
          </p:nvSpPr>
          <p:spPr>
            <a:xfrm>
              <a:off x="4466896" y="3090042"/>
              <a:ext cx="2007475" cy="2375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0B9AFEB-CE70-4F42-953A-08A818FD3A40}"/>
                </a:ext>
              </a:extLst>
            </p:cNvPr>
            <p:cNvCxnSpPr>
              <a:cxnSpLocks/>
            </p:cNvCxnSpPr>
            <p:nvPr/>
          </p:nvCxnSpPr>
          <p:spPr>
            <a:xfrm>
              <a:off x="5806965" y="3090041"/>
              <a:ext cx="0" cy="23753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2109735-DBA1-4133-9C95-884748B7C3C5}"/>
                </a:ext>
              </a:extLst>
            </p:cNvPr>
            <p:cNvCxnSpPr/>
            <p:nvPr/>
          </p:nvCxnSpPr>
          <p:spPr>
            <a:xfrm>
              <a:off x="4466896" y="3626070"/>
              <a:ext cx="20074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CC3CECA-B6E2-4760-BCF6-B8162B362428}"/>
                </a:ext>
              </a:extLst>
            </p:cNvPr>
            <p:cNvCxnSpPr/>
            <p:nvPr/>
          </p:nvCxnSpPr>
          <p:spPr>
            <a:xfrm>
              <a:off x="4466895" y="4261945"/>
              <a:ext cx="20074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7CF9B5E-4A91-481F-8DD8-AEF5EFE5AF1A}"/>
                </a:ext>
              </a:extLst>
            </p:cNvPr>
            <p:cNvCxnSpPr/>
            <p:nvPr/>
          </p:nvCxnSpPr>
          <p:spPr>
            <a:xfrm>
              <a:off x="4466895" y="4850525"/>
              <a:ext cx="20074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5310478-90C0-4CF3-91CC-E27DC981A2FF}"/>
                </a:ext>
              </a:extLst>
            </p:cNvPr>
            <p:cNvCxnSpPr>
              <a:cxnSpLocks/>
            </p:cNvCxnSpPr>
            <p:nvPr/>
          </p:nvCxnSpPr>
          <p:spPr>
            <a:xfrm>
              <a:off x="5139558" y="3090041"/>
              <a:ext cx="0" cy="23753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07DADD9-9E62-49E1-96E3-173558803734}"/>
              </a:ext>
            </a:extLst>
          </p:cNvPr>
          <p:cNvGrpSpPr/>
          <p:nvPr/>
        </p:nvGrpSpPr>
        <p:grpSpPr>
          <a:xfrm>
            <a:off x="3415712" y="3767352"/>
            <a:ext cx="856920" cy="945930"/>
            <a:chOff x="3415712" y="3767352"/>
            <a:chExt cx="856920" cy="94593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AEAE0D11-C5E4-49DC-8728-2C1050578F29}"/>
                </a:ext>
              </a:extLst>
            </p:cNvPr>
            <p:cNvGrpSpPr/>
            <p:nvPr/>
          </p:nvGrpSpPr>
          <p:grpSpPr>
            <a:xfrm>
              <a:off x="3505050" y="3767352"/>
              <a:ext cx="678244" cy="945930"/>
              <a:chOff x="4466895" y="3090041"/>
              <a:chExt cx="2007476" cy="2375339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DCAF0117-1B4A-436C-8E52-08EE4E060228}"/>
                  </a:ext>
                </a:extLst>
              </p:cNvPr>
              <p:cNvSpPr/>
              <p:nvPr/>
            </p:nvSpPr>
            <p:spPr>
              <a:xfrm>
                <a:off x="4466896" y="3090042"/>
                <a:ext cx="2007475" cy="2375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6C221C7-BC97-4CB0-B7EE-B6059D1E3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6965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59BFE062-7B97-4160-A8CF-BF668419DCC0}"/>
                  </a:ext>
                </a:extLst>
              </p:cNvPr>
              <p:cNvCxnSpPr/>
              <p:nvPr/>
            </p:nvCxnSpPr>
            <p:spPr>
              <a:xfrm>
                <a:off x="4466896" y="3626070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8588EFE9-25CB-4137-8A45-082959394EDA}"/>
                  </a:ext>
                </a:extLst>
              </p:cNvPr>
              <p:cNvCxnSpPr/>
              <p:nvPr/>
            </p:nvCxnSpPr>
            <p:spPr>
              <a:xfrm>
                <a:off x="4466895" y="426194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A09775D-F8F2-450B-AD58-8807FB7FD269}"/>
                  </a:ext>
                </a:extLst>
              </p:cNvPr>
              <p:cNvCxnSpPr/>
              <p:nvPr/>
            </p:nvCxnSpPr>
            <p:spPr>
              <a:xfrm>
                <a:off x="4466895" y="485052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85A2D771-60EF-4C85-BEE9-7FE4A0208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558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F68223F-8FB2-4FEA-B7D1-C0F1226A697E}"/>
                </a:ext>
              </a:extLst>
            </p:cNvPr>
            <p:cNvSpPr/>
            <p:nvPr/>
          </p:nvSpPr>
          <p:spPr>
            <a:xfrm>
              <a:off x="3415712" y="448726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18CDBBD9-B1FD-4271-997C-0630BE047EB0}"/>
                </a:ext>
              </a:extLst>
            </p:cNvPr>
            <p:cNvSpPr/>
            <p:nvPr/>
          </p:nvSpPr>
          <p:spPr>
            <a:xfrm>
              <a:off x="3641201" y="400063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94602B1-9A35-4A52-99E5-35DFE247308C}"/>
                </a:ext>
              </a:extLst>
            </p:cNvPr>
            <p:cNvSpPr/>
            <p:nvPr/>
          </p:nvSpPr>
          <p:spPr>
            <a:xfrm>
              <a:off x="3866689" y="4002080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0B502F3-64BC-4D1E-8161-FC286F5F780A}"/>
                </a:ext>
              </a:extLst>
            </p:cNvPr>
            <p:cNvSpPr/>
            <p:nvPr/>
          </p:nvSpPr>
          <p:spPr>
            <a:xfrm>
              <a:off x="4093956" y="400063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FD02B3B-CC37-4A7E-8ACC-178569162CF5}"/>
              </a:ext>
            </a:extLst>
          </p:cNvPr>
          <p:cNvGrpSpPr/>
          <p:nvPr/>
        </p:nvGrpSpPr>
        <p:grpSpPr>
          <a:xfrm>
            <a:off x="4826345" y="3761074"/>
            <a:ext cx="839195" cy="945930"/>
            <a:chOff x="5013029" y="3739702"/>
            <a:chExt cx="839195" cy="945930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8D7D51D0-0EBD-4F61-B6FF-013298E75F78}"/>
                </a:ext>
              </a:extLst>
            </p:cNvPr>
            <p:cNvGrpSpPr/>
            <p:nvPr/>
          </p:nvGrpSpPr>
          <p:grpSpPr>
            <a:xfrm>
              <a:off x="5102367" y="3739702"/>
              <a:ext cx="678244" cy="945930"/>
              <a:chOff x="4466895" y="3090041"/>
              <a:chExt cx="2007476" cy="2375339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3479E95B-6332-48F8-B9E9-92434FC1A2BA}"/>
                  </a:ext>
                </a:extLst>
              </p:cNvPr>
              <p:cNvSpPr/>
              <p:nvPr/>
            </p:nvSpPr>
            <p:spPr>
              <a:xfrm>
                <a:off x="4466896" y="3090042"/>
                <a:ext cx="2007475" cy="2375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4ECD4FB-CAED-45F1-9D44-6C65F43C3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6965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8573C49D-72DF-4A35-9E22-93B8B1BB14E8}"/>
                  </a:ext>
                </a:extLst>
              </p:cNvPr>
              <p:cNvCxnSpPr/>
              <p:nvPr/>
            </p:nvCxnSpPr>
            <p:spPr>
              <a:xfrm>
                <a:off x="4466896" y="3626070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F88817BB-D0D7-4F66-A94D-9486811C6C61}"/>
                  </a:ext>
                </a:extLst>
              </p:cNvPr>
              <p:cNvCxnSpPr/>
              <p:nvPr/>
            </p:nvCxnSpPr>
            <p:spPr>
              <a:xfrm>
                <a:off x="4466895" y="426194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962505A5-8CF6-4D84-ABDC-2B1D17EA0C5B}"/>
                  </a:ext>
                </a:extLst>
              </p:cNvPr>
              <p:cNvCxnSpPr/>
              <p:nvPr/>
            </p:nvCxnSpPr>
            <p:spPr>
              <a:xfrm>
                <a:off x="4466895" y="485052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56FF8C7D-136C-41BD-B3F7-B9EC334705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558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D25A05A-25B9-4D29-9262-6EF70B8FE22C}"/>
                </a:ext>
              </a:extLst>
            </p:cNvPr>
            <p:cNvSpPr/>
            <p:nvPr/>
          </p:nvSpPr>
          <p:spPr>
            <a:xfrm>
              <a:off x="5013029" y="4468429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B4D6EEC3-7E34-4179-A573-49FA09BE9C96}"/>
                </a:ext>
              </a:extLst>
            </p:cNvPr>
            <p:cNvSpPr/>
            <p:nvPr/>
          </p:nvSpPr>
          <p:spPr>
            <a:xfrm>
              <a:off x="5237424" y="423760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55E1810E-F9F7-4EC0-B463-BFEA8845D551}"/>
                </a:ext>
              </a:extLst>
            </p:cNvPr>
            <p:cNvSpPr/>
            <p:nvPr/>
          </p:nvSpPr>
          <p:spPr>
            <a:xfrm>
              <a:off x="5458710" y="398081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4C90DDC-2210-41EB-8BDF-1C3184F01F46}"/>
                </a:ext>
              </a:extLst>
            </p:cNvPr>
            <p:cNvSpPr/>
            <p:nvPr/>
          </p:nvSpPr>
          <p:spPr>
            <a:xfrm>
              <a:off x="5673548" y="398081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DC82264-7418-4EDF-85EA-5CC52F9A1A0B}"/>
              </a:ext>
            </a:extLst>
          </p:cNvPr>
          <p:cNvGrpSpPr/>
          <p:nvPr/>
        </p:nvGrpSpPr>
        <p:grpSpPr>
          <a:xfrm>
            <a:off x="4794965" y="2293489"/>
            <a:ext cx="761945" cy="945930"/>
            <a:chOff x="6650588" y="3721660"/>
            <a:chExt cx="761945" cy="945930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FD67DAC4-E158-4B93-B4BE-DCC8B41A173C}"/>
                </a:ext>
              </a:extLst>
            </p:cNvPr>
            <p:cNvGrpSpPr/>
            <p:nvPr/>
          </p:nvGrpSpPr>
          <p:grpSpPr>
            <a:xfrm>
              <a:off x="6650588" y="3721660"/>
              <a:ext cx="678244" cy="945930"/>
              <a:chOff x="5070915" y="3804746"/>
              <a:chExt cx="678244" cy="94593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4D4ED1F-AC93-43D1-8808-34B20C229949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76E79092-B23D-4B62-BA37-23B442EA05C0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77B277C8-8303-40E3-89AE-2FD35CD6D0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555E3E6E-B3C3-4FD9-B042-191183AAC276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C12D5E74-2093-4EBD-9DD9-2216F610405C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BC6A9556-D47E-4388-8B10-85913417064A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710B82C8-A9D3-46C1-9599-80BF3CBD3D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189EA692-0785-4B44-84F5-9B5F9B424D33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8BA0DB1D-C0C6-44EF-B4C5-9137447DB32A}"/>
                </a:ext>
              </a:extLst>
            </p:cNvPr>
            <p:cNvSpPr/>
            <p:nvPr/>
          </p:nvSpPr>
          <p:spPr>
            <a:xfrm>
              <a:off x="7012228" y="4216204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956FA4E5-AAF6-469F-921F-5BCD1A4D8884}"/>
                </a:ext>
              </a:extLst>
            </p:cNvPr>
            <p:cNvSpPr/>
            <p:nvPr/>
          </p:nvSpPr>
          <p:spPr>
            <a:xfrm>
              <a:off x="6794152" y="3969910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1AB4EA1E-B4C9-47D7-B7FD-4710478190E1}"/>
                </a:ext>
              </a:extLst>
            </p:cNvPr>
            <p:cNvSpPr/>
            <p:nvPr/>
          </p:nvSpPr>
          <p:spPr>
            <a:xfrm>
              <a:off x="7233857" y="3739054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250DDA6E-A5F9-42FD-A983-E85C3ABBB033}"/>
              </a:ext>
            </a:extLst>
          </p:cNvPr>
          <p:cNvGrpSpPr/>
          <p:nvPr/>
        </p:nvGrpSpPr>
        <p:grpSpPr>
          <a:xfrm>
            <a:off x="6641234" y="5182827"/>
            <a:ext cx="862063" cy="945930"/>
            <a:chOff x="6641234" y="5182827"/>
            <a:chExt cx="862063" cy="945930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A0980F6F-72D5-41DA-A35C-C8A173228745}"/>
                </a:ext>
              </a:extLst>
            </p:cNvPr>
            <p:cNvGrpSpPr/>
            <p:nvPr/>
          </p:nvGrpSpPr>
          <p:grpSpPr>
            <a:xfrm>
              <a:off x="6741631" y="5182827"/>
              <a:ext cx="678244" cy="945930"/>
              <a:chOff x="5070915" y="3804746"/>
              <a:chExt cx="678244" cy="945930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2709B57B-8DC5-4FA4-B3E6-132A2EC2447F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4482C468-6D5D-4504-A80F-0C90A68459BA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15160915-AE37-4D53-8381-E7ADFAE07B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624B295C-C5AC-460D-A6B9-6795B75FCCDD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C9F5869C-0844-4855-95EE-4FA6C052D06C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60E6E60A-0CF6-4117-9D7F-930C4E0641FA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C87FA1A8-C79B-44EF-B654-084EC5FB19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57E195A1-7C52-4951-A4DD-D14044D82DC6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FCBF544-ADAD-42FD-9FA4-D0E82FA9B69A}"/>
                </a:ext>
              </a:extLst>
            </p:cNvPr>
            <p:cNvSpPr/>
            <p:nvPr/>
          </p:nvSpPr>
          <p:spPr>
            <a:xfrm>
              <a:off x="6641234" y="567681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1D955DB0-F45E-4B29-B203-A14E295CCA4B}"/>
                </a:ext>
              </a:extLst>
            </p:cNvPr>
            <p:cNvSpPr/>
            <p:nvPr/>
          </p:nvSpPr>
          <p:spPr>
            <a:xfrm>
              <a:off x="6863702" y="567681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67307538-9313-4961-8FE1-709ECC7BAAD7}"/>
                </a:ext>
              </a:extLst>
            </p:cNvPr>
            <p:cNvSpPr/>
            <p:nvPr/>
          </p:nvSpPr>
          <p:spPr>
            <a:xfrm>
              <a:off x="7099132" y="5677248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8712D744-F285-4EB1-98EA-03B5B5DB78BD}"/>
                </a:ext>
              </a:extLst>
            </p:cNvPr>
            <p:cNvSpPr/>
            <p:nvPr/>
          </p:nvSpPr>
          <p:spPr>
            <a:xfrm>
              <a:off x="7324621" y="567681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9109B653-5617-4ADD-BD0C-E26A77ACC0EF}"/>
              </a:ext>
            </a:extLst>
          </p:cNvPr>
          <p:cNvGrpSpPr/>
          <p:nvPr/>
        </p:nvGrpSpPr>
        <p:grpSpPr>
          <a:xfrm>
            <a:off x="6678466" y="2229170"/>
            <a:ext cx="852137" cy="945930"/>
            <a:chOff x="6678466" y="2229170"/>
            <a:chExt cx="852137" cy="945930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63D28136-FFB2-44D4-A82F-9B9BD7EB6993}"/>
                </a:ext>
              </a:extLst>
            </p:cNvPr>
            <p:cNvSpPr/>
            <p:nvPr/>
          </p:nvSpPr>
          <p:spPr>
            <a:xfrm>
              <a:off x="7119106" y="272041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E68D2983-2262-43F2-B271-D2F763F36A35}"/>
                </a:ext>
              </a:extLst>
            </p:cNvPr>
            <p:cNvGrpSpPr/>
            <p:nvPr/>
          </p:nvGrpSpPr>
          <p:grpSpPr>
            <a:xfrm>
              <a:off x="6770422" y="2229170"/>
              <a:ext cx="678244" cy="945930"/>
              <a:chOff x="5070915" y="3804746"/>
              <a:chExt cx="678244" cy="94593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B014CCBB-EFB5-4117-8543-207602E08C09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E87DE0F7-68AF-4627-9859-EFF638A27B87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991C396F-2EA8-407B-AC5A-01B1C0C172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AFCB30CF-599B-4E49-ACD9-4D0A05B2F73E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70E22795-E4F8-4D96-B2F9-BF43A7B94154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5B593E17-122C-434D-8A2F-956BA1CAFB7F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6A8165AA-9224-4D3F-B345-935AD91C89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3D69D74A-D781-4D57-930B-27A5EB77FC26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EB940310-CDBB-41C6-8BCB-32D836B72E9F}"/>
                </a:ext>
              </a:extLst>
            </p:cNvPr>
            <p:cNvSpPr/>
            <p:nvPr/>
          </p:nvSpPr>
          <p:spPr>
            <a:xfrm>
              <a:off x="6893616" y="2249959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BAC1FFDC-E90A-4BD3-A5CC-70F2F4F36B6A}"/>
                </a:ext>
              </a:extLst>
            </p:cNvPr>
            <p:cNvSpPr/>
            <p:nvPr/>
          </p:nvSpPr>
          <p:spPr>
            <a:xfrm>
              <a:off x="7351927" y="2249959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93650252-814C-45D8-8044-99119C011813}"/>
                </a:ext>
              </a:extLst>
            </p:cNvPr>
            <p:cNvSpPr/>
            <p:nvPr/>
          </p:nvSpPr>
          <p:spPr>
            <a:xfrm>
              <a:off x="6678466" y="2713538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911A4C0-525D-4E70-B648-99B355043E93}"/>
              </a:ext>
            </a:extLst>
          </p:cNvPr>
          <p:cNvGrpSpPr/>
          <p:nvPr/>
        </p:nvGrpSpPr>
        <p:grpSpPr>
          <a:xfrm>
            <a:off x="8410864" y="2222892"/>
            <a:ext cx="767582" cy="945930"/>
            <a:chOff x="8656541" y="2477768"/>
            <a:chExt cx="767582" cy="945930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BBCCEEB8-552C-45E3-B009-19727AC9463F}"/>
                </a:ext>
              </a:extLst>
            </p:cNvPr>
            <p:cNvGrpSpPr/>
            <p:nvPr/>
          </p:nvGrpSpPr>
          <p:grpSpPr>
            <a:xfrm>
              <a:off x="8745879" y="2477768"/>
              <a:ext cx="678244" cy="945930"/>
              <a:chOff x="5070915" y="3804746"/>
              <a:chExt cx="678244" cy="945930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59C37AA3-6F0B-4A36-BDB6-A6303B6B43FF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9475B442-A8DD-46DB-9DD7-52739F4A6BD1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B641DE70-B997-49B6-A3C5-5A06052C7A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DDE0554C-2A3D-4AD4-8E0C-392B6F637688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F7F8AB6B-4743-4ED4-90D2-E53D112216CF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0230362E-8BF7-414E-BCD9-DA66651AC2D1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9C5ACD88-D820-47E6-90DA-192675C7B8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AC50CBC4-3323-4966-9869-40640FD9EED5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4D0746C8-6EFD-4815-9D53-A79215945874}"/>
                </a:ext>
              </a:extLst>
            </p:cNvPr>
            <p:cNvSpPr/>
            <p:nvPr/>
          </p:nvSpPr>
          <p:spPr>
            <a:xfrm>
              <a:off x="9107519" y="2720611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498A4BAA-DB3E-4AE1-B15C-0972C704940F}"/>
                </a:ext>
              </a:extLst>
            </p:cNvPr>
            <p:cNvSpPr/>
            <p:nvPr/>
          </p:nvSpPr>
          <p:spPr>
            <a:xfrm>
              <a:off x="8656541" y="2710746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9B850CEC-7529-4BBB-B9DA-C90D0FD42A40}"/>
              </a:ext>
            </a:extLst>
          </p:cNvPr>
          <p:cNvGrpSpPr/>
          <p:nvPr/>
        </p:nvGrpSpPr>
        <p:grpSpPr>
          <a:xfrm>
            <a:off x="8635501" y="3778608"/>
            <a:ext cx="847195" cy="945930"/>
            <a:chOff x="8635501" y="3778608"/>
            <a:chExt cx="847195" cy="945930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A8A61713-B600-49C3-80BB-FFB6334CFE57}"/>
                </a:ext>
              </a:extLst>
            </p:cNvPr>
            <p:cNvGrpSpPr/>
            <p:nvPr/>
          </p:nvGrpSpPr>
          <p:grpSpPr>
            <a:xfrm>
              <a:off x="8724839" y="3778608"/>
              <a:ext cx="678244" cy="945930"/>
              <a:chOff x="5070915" y="3804746"/>
              <a:chExt cx="678244" cy="945930"/>
            </a:xfrm>
          </p:grpSpPr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E62FFCEE-5E7D-499D-81F9-B8A0F5E0FB61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1596F7C2-9976-4F36-BDE6-55BF69024387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1DF78C8B-7A7A-4940-863F-423B06A356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8D6143D2-FF10-4C92-A16F-0E2A879B8660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D35406AC-0BA9-4142-8834-98E405EBB912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5A9CD948-F476-4C3A-BC3C-31C6F971684D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2E71A2CA-07E8-45D8-A46E-B2C433DAF0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9879DCBC-AABA-4907-BCD8-66C4741222E8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D4804E53-83E1-406D-BB20-E74658FDDAD5}"/>
                </a:ext>
              </a:extLst>
            </p:cNvPr>
            <p:cNvSpPr/>
            <p:nvPr/>
          </p:nvSpPr>
          <p:spPr>
            <a:xfrm>
              <a:off x="8858272" y="402629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DAC443E4-727E-4580-9C3C-83D73617770A}"/>
                </a:ext>
              </a:extLst>
            </p:cNvPr>
            <p:cNvSpPr/>
            <p:nvPr/>
          </p:nvSpPr>
          <p:spPr>
            <a:xfrm>
              <a:off x="8635501" y="426622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3F7444B6-8150-4950-9DE3-3933A9819696}"/>
                </a:ext>
              </a:extLst>
            </p:cNvPr>
            <p:cNvSpPr/>
            <p:nvPr/>
          </p:nvSpPr>
          <p:spPr>
            <a:xfrm>
              <a:off x="9080307" y="426622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FE76B364-092F-4507-865A-8D62F12A902E}"/>
                </a:ext>
              </a:extLst>
            </p:cNvPr>
            <p:cNvSpPr/>
            <p:nvPr/>
          </p:nvSpPr>
          <p:spPr>
            <a:xfrm>
              <a:off x="9304020" y="380492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2001A322-FDB7-4D58-AB48-082B7051B33C}"/>
              </a:ext>
            </a:extLst>
          </p:cNvPr>
          <p:cNvGrpSpPr/>
          <p:nvPr/>
        </p:nvGrpSpPr>
        <p:grpSpPr>
          <a:xfrm>
            <a:off x="6544879" y="3710375"/>
            <a:ext cx="843525" cy="945930"/>
            <a:chOff x="6544879" y="3710375"/>
            <a:chExt cx="843525" cy="945930"/>
          </a:xfrm>
        </p:grpSpPr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3E0174C8-126F-411C-8A3C-D2F92D7B70E1}"/>
                </a:ext>
              </a:extLst>
            </p:cNvPr>
            <p:cNvSpPr/>
            <p:nvPr/>
          </p:nvSpPr>
          <p:spPr>
            <a:xfrm>
              <a:off x="6544879" y="4435550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5B42A5B7-4A26-49D4-9C36-41EF9CE26ABD}"/>
                </a:ext>
              </a:extLst>
            </p:cNvPr>
            <p:cNvSpPr/>
            <p:nvPr/>
          </p:nvSpPr>
          <p:spPr>
            <a:xfrm>
              <a:off x="6758052" y="4192400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3C8A14A-CB0B-445A-AD09-EB6D82185668}"/>
                </a:ext>
              </a:extLst>
            </p:cNvPr>
            <p:cNvSpPr/>
            <p:nvPr/>
          </p:nvSpPr>
          <p:spPr>
            <a:xfrm>
              <a:off x="6993482" y="4182326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93724C11-5566-440B-8208-9812DCD68ECB}"/>
                </a:ext>
              </a:extLst>
            </p:cNvPr>
            <p:cNvSpPr/>
            <p:nvPr/>
          </p:nvSpPr>
          <p:spPr>
            <a:xfrm>
              <a:off x="7209728" y="396186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4A567531-7CDF-4C19-A0BE-DBDE161651FC}"/>
                </a:ext>
              </a:extLst>
            </p:cNvPr>
            <p:cNvGrpSpPr/>
            <p:nvPr/>
          </p:nvGrpSpPr>
          <p:grpSpPr>
            <a:xfrm>
              <a:off x="6627312" y="3710375"/>
              <a:ext cx="678244" cy="945930"/>
              <a:chOff x="5070915" y="3804746"/>
              <a:chExt cx="678244" cy="945930"/>
            </a:xfrm>
          </p:grpSpPr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730916C2-6863-4539-95BA-5140CC289D5F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CE9C7408-278A-4CDA-8C7F-8F9569FF617B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964A0229-852A-4CB3-A037-C415E19A26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87687AA1-21B5-45D4-B9F0-F994C3C2F878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A04A9F21-D9EE-4FA7-AA72-8C78BCB72191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BA08AF3D-4DB2-44D0-BE73-7E73126440DA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3350A8AB-51C3-46ED-AB3D-38D8A3CAEB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D3147CBF-F187-4187-84D5-411E9C12747F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1716B47A-D3C1-4310-8221-96C2072664C5}"/>
              </a:ext>
            </a:extLst>
          </p:cNvPr>
          <p:cNvGrpSpPr/>
          <p:nvPr/>
        </p:nvGrpSpPr>
        <p:grpSpPr>
          <a:xfrm>
            <a:off x="8500202" y="5174593"/>
            <a:ext cx="862063" cy="945930"/>
            <a:chOff x="8500202" y="5174593"/>
            <a:chExt cx="862063" cy="945930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C2910F15-BAEB-416A-AC1E-5D0134DA68B7}"/>
                </a:ext>
              </a:extLst>
            </p:cNvPr>
            <p:cNvGrpSpPr/>
            <p:nvPr/>
          </p:nvGrpSpPr>
          <p:grpSpPr>
            <a:xfrm>
              <a:off x="8600599" y="5174593"/>
              <a:ext cx="678244" cy="945930"/>
              <a:chOff x="5070915" y="3804746"/>
              <a:chExt cx="678244" cy="945930"/>
            </a:xfrm>
          </p:grpSpPr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71859093-0C67-4726-9F82-6E0C8907BE7B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3942B615-A3A1-46F1-B93A-170845CEB5EC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73728462-5C16-4B32-BCCF-7E2225C97E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F094F5F4-6EA5-450B-95F8-58D79C4FBBAA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BA95AFD5-B113-4032-81C0-0AADD463916A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7DF2B247-CF4C-4AFF-9521-20BE599C7143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92CB599C-1F03-484D-83F9-FBC1A6D6B7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F8F9F4A5-1EBB-44AC-90B8-877BFF646141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1059D818-5980-469D-B4FB-CF0492AE4AA1}"/>
                </a:ext>
              </a:extLst>
            </p:cNvPr>
            <p:cNvSpPr/>
            <p:nvPr/>
          </p:nvSpPr>
          <p:spPr>
            <a:xfrm>
              <a:off x="8500202" y="5426844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EF442C00-8E56-4DED-BCBD-9C6AEED35EC1}"/>
                </a:ext>
              </a:extLst>
            </p:cNvPr>
            <p:cNvSpPr/>
            <p:nvPr/>
          </p:nvSpPr>
          <p:spPr>
            <a:xfrm>
              <a:off x="8722670" y="5668578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40D172D7-EC18-4A8E-B396-D0AA802F6023}"/>
                </a:ext>
              </a:extLst>
            </p:cNvPr>
            <p:cNvSpPr/>
            <p:nvPr/>
          </p:nvSpPr>
          <p:spPr>
            <a:xfrm>
              <a:off x="8958100" y="5669014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B766BD26-FEBB-4B6C-86EF-BC15261EF364}"/>
                </a:ext>
              </a:extLst>
            </p:cNvPr>
            <p:cNvSpPr/>
            <p:nvPr/>
          </p:nvSpPr>
          <p:spPr>
            <a:xfrm>
              <a:off x="9183589" y="5668578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DC0688B-FDB3-4DE2-A28C-2BFD3D014AFF}"/>
              </a:ext>
            </a:extLst>
          </p:cNvPr>
          <p:cNvGrpSpPr/>
          <p:nvPr/>
        </p:nvGrpSpPr>
        <p:grpSpPr>
          <a:xfrm>
            <a:off x="2466100" y="5292930"/>
            <a:ext cx="824295" cy="945930"/>
            <a:chOff x="2466100" y="5292930"/>
            <a:chExt cx="824295" cy="945930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D07A7DC7-9809-449F-A343-22F7A8E40499}"/>
                </a:ext>
              </a:extLst>
            </p:cNvPr>
            <p:cNvGrpSpPr/>
            <p:nvPr/>
          </p:nvGrpSpPr>
          <p:grpSpPr>
            <a:xfrm>
              <a:off x="2540027" y="5292930"/>
              <a:ext cx="678244" cy="945930"/>
              <a:chOff x="4466895" y="3090041"/>
              <a:chExt cx="2007476" cy="2375339"/>
            </a:xfrm>
          </p:grpSpPr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BEA97C04-C571-4BA9-88DD-FB7902E2F9A5}"/>
                  </a:ext>
                </a:extLst>
              </p:cNvPr>
              <p:cNvSpPr/>
              <p:nvPr/>
            </p:nvSpPr>
            <p:spPr>
              <a:xfrm>
                <a:off x="4466896" y="3090042"/>
                <a:ext cx="2007475" cy="2375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4C0DFB0B-9BA9-4B29-BAFF-580ECAF06A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6965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8B7E5748-618E-4FA3-8009-74F660F2D69B}"/>
                  </a:ext>
                </a:extLst>
              </p:cNvPr>
              <p:cNvCxnSpPr/>
              <p:nvPr/>
            </p:nvCxnSpPr>
            <p:spPr>
              <a:xfrm>
                <a:off x="4466896" y="3626070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72698852-3847-4CE9-BD94-B0E2D4E861D0}"/>
                  </a:ext>
                </a:extLst>
              </p:cNvPr>
              <p:cNvCxnSpPr/>
              <p:nvPr/>
            </p:nvCxnSpPr>
            <p:spPr>
              <a:xfrm>
                <a:off x="4466895" y="426194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599996B0-9A5A-49F4-882F-BA152BFD55F1}"/>
                  </a:ext>
                </a:extLst>
              </p:cNvPr>
              <p:cNvCxnSpPr/>
              <p:nvPr/>
            </p:nvCxnSpPr>
            <p:spPr>
              <a:xfrm>
                <a:off x="4466895" y="485052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2A7485A7-1C16-4BF4-BB56-0BA57E8E21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558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B5F18B00-5CC7-46F1-A332-FA4CAF96193E}"/>
                </a:ext>
              </a:extLst>
            </p:cNvPr>
            <p:cNvSpPr/>
            <p:nvPr/>
          </p:nvSpPr>
          <p:spPr>
            <a:xfrm>
              <a:off x="2466100" y="602667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6DBC1BA1-E643-40A9-9F04-084538E99C86}"/>
                </a:ext>
              </a:extLst>
            </p:cNvPr>
            <p:cNvSpPr/>
            <p:nvPr/>
          </p:nvSpPr>
          <p:spPr>
            <a:xfrm>
              <a:off x="2677954" y="5541181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C40E7A05-06EA-451B-856B-576A45B14FED}"/>
                </a:ext>
              </a:extLst>
            </p:cNvPr>
            <p:cNvSpPr/>
            <p:nvPr/>
          </p:nvSpPr>
          <p:spPr>
            <a:xfrm>
              <a:off x="2904641" y="578633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4794E9E9-BDB5-43F9-9F94-FA4B7BE35222}"/>
                </a:ext>
              </a:extLst>
            </p:cNvPr>
            <p:cNvSpPr/>
            <p:nvPr/>
          </p:nvSpPr>
          <p:spPr>
            <a:xfrm>
              <a:off x="3111719" y="5555083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FD14A52B-E0F1-4AA2-9607-C219D04E4978}"/>
              </a:ext>
            </a:extLst>
          </p:cNvPr>
          <p:cNvGrpSpPr/>
          <p:nvPr/>
        </p:nvGrpSpPr>
        <p:grpSpPr>
          <a:xfrm>
            <a:off x="10634676" y="2578105"/>
            <a:ext cx="678244" cy="945930"/>
            <a:chOff x="5070915" y="3804746"/>
            <a:chExt cx="678244" cy="945930"/>
          </a:xfrm>
        </p:grpSpPr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D1105C4F-4B3F-41FD-8CD8-7CF2AF7896B6}"/>
                </a:ext>
              </a:extLst>
            </p:cNvPr>
            <p:cNvGrpSpPr/>
            <p:nvPr/>
          </p:nvGrpSpPr>
          <p:grpSpPr>
            <a:xfrm>
              <a:off x="5070915" y="3804746"/>
              <a:ext cx="678244" cy="945930"/>
              <a:chOff x="4466895" y="3090041"/>
              <a:chExt cx="2007476" cy="2375339"/>
            </a:xfrm>
          </p:grpSpPr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ACA1CD1A-58E5-4537-BC33-7B4BFB060D37}"/>
                  </a:ext>
                </a:extLst>
              </p:cNvPr>
              <p:cNvSpPr/>
              <p:nvPr/>
            </p:nvSpPr>
            <p:spPr>
              <a:xfrm>
                <a:off x="4466896" y="3090042"/>
                <a:ext cx="2007475" cy="2375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58609F2-F4AC-48DD-A866-F7896A5EDC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6965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15081300-9192-4A24-95DE-A020FB8D3026}"/>
                  </a:ext>
                </a:extLst>
              </p:cNvPr>
              <p:cNvCxnSpPr/>
              <p:nvPr/>
            </p:nvCxnSpPr>
            <p:spPr>
              <a:xfrm>
                <a:off x="4466896" y="3626070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ABD70997-87FA-4236-AFBB-B372ACFFC1CA}"/>
                  </a:ext>
                </a:extLst>
              </p:cNvPr>
              <p:cNvCxnSpPr/>
              <p:nvPr/>
            </p:nvCxnSpPr>
            <p:spPr>
              <a:xfrm>
                <a:off x="4466895" y="426194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B2E5166E-64B6-44A0-9EF7-0897B952729A}"/>
                  </a:ext>
                </a:extLst>
              </p:cNvPr>
              <p:cNvCxnSpPr/>
              <p:nvPr/>
            </p:nvCxnSpPr>
            <p:spPr>
              <a:xfrm>
                <a:off x="4466895" y="4850525"/>
                <a:ext cx="2007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D99D71B7-9261-4125-9D19-1967019C58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9558" y="3090041"/>
                <a:ext cx="0" cy="2375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0048179E-3B16-41BB-87D7-5A3E8B757D0C}"/>
                </a:ext>
              </a:extLst>
            </p:cNvPr>
            <p:cNvCxnSpPr/>
            <p:nvPr/>
          </p:nvCxnSpPr>
          <p:spPr>
            <a:xfrm>
              <a:off x="5070915" y="3804746"/>
              <a:ext cx="67824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1" name="Oval 260">
            <a:extLst>
              <a:ext uri="{FF2B5EF4-FFF2-40B4-BE49-F238E27FC236}">
                <a16:creationId xmlns:a16="http://schemas.microsoft.com/office/drawing/2014/main" id="{51F51303-9B5A-4428-B9F4-5117BBD5DAF0}"/>
              </a:ext>
            </a:extLst>
          </p:cNvPr>
          <p:cNvSpPr/>
          <p:nvPr/>
        </p:nvSpPr>
        <p:spPr>
          <a:xfrm>
            <a:off x="10545338" y="3060743"/>
            <a:ext cx="178676" cy="1786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41A95F36-9762-4F62-88B9-BCD4E78CBC70}"/>
              </a:ext>
            </a:extLst>
          </p:cNvPr>
          <p:cNvSpPr/>
          <p:nvPr/>
        </p:nvSpPr>
        <p:spPr>
          <a:xfrm>
            <a:off x="10769050" y="2823304"/>
            <a:ext cx="178676" cy="1786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9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FA55-4FC5-4AA4-8DCF-02DA8BF5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81C58C-AA58-4E75-BCC7-0BE0C88031EF}"/>
              </a:ext>
            </a:extLst>
          </p:cNvPr>
          <p:cNvGrpSpPr/>
          <p:nvPr/>
        </p:nvGrpSpPr>
        <p:grpSpPr>
          <a:xfrm>
            <a:off x="1637075" y="4337247"/>
            <a:ext cx="767582" cy="947045"/>
            <a:chOff x="1744391" y="2279631"/>
            <a:chExt cx="767582" cy="94704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81169C4-AC65-4157-8B5F-1D89DD0A485E}"/>
                </a:ext>
              </a:extLst>
            </p:cNvPr>
            <p:cNvGrpSpPr/>
            <p:nvPr/>
          </p:nvGrpSpPr>
          <p:grpSpPr>
            <a:xfrm>
              <a:off x="1833729" y="2279631"/>
              <a:ext cx="678244" cy="947045"/>
              <a:chOff x="5070915" y="3803631"/>
              <a:chExt cx="678244" cy="947045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9DDEAE1-D5C4-4CDF-8CB2-B47C9350ED02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25DCE53-47B6-4192-B9FE-FAE9B0DA128E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F6D2EE63-C952-4A4C-B999-62F45B2B8A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5911EDD-F74F-4B25-A480-47267EF568E8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834A3DAF-B0AE-4380-B876-F0FF08B2B15C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1B77A008-AA46-46D6-8D6D-7FD5864BF4F9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E9005E65-3204-49DC-83D9-BDFA4F0032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476DCC0-40AB-4E9B-98E4-D62CC94661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70915" y="3803631"/>
                <a:ext cx="678244" cy="11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7EA0591-E0E4-4B91-8AA9-FBA18C3A207C}"/>
                </a:ext>
              </a:extLst>
            </p:cNvPr>
            <p:cNvSpPr/>
            <p:nvPr/>
          </p:nvSpPr>
          <p:spPr>
            <a:xfrm>
              <a:off x="1744391" y="2532271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D4CEEC3-8A23-4499-891D-14946A4063F0}"/>
              </a:ext>
            </a:extLst>
          </p:cNvPr>
          <p:cNvGrpSpPr/>
          <p:nvPr/>
        </p:nvGrpSpPr>
        <p:grpSpPr>
          <a:xfrm>
            <a:off x="3162239" y="2816891"/>
            <a:ext cx="764624" cy="945930"/>
            <a:chOff x="8724839" y="3778608"/>
            <a:chExt cx="764624" cy="94593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5B51F1E-0337-47EE-B253-DC53A07313E3}"/>
                </a:ext>
              </a:extLst>
            </p:cNvPr>
            <p:cNvGrpSpPr/>
            <p:nvPr/>
          </p:nvGrpSpPr>
          <p:grpSpPr>
            <a:xfrm>
              <a:off x="8724839" y="3778608"/>
              <a:ext cx="678244" cy="945930"/>
              <a:chOff x="5070915" y="3804746"/>
              <a:chExt cx="678244" cy="94593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588B341-0D61-4965-9AF3-097653DF77A6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9E897321-4A78-40A5-A6E2-D7C6C8682F41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6FA282D-5EE0-4069-853C-A3ACC1E728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0E6C7F50-4980-4F7E-AC93-91137A976317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26B9044-0F41-468F-AA95-E6F014C85D5E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8AFA6C29-592C-4C5C-A5C3-0A152C3EC508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0A9F87F1-B365-4826-98A2-5175082DC4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B67E8EE-41DA-4D4E-9443-55A1C3D4AAAC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BA3399D-076B-444C-A184-891A4CE0915D}"/>
                </a:ext>
              </a:extLst>
            </p:cNvPr>
            <p:cNvSpPr/>
            <p:nvPr/>
          </p:nvSpPr>
          <p:spPr>
            <a:xfrm>
              <a:off x="8858272" y="402629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FFDD11A-E0CC-4EF9-9579-587890AB14A4}"/>
                </a:ext>
              </a:extLst>
            </p:cNvPr>
            <p:cNvSpPr/>
            <p:nvPr/>
          </p:nvSpPr>
          <p:spPr>
            <a:xfrm>
              <a:off x="9080307" y="426622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47C1606-2507-4ACF-AC20-D7ED47E74952}"/>
                </a:ext>
              </a:extLst>
            </p:cNvPr>
            <p:cNvSpPr/>
            <p:nvPr/>
          </p:nvSpPr>
          <p:spPr>
            <a:xfrm>
              <a:off x="9310787" y="4027246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75D6823-6ACD-49DE-9567-0B2BF259B195}"/>
              </a:ext>
            </a:extLst>
          </p:cNvPr>
          <p:cNvGrpSpPr/>
          <p:nvPr/>
        </p:nvGrpSpPr>
        <p:grpSpPr>
          <a:xfrm>
            <a:off x="4475883" y="2770289"/>
            <a:ext cx="764624" cy="945930"/>
            <a:chOff x="8724839" y="3778608"/>
            <a:chExt cx="764624" cy="94593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654405F-79B1-4632-9E91-382D9EB03AB3}"/>
                </a:ext>
              </a:extLst>
            </p:cNvPr>
            <p:cNvGrpSpPr/>
            <p:nvPr/>
          </p:nvGrpSpPr>
          <p:grpSpPr>
            <a:xfrm>
              <a:off x="8724839" y="3778608"/>
              <a:ext cx="678244" cy="945930"/>
              <a:chOff x="5070915" y="3804746"/>
              <a:chExt cx="678244" cy="945930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2703A36-6680-41CF-AC38-21DC740F10F8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D1E7E3C6-073A-482B-8353-7F9D86FD280F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6BAF9194-ABA2-4B07-ADCF-3963564DD6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B5DA9E20-A7E0-4325-91B8-630959E76F6A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8C908C04-1966-4D7C-AB0A-732ED593EB2D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1DC5B2FF-F60E-4994-9ACA-474370A07B74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31B1B0E5-0CFA-4A05-B058-3829518F1E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AF19847-35B3-4536-9398-829FA4202C56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A8FB22C-82C4-4099-9E60-BB1DE8FA26D6}"/>
                </a:ext>
              </a:extLst>
            </p:cNvPr>
            <p:cNvSpPr/>
            <p:nvPr/>
          </p:nvSpPr>
          <p:spPr>
            <a:xfrm>
              <a:off x="8858272" y="4026295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453544B-8FD9-4E7B-BD88-CD35EF2FC220}"/>
                </a:ext>
              </a:extLst>
            </p:cNvPr>
            <p:cNvSpPr/>
            <p:nvPr/>
          </p:nvSpPr>
          <p:spPr>
            <a:xfrm>
              <a:off x="9086479" y="3802516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38E6BAD-99C6-41F9-A2CD-F048D5650ABD}"/>
                </a:ext>
              </a:extLst>
            </p:cNvPr>
            <p:cNvSpPr/>
            <p:nvPr/>
          </p:nvSpPr>
          <p:spPr>
            <a:xfrm>
              <a:off x="9310787" y="4027246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D041900-2D41-4F1F-8EE0-FC6534761F0C}"/>
              </a:ext>
            </a:extLst>
          </p:cNvPr>
          <p:cNvGrpSpPr/>
          <p:nvPr/>
        </p:nvGrpSpPr>
        <p:grpSpPr>
          <a:xfrm>
            <a:off x="5873609" y="2795312"/>
            <a:ext cx="859538" cy="945930"/>
            <a:chOff x="6678466" y="2229170"/>
            <a:chExt cx="859538" cy="94593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FA4DA22-3B93-449B-8C6E-34D4F9426669}"/>
                </a:ext>
              </a:extLst>
            </p:cNvPr>
            <p:cNvSpPr/>
            <p:nvPr/>
          </p:nvSpPr>
          <p:spPr>
            <a:xfrm>
              <a:off x="7138233" y="2472951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4C5E2C7-CC8C-4BCD-995F-E50704942A9E}"/>
                </a:ext>
              </a:extLst>
            </p:cNvPr>
            <p:cNvGrpSpPr/>
            <p:nvPr/>
          </p:nvGrpSpPr>
          <p:grpSpPr>
            <a:xfrm>
              <a:off x="6770422" y="2229170"/>
              <a:ext cx="678244" cy="945930"/>
              <a:chOff x="5070915" y="3804746"/>
              <a:chExt cx="678244" cy="945930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8163767-91BF-4433-9119-B6429ACDDCFC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C8C65A16-1D55-4677-9711-F44E655354F0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097DFCD6-8FF9-4502-9890-E154422611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6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0FB35111-2049-4824-9343-41FE2B2407F4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B085F4F-A1AE-42B2-A1B4-A19CD311D2A5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604DC1C2-73AD-45F3-8790-4285A88FEDD2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BC87D78-6183-428A-BA0F-E167E7D4DE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AA24B1B-0FF4-4369-A77C-476E12E6CE39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748E85A-C508-4FCB-B469-6B9EEE75B5FC}"/>
                </a:ext>
              </a:extLst>
            </p:cNvPr>
            <p:cNvSpPr/>
            <p:nvPr/>
          </p:nvSpPr>
          <p:spPr>
            <a:xfrm>
              <a:off x="6900857" y="247760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26E2D9B-84A2-4B69-A75E-061DB71012F9}"/>
                </a:ext>
              </a:extLst>
            </p:cNvPr>
            <p:cNvSpPr/>
            <p:nvPr/>
          </p:nvSpPr>
          <p:spPr>
            <a:xfrm>
              <a:off x="7359328" y="2725436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21AD12A-EF34-44E9-B5E3-C686749BD6CA}"/>
                </a:ext>
              </a:extLst>
            </p:cNvPr>
            <p:cNvSpPr/>
            <p:nvPr/>
          </p:nvSpPr>
          <p:spPr>
            <a:xfrm>
              <a:off x="6678466" y="247760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5C26D6A-4E84-48BD-A814-13CB3E72D560}"/>
              </a:ext>
            </a:extLst>
          </p:cNvPr>
          <p:cNvGrpSpPr/>
          <p:nvPr/>
        </p:nvGrpSpPr>
        <p:grpSpPr>
          <a:xfrm>
            <a:off x="7250966" y="2794197"/>
            <a:ext cx="770200" cy="945930"/>
            <a:chOff x="6678466" y="2229170"/>
            <a:chExt cx="770200" cy="94593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54D3576-CCAA-4B88-BB93-BAB966EF1B65}"/>
                </a:ext>
              </a:extLst>
            </p:cNvPr>
            <p:cNvSpPr/>
            <p:nvPr/>
          </p:nvSpPr>
          <p:spPr>
            <a:xfrm>
              <a:off x="7138233" y="2472951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1D27A2F-CCA8-4FD9-8E14-59F9F9774120}"/>
                </a:ext>
              </a:extLst>
            </p:cNvPr>
            <p:cNvGrpSpPr/>
            <p:nvPr/>
          </p:nvGrpSpPr>
          <p:grpSpPr>
            <a:xfrm>
              <a:off x="6770422" y="2229170"/>
              <a:ext cx="678244" cy="945930"/>
              <a:chOff x="5070915" y="3804746"/>
              <a:chExt cx="678244" cy="945930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B0EE8C60-F937-4E26-A6D6-8F8F87C86C75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1A84370D-A97E-47A8-AFD6-224697B2F611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5709C44F-4CDD-4229-B7FF-E9D823FFAF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6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1880393-8588-4C35-9B93-2318B87B7004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7ECDB555-2922-4D38-9A61-6F58FD186CF4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C1AFD4FA-2BDB-4D6F-B941-817606F21368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A485BE96-5BB9-4E16-A107-9EFD6035B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9CCC4CB-F2AA-4173-927A-BB2F9904D7DF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A5285F6-5570-47B1-8AFB-021F69729813}"/>
                </a:ext>
              </a:extLst>
            </p:cNvPr>
            <p:cNvSpPr/>
            <p:nvPr/>
          </p:nvSpPr>
          <p:spPr>
            <a:xfrm>
              <a:off x="6678466" y="247760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183EBF2-F464-4FF2-A103-BE6BCBB38A64}"/>
              </a:ext>
            </a:extLst>
          </p:cNvPr>
          <p:cNvGrpSpPr/>
          <p:nvPr/>
        </p:nvGrpSpPr>
        <p:grpSpPr>
          <a:xfrm>
            <a:off x="1758271" y="2830982"/>
            <a:ext cx="762326" cy="947045"/>
            <a:chOff x="1833729" y="2279631"/>
            <a:chExt cx="762326" cy="947045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7D29031-7241-456F-A94F-80CB7F46D8C9}"/>
                </a:ext>
              </a:extLst>
            </p:cNvPr>
            <p:cNvGrpSpPr/>
            <p:nvPr/>
          </p:nvGrpSpPr>
          <p:grpSpPr>
            <a:xfrm>
              <a:off x="1833729" y="2279631"/>
              <a:ext cx="678244" cy="947045"/>
              <a:chOff x="5070915" y="3803631"/>
              <a:chExt cx="678244" cy="947045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C13BD5B2-B5FA-4B43-ABBF-268628DA5FD3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69064978-59DF-46E4-B97D-28AC3F85ED8D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F4C16CD6-D182-4198-93C0-32E37CC113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F28D54C7-EF13-40E6-96C9-274C39C885F0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90750AD5-1267-43BE-BDF8-E1EB0ED468E4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3F6ACCD3-CEB2-4906-ACF0-8C35AF661698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6B51723E-54A5-4E82-A23C-672E481CAD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040600A-89D0-4179-9E40-995BD40AA7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70915" y="3803631"/>
                <a:ext cx="678244" cy="11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3E1B98B-4348-441C-9AD6-F25E7FE60D2D}"/>
                </a:ext>
              </a:extLst>
            </p:cNvPr>
            <p:cNvSpPr/>
            <p:nvPr/>
          </p:nvSpPr>
          <p:spPr>
            <a:xfrm>
              <a:off x="2417379" y="2775290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6F3F044-85BC-4A5E-AA42-3234A1F4C7F0}"/>
              </a:ext>
            </a:extLst>
          </p:cNvPr>
          <p:cNvGrpSpPr/>
          <p:nvPr/>
        </p:nvGrpSpPr>
        <p:grpSpPr>
          <a:xfrm>
            <a:off x="3067325" y="4332084"/>
            <a:ext cx="770200" cy="945930"/>
            <a:chOff x="6678466" y="2229170"/>
            <a:chExt cx="770200" cy="945930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F9CD883-571C-4310-B59F-51E0A00ED459}"/>
                </a:ext>
              </a:extLst>
            </p:cNvPr>
            <p:cNvSpPr/>
            <p:nvPr/>
          </p:nvSpPr>
          <p:spPr>
            <a:xfrm>
              <a:off x="7138233" y="2472951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7B2CBC0-9DF4-438C-8CCE-07EC30B7E70D}"/>
                </a:ext>
              </a:extLst>
            </p:cNvPr>
            <p:cNvGrpSpPr/>
            <p:nvPr/>
          </p:nvGrpSpPr>
          <p:grpSpPr>
            <a:xfrm>
              <a:off x="6770422" y="2229170"/>
              <a:ext cx="678244" cy="945930"/>
              <a:chOff x="5070915" y="3804746"/>
              <a:chExt cx="678244" cy="945930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A2A62405-E286-4CE4-BDFC-88F562CD3AB1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678D45A3-A8E2-485E-9680-D577A3EC4B56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2C5C9A26-1A60-4F6F-A7B9-36570197D9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6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3FAFC547-BA96-45F4-925E-A75AB4041C61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3CAF6599-CEC1-4BB7-9EB2-541EC18B6D84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33DA2E61-FD36-4616-9FC4-B18FA6829008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F84DEDDA-AB59-4CA0-AA75-6A6C528D3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B33FB7BB-BDB9-4B8F-847E-969026FA6BC0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355331F-6551-440D-867C-3AE52E24ECB9}"/>
                </a:ext>
              </a:extLst>
            </p:cNvPr>
            <p:cNvSpPr/>
            <p:nvPr/>
          </p:nvSpPr>
          <p:spPr>
            <a:xfrm>
              <a:off x="6900857" y="247760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4055AC5-D6E8-493B-A4F5-8E670023ED59}"/>
                </a:ext>
              </a:extLst>
            </p:cNvPr>
            <p:cNvSpPr/>
            <p:nvPr/>
          </p:nvSpPr>
          <p:spPr>
            <a:xfrm>
              <a:off x="6678466" y="247760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37645F2-32D6-4C41-B291-A201D7B538DE}"/>
              </a:ext>
            </a:extLst>
          </p:cNvPr>
          <p:cNvGrpSpPr/>
          <p:nvPr/>
        </p:nvGrpSpPr>
        <p:grpSpPr>
          <a:xfrm>
            <a:off x="4402892" y="4297536"/>
            <a:ext cx="770200" cy="945930"/>
            <a:chOff x="6678466" y="2229170"/>
            <a:chExt cx="770200" cy="945930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0C634F6-418E-4757-846A-5D28892DF71B}"/>
                </a:ext>
              </a:extLst>
            </p:cNvPr>
            <p:cNvGrpSpPr/>
            <p:nvPr/>
          </p:nvGrpSpPr>
          <p:grpSpPr>
            <a:xfrm>
              <a:off x="6770422" y="2229170"/>
              <a:ext cx="678244" cy="945930"/>
              <a:chOff x="5070915" y="3804746"/>
              <a:chExt cx="678244" cy="94593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7B25D868-9A56-4BC8-B4EC-427D4F97589C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4E54ED85-E555-4673-88B0-482C386441D4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5D583CD6-2CE5-4DC3-AC3B-B35976AED800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A5BFA1A8-CFF8-4505-A307-20925F449546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36D44157-0049-4A1D-BF0B-D84A19F86280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1D164F0A-AC6C-49E4-B97D-ECEE882D4E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8A250BAB-DEE3-4A99-A5DB-1E9F29FAC9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6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A87C3BD6-B43F-4AED-87C3-AB7EAB8A090E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375399B-B139-4F4E-A48D-55D5A6371CFF}"/>
                </a:ext>
              </a:extLst>
            </p:cNvPr>
            <p:cNvSpPr/>
            <p:nvPr/>
          </p:nvSpPr>
          <p:spPr>
            <a:xfrm>
              <a:off x="6678466" y="247760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3766960-EB8D-4D8F-8A0C-2FC0BC5CFE39}"/>
                </a:ext>
              </a:extLst>
            </p:cNvPr>
            <p:cNvSpPr/>
            <p:nvPr/>
          </p:nvSpPr>
          <p:spPr>
            <a:xfrm>
              <a:off x="7132062" y="2257027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A999C65-2FBB-4300-B543-9A3068E63820}"/>
              </a:ext>
            </a:extLst>
          </p:cNvPr>
          <p:cNvGrpSpPr/>
          <p:nvPr/>
        </p:nvGrpSpPr>
        <p:grpSpPr>
          <a:xfrm>
            <a:off x="5962947" y="4281576"/>
            <a:ext cx="764624" cy="945930"/>
            <a:chOff x="8724839" y="3778608"/>
            <a:chExt cx="764624" cy="945930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7069436-F529-43E4-9C52-DF7E3431C227}"/>
                </a:ext>
              </a:extLst>
            </p:cNvPr>
            <p:cNvGrpSpPr/>
            <p:nvPr/>
          </p:nvGrpSpPr>
          <p:grpSpPr>
            <a:xfrm>
              <a:off x="8724839" y="3778608"/>
              <a:ext cx="678244" cy="945930"/>
              <a:chOff x="5070915" y="3804746"/>
              <a:chExt cx="678244" cy="945930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B56EB15D-B1BF-4510-A135-EF7A0C508264}"/>
                  </a:ext>
                </a:extLst>
              </p:cNvPr>
              <p:cNvGrpSpPr/>
              <p:nvPr/>
            </p:nvGrpSpPr>
            <p:grpSpPr>
              <a:xfrm>
                <a:off x="5070915" y="3804746"/>
                <a:ext cx="678244" cy="945930"/>
                <a:chOff x="4466895" y="3090041"/>
                <a:chExt cx="2007476" cy="2375339"/>
              </a:xfrm>
            </p:grpSpPr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A8E263DD-3A03-4AAF-BF99-C7BABFF7F5C5}"/>
                    </a:ext>
                  </a:extLst>
                </p:cNvPr>
                <p:cNvSpPr/>
                <p:nvPr/>
              </p:nvSpPr>
              <p:spPr>
                <a:xfrm>
                  <a:off x="4466896" y="3090042"/>
                  <a:ext cx="2007475" cy="2375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16367067-8ECC-457C-88A2-6F6623F2CB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6965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FA837831-90A5-4BA6-A146-046F0DAEA447}"/>
                    </a:ext>
                  </a:extLst>
                </p:cNvPr>
                <p:cNvCxnSpPr/>
                <p:nvPr/>
              </p:nvCxnSpPr>
              <p:spPr>
                <a:xfrm>
                  <a:off x="4466896" y="3626070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9313C83E-58B0-49E2-9B8D-484B6749CFA1}"/>
                    </a:ext>
                  </a:extLst>
                </p:cNvPr>
                <p:cNvCxnSpPr/>
                <p:nvPr/>
              </p:nvCxnSpPr>
              <p:spPr>
                <a:xfrm>
                  <a:off x="4466895" y="426194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D8A225A8-427C-464D-A8DB-7EF3D13428C4}"/>
                    </a:ext>
                  </a:extLst>
                </p:cNvPr>
                <p:cNvCxnSpPr/>
                <p:nvPr/>
              </p:nvCxnSpPr>
              <p:spPr>
                <a:xfrm>
                  <a:off x="4466895" y="4850525"/>
                  <a:ext cx="200747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AC3D5C24-C41E-4A46-9DF0-C7065FD6C2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9558" y="3090041"/>
                  <a:ext cx="0" cy="23753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9978DC76-6820-49E7-BE26-C5D2D544AECF}"/>
                  </a:ext>
                </a:extLst>
              </p:cNvPr>
              <p:cNvCxnSpPr/>
              <p:nvPr/>
            </p:nvCxnSpPr>
            <p:spPr>
              <a:xfrm>
                <a:off x="5070915" y="3804746"/>
                <a:ext cx="6782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0F0E26F-1DDE-4B09-8B3B-0809E49A5427}"/>
                </a:ext>
              </a:extLst>
            </p:cNvPr>
            <p:cNvSpPr/>
            <p:nvPr/>
          </p:nvSpPr>
          <p:spPr>
            <a:xfrm>
              <a:off x="8864609" y="4512774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016E325B-0E81-4610-9EBD-DE0CDBEE9643}"/>
                </a:ext>
              </a:extLst>
            </p:cNvPr>
            <p:cNvSpPr/>
            <p:nvPr/>
          </p:nvSpPr>
          <p:spPr>
            <a:xfrm>
              <a:off x="9080307" y="4266222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E6A82C53-5B44-4F06-BA0D-41A01DABD29C}"/>
                </a:ext>
              </a:extLst>
            </p:cNvPr>
            <p:cNvSpPr/>
            <p:nvPr/>
          </p:nvSpPr>
          <p:spPr>
            <a:xfrm>
              <a:off x="9310787" y="4027246"/>
              <a:ext cx="178676" cy="1786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0181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3688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Templates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Butler</dc:creator>
  <cp:lastModifiedBy>Paul Butler</cp:lastModifiedBy>
  <cp:revision>5</cp:revision>
  <dcterms:created xsi:type="dcterms:W3CDTF">2021-03-11T21:18:10Z</dcterms:created>
  <dcterms:modified xsi:type="dcterms:W3CDTF">2021-04-14T01:14:38Z</dcterms:modified>
</cp:coreProperties>
</file>