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1E5FA9-B83F-472B-AE41-7DE03044985C}" v="4" dt="2025-04-18T01:09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man Luis Dagatti" userId="43e7766c8bef1a99" providerId="LiveId" clId="{571E5FA9-B83F-472B-AE41-7DE03044985C}"/>
    <pc:docChg chg="custSel addSld modSld">
      <pc:chgData name="German Luis Dagatti" userId="43e7766c8bef1a99" providerId="LiveId" clId="{571E5FA9-B83F-472B-AE41-7DE03044985C}" dt="2025-04-19T17:17:35.789" v="226" actId="22"/>
      <pc:docMkLst>
        <pc:docMk/>
      </pc:docMkLst>
      <pc:sldChg chg="addSp modSp mod">
        <pc:chgData name="German Luis Dagatti" userId="43e7766c8bef1a99" providerId="LiveId" clId="{571E5FA9-B83F-472B-AE41-7DE03044985C}" dt="2025-04-18T01:08:46.755" v="100" actId="20577"/>
        <pc:sldMkLst>
          <pc:docMk/>
          <pc:sldMk cId="1552804827" sldId="258"/>
        </pc:sldMkLst>
        <pc:spChg chg="add mod">
          <ac:chgData name="German Luis Dagatti" userId="43e7766c8bef1a99" providerId="LiveId" clId="{571E5FA9-B83F-472B-AE41-7DE03044985C}" dt="2025-04-18T01:08:46.755" v="100" actId="20577"/>
          <ac:spMkLst>
            <pc:docMk/>
            <pc:sldMk cId="1552804827" sldId="258"/>
            <ac:spMk id="4" creationId="{2AB0FBF2-DD93-550E-2EE2-160565E44B3C}"/>
          </ac:spMkLst>
        </pc:spChg>
      </pc:sldChg>
      <pc:sldChg chg="addSp modSp mod">
        <pc:chgData name="German Luis Dagatti" userId="43e7766c8bef1a99" providerId="LiveId" clId="{571E5FA9-B83F-472B-AE41-7DE03044985C}" dt="2025-04-18T01:09:06.283" v="122" actId="1076"/>
        <pc:sldMkLst>
          <pc:docMk/>
          <pc:sldMk cId="1989973634" sldId="259"/>
        </pc:sldMkLst>
        <pc:spChg chg="add mod">
          <ac:chgData name="German Luis Dagatti" userId="43e7766c8bef1a99" providerId="LiveId" clId="{571E5FA9-B83F-472B-AE41-7DE03044985C}" dt="2025-04-18T01:09:06.283" v="122" actId="1076"/>
          <ac:spMkLst>
            <pc:docMk/>
            <pc:sldMk cId="1989973634" sldId="259"/>
            <ac:spMk id="4" creationId="{F6EDB328-8047-4787-E96D-6352FA57958F}"/>
          </ac:spMkLst>
        </pc:spChg>
      </pc:sldChg>
      <pc:sldChg chg="addSp modSp mod">
        <pc:chgData name="German Luis Dagatti" userId="43e7766c8bef1a99" providerId="LiveId" clId="{571E5FA9-B83F-472B-AE41-7DE03044985C}" dt="2025-04-18T01:08:19.004" v="40" actId="20577"/>
        <pc:sldMkLst>
          <pc:docMk/>
          <pc:sldMk cId="168120994" sldId="260"/>
        </pc:sldMkLst>
        <pc:spChg chg="add mod">
          <ac:chgData name="German Luis Dagatti" userId="43e7766c8bef1a99" providerId="LiveId" clId="{571E5FA9-B83F-472B-AE41-7DE03044985C}" dt="2025-04-18T01:08:19.004" v="40" actId="20577"/>
          <ac:spMkLst>
            <pc:docMk/>
            <pc:sldMk cId="168120994" sldId="260"/>
            <ac:spMk id="4" creationId="{D3CA4ED9-F86E-EA47-DDCA-BA83F6E31280}"/>
          </ac:spMkLst>
        </pc:spChg>
      </pc:sldChg>
      <pc:sldChg chg="addSp modSp new mod">
        <pc:chgData name="German Luis Dagatti" userId="43e7766c8bef1a99" providerId="LiveId" clId="{571E5FA9-B83F-472B-AE41-7DE03044985C}" dt="2025-04-18T01:09:36.669" v="220" actId="20577"/>
        <pc:sldMkLst>
          <pc:docMk/>
          <pc:sldMk cId="1408610806" sldId="261"/>
        </pc:sldMkLst>
        <pc:spChg chg="add mod">
          <ac:chgData name="German Luis Dagatti" userId="43e7766c8bef1a99" providerId="LiveId" clId="{571E5FA9-B83F-472B-AE41-7DE03044985C}" dt="2025-04-18T01:09:36.669" v="220" actId="20577"/>
          <ac:spMkLst>
            <pc:docMk/>
            <pc:sldMk cId="1408610806" sldId="261"/>
            <ac:spMk id="4" creationId="{E9CED2DA-16F6-5807-BFAB-C6EAF75B1E0E}"/>
          </ac:spMkLst>
        </pc:spChg>
        <pc:picChg chg="add">
          <ac:chgData name="German Luis Dagatti" userId="43e7766c8bef1a99" providerId="LiveId" clId="{571E5FA9-B83F-472B-AE41-7DE03044985C}" dt="2025-04-18T01:07:39.843" v="1" actId="22"/>
          <ac:picMkLst>
            <pc:docMk/>
            <pc:sldMk cId="1408610806" sldId="261"/>
            <ac:picMk id="3" creationId="{C36E81D9-7848-159F-90EB-EEC6B96E166E}"/>
          </ac:picMkLst>
        </pc:picChg>
      </pc:sldChg>
      <pc:sldChg chg="addSp new mod">
        <pc:chgData name="German Luis Dagatti" userId="43e7766c8bef1a99" providerId="LiveId" clId="{571E5FA9-B83F-472B-AE41-7DE03044985C}" dt="2025-04-19T02:56:54.562" v="222" actId="22"/>
        <pc:sldMkLst>
          <pc:docMk/>
          <pc:sldMk cId="3617571959" sldId="262"/>
        </pc:sldMkLst>
        <pc:picChg chg="add">
          <ac:chgData name="German Luis Dagatti" userId="43e7766c8bef1a99" providerId="LiveId" clId="{571E5FA9-B83F-472B-AE41-7DE03044985C}" dt="2025-04-19T02:56:54.562" v="222" actId="22"/>
          <ac:picMkLst>
            <pc:docMk/>
            <pc:sldMk cId="3617571959" sldId="262"/>
            <ac:picMk id="3" creationId="{F40AC34F-D917-6FD2-2C53-9E689A4D639B}"/>
          </ac:picMkLst>
        </pc:picChg>
      </pc:sldChg>
      <pc:sldChg chg="addSp new mod">
        <pc:chgData name="German Luis Dagatti" userId="43e7766c8bef1a99" providerId="LiveId" clId="{571E5FA9-B83F-472B-AE41-7DE03044985C}" dt="2025-04-19T02:57:47.749" v="224" actId="22"/>
        <pc:sldMkLst>
          <pc:docMk/>
          <pc:sldMk cId="4277338908" sldId="263"/>
        </pc:sldMkLst>
        <pc:picChg chg="add">
          <ac:chgData name="German Luis Dagatti" userId="43e7766c8bef1a99" providerId="LiveId" clId="{571E5FA9-B83F-472B-AE41-7DE03044985C}" dt="2025-04-19T02:57:47.749" v="224" actId="22"/>
          <ac:picMkLst>
            <pc:docMk/>
            <pc:sldMk cId="4277338908" sldId="263"/>
            <ac:picMk id="3" creationId="{C0313311-D3F7-67C4-3931-B0D480FFAFE0}"/>
          </ac:picMkLst>
        </pc:picChg>
      </pc:sldChg>
      <pc:sldChg chg="addSp new mod">
        <pc:chgData name="German Luis Dagatti" userId="43e7766c8bef1a99" providerId="LiveId" clId="{571E5FA9-B83F-472B-AE41-7DE03044985C}" dt="2025-04-19T17:17:35.789" v="226" actId="22"/>
        <pc:sldMkLst>
          <pc:docMk/>
          <pc:sldMk cId="3021590399" sldId="264"/>
        </pc:sldMkLst>
        <pc:picChg chg="add">
          <ac:chgData name="German Luis Dagatti" userId="43e7766c8bef1a99" providerId="LiveId" clId="{571E5FA9-B83F-472B-AE41-7DE03044985C}" dt="2025-04-19T17:17:35.789" v="226" actId="22"/>
          <ac:picMkLst>
            <pc:docMk/>
            <pc:sldMk cId="3021590399" sldId="264"/>
            <ac:picMk id="3" creationId="{031AB544-7E16-F6BD-5B4A-F3E0762E51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52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81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761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669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686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281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27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507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395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674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5E1DF-F919-4EC8-928B-43B9E83684A7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59538-95F5-456B-8017-8ABE7BAA32F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411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FC0F1F-91C4-6837-C4E3-348A9ED1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CA4ED9-F86E-EA47-DDCA-BA83F6E31280}"/>
              </a:ext>
            </a:extLst>
          </p:cNvPr>
          <p:cNvSpPr txBox="1"/>
          <p:nvPr/>
        </p:nvSpPr>
        <p:spPr>
          <a:xfrm>
            <a:off x="8275899" y="1817225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Creación del proyecto. </a:t>
            </a:r>
          </a:p>
        </p:txBody>
      </p:sp>
    </p:spTree>
    <p:extLst>
      <p:ext uri="{BB962C8B-B14F-4D97-AF65-F5344CB8AC3E}">
        <p14:creationId xmlns:p14="http://schemas.microsoft.com/office/powerpoint/2010/main" val="1681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AEA06-7645-9109-26DB-DB39F056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B0FBF2-DD93-550E-2EE2-160565E44B3C}"/>
              </a:ext>
            </a:extLst>
          </p:cNvPr>
          <p:cNvSpPr txBox="1"/>
          <p:nvPr/>
        </p:nvSpPr>
        <p:spPr>
          <a:xfrm>
            <a:off x="8275899" y="1817225"/>
            <a:ext cx="21644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descripción de cada línea del código </a:t>
            </a:r>
          </a:p>
        </p:txBody>
      </p:sp>
    </p:spTree>
    <p:extLst>
      <p:ext uri="{BB962C8B-B14F-4D97-AF65-F5344CB8AC3E}">
        <p14:creationId xmlns:p14="http://schemas.microsoft.com/office/powerpoint/2010/main" val="155280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CD2E7F-967E-1DD1-2AFD-9ADCE6A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EDB328-8047-4787-E96D-6352FA57958F}"/>
              </a:ext>
            </a:extLst>
          </p:cNvPr>
          <p:cNvSpPr txBox="1"/>
          <p:nvPr/>
        </p:nvSpPr>
        <p:spPr>
          <a:xfrm>
            <a:off x="8831483" y="2882096"/>
            <a:ext cx="21644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 enunciado </a:t>
            </a:r>
          </a:p>
        </p:txBody>
      </p:sp>
    </p:spTree>
    <p:extLst>
      <p:ext uri="{BB962C8B-B14F-4D97-AF65-F5344CB8AC3E}">
        <p14:creationId xmlns:p14="http://schemas.microsoft.com/office/powerpoint/2010/main" val="198997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6E81D9-7848-159F-90EB-EEC6B96E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12"/>
            <a:ext cx="12192000" cy="6480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CED2DA-16F6-5807-BFAB-C6EAF75B1E0E}"/>
              </a:ext>
            </a:extLst>
          </p:cNvPr>
          <p:cNvSpPr txBox="1"/>
          <p:nvPr/>
        </p:nvSpPr>
        <p:spPr>
          <a:xfrm>
            <a:off x="8275899" y="1817225"/>
            <a:ext cx="216446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Se agregan integrantes del proyectos. </a:t>
            </a:r>
            <a:br>
              <a:rPr lang="es-AR" dirty="0">
                <a:solidFill>
                  <a:srgbClr val="FF0000"/>
                </a:solidFill>
              </a:rPr>
            </a:br>
            <a:r>
              <a:rPr lang="es-AR" dirty="0">
                <a:solidFill>
                  <a:srgbClr val="FF0000"/>
                </a:solidFill>
              </a:rPr>
              <a:t>Se carga proyecto a GitHub</a:t>
            </a:r>
          </a:p>
        </p:txBody>
      </p:sp>
    </p:spTree>
    <p:extLst>
      <p:ext uri="{BB962C8B-B14F-4D97-AF65-F5344CB8AC3E}">
        <p14:creationId xmlns:p14="http://schemas.microsoft.com/office/powerpoint/2010/main" val="140861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0AC34F-D917-6FD2-2C53-9E689A4D6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993"/>
            <a:ext cx="12192000" cy="58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313311-D3F7-67C4-3931-B0D480FFA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474"/>
            <a:ext cx="12192000" cy="5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3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1AB544-7E16-F6BD-5B4A-F3E0762E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19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9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2448</TotalTime>
  <Words>27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Luis Dagatti</dc:creator>
  <cp:lastModifiedBy>German Luis Dagatti</cp:lastModifiedBy>
  <cp:revision>1</cp:revision>
  <dcterms:created xsi:type="dcterms:W3CDTF">2025-04-18T00:29:01Z</dcterms:created>
  <dcterms:modified xsi:type="dcterms:W3CDTF">2025-04-19T17:17:41Z</dcterms:modified>
</cp:coreProperties>
</file>