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E5FA9-B83F-472B-AE41-7DE03044985C}" v="4" dt="2025-04-18T01:09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571E5FA9-B83F-472B-AE41-7DE03044985C}"/>
    <pc:docChg chg="custSel addSld modSld">
      <pc:chgData name="German Luis Dagatti" userId="43e7766c8bef1a99" providerId="LiveId" clId="{571E5FA9-B83F-472B-AE41-7DE03044985C}" dt="2025-04-19T17:44:33.418" v="236" actId="22"/>
      <pc:docMkLst>
        <pc:docMk/>
      </pc:docMkLst>
      <pc:sldChg chg="addSp modSp mod">
        <pc:chgData name="German Luis Dagatti" userId="43e7766c8bef1a99" providerId="LiveId" clId="{571E5FA9-B83F-472B-AE41-7DE03044985C}" dt="2025-04-18T01:08:46.755" v="100" actId="20577"/>
        <pc:sldMkLst>
          <pc:docMk/>
          <pc:sldMk cId="1552804827" sldId="258"/>
        </pc:sldMkLst>
        <pc:spChg chg="add mod">
          <ac:chgData name="German Luis Dagatti" userId="43e7766c8bef1a99" providerId="LiveId" clId="{571E5FA9-B83F-472B-AE41-7DE03044985C}" dt="2025-04-18T01:08:46.755" v="100" actId="20577"/>
          <ac:spMkLst>
            <pc:docMk/>
            <pc:sldMk cId="1552804827" sldId="258"/>
            <ac:spMk id="4" creationId="{2AB0FBF2-DD93-550E-2EE2-160565E44B3C}"/>
          </ac:spMkLst>
        </pc:spChg>
      </pc:sldChg>
      <pc:sldChg chg="addSp modSp mod">
        <pc:chgData name="German Luis Dagatti" userId="43e7766c8bef1a99" providerId="LiveId" clId="{571E5FA9-B83F-472B-AE41-7DE03044985C}" dt="2025-04-18T01:09:06.283" v="122" actId="1076"/>
        <pc:sldMkLst>
          <pc:docMk/>
          <pc:sldMk cId="1989973634" sldId="259"/>
        </pc:sldMkLst>
        <pc:spChg chg="add mod">
          <ac:chgData name="German Luis Dagatti" userId="43e7766c8bef1a99" providerId="LiveId" clId="{571E5FA9-B83F-472B-AE41-7DE03044985C}" dt="2025-04-18T01:09:06.283" v="122" actId="1076"/>
          <ac:spMkLst>
            <pc:docMk/>
            <pc:sldMk cId="1989973634" sldId="259"/>
            <ac:spMk id="4" creationId="{F6EDB328-8047-4787-E96D-6352FA57958F}"/>
          </ac:spMkLst>
        </pc:spChg>
      </pc:sldChg>
      <pc:sldChg chg="addSp modSp mod">
        <pc:chgData name="German Luis Dagatti" userId="43e7766c8bef1a99" providerId="LiveId" clId="{571E5FA9-B83F-472B-AE41-7DE03044985C}" dt="2025-04-18T01:08:19.004" v="40" actId="20577"/>
        <pc:sldMkLst>
          <pc:docMk/>
          <pc:sldMk cId="168120994" sldId="260"/>
        </pc:sldMkLst>
        <pc:spChg chg="add mod">
          <ac:chgData name="German Luis Dagatti" userId="43e7766c8bef1a99" providerId="LiveId" clId="{571E5FA9-B83F-472B-AE41-7DE03044985C}" dt="2025-04-18T01:08:19.004" v="40" actId="20577"/>
          <ac:spMkLst>
            <pc:docMk/>
            <pc:sldMk cId="168120994" sldId="260"/>
            <ac:spMk id="4" creationId="{D3CA4ED9-F86E-EA47-DDCA-BA83F6E31280}"/>
          </ac:spMkLst>
        </pc:spChg>
      </pc:sldChg>
      <pc:sldChg chg="addSp modSp new mod">
        <pc:chgData name="German Luis Dagatti" userId="43e7766c8bef1a99" providerId="LiveId" clId="{571E5FA9-B83F-472B-AE41-7DE03044985C}" dt="2025-04-18T01:09:36.669" v="220" actId="20577"/>
        <pc:sldMkLst>
          <pc:docMk/>
          <pc:sldMk cId="1408610806" sldId="261"/>
        </pc:sldMkLst>
        <pc:spChg chg="add mod">
          <ac:chgData name="German Luis Dagatti" userId="43e7766c8bef1a99" providerId="LiveId" clId="{571E5FA9-B83F-472B-AE41-7DE03044985C}" dt="2025-04-18T01:09:36.669" v="220" actId="20577"/>
          <ac:spMkLst>
            <pc:docMk/>
            <pc:sldMk cId="1408610806" sldId="261"/>
            <ac:spMk id="4" creationId="{E9CED2DA-16F6-5807-BFAB-C6EAF75B1E0E}"/>
          </ac:spMkLst>
        </pc:spChg>
        <pc:picChg chg="add">
          <ac:chgData name="German Luis Dagatti" userId="43e7766c8bef1a99" providerId="LiveId" clId="{571E5FA9-B83F-472B-AE41-7DE03044985C}" dt="2025-04-18T01:07:39.843" v="1" actId="22"/>
          <ac:picMkLst>
            <pc:docMk/>
            <pc:sldMk cId="1408610806" sldId="261"/>
            <ac:picMk id="3" creationId="{C36E81D9-7848-159F-90EB-EEC6B96E166E}"/>
          </ac:picMkLst>
        </pc:picChg>
      </pc:sldChg>
      <pc:sldChg chg="addSp new mod">
        <pc:chgData name="German Luis Dagatti" userId="43e7766c8bef1a99" providerId="LiveId" clId="{571E5FA9-B83F-472B-AE41-7DE03044985C}" dt="2025-04-19T02:56:54.562" v="222" actId="22"/>
        <pc:sldMkLst>
          <pc:docMk/>
          <pc:sldMk cId="3617571959" sldId="262"/>
        </pc:sldMkLst>
        <pc:picChg chg="add">
          <ac:chgData name="German Luis Dagatti" userId="43e7766c8bef1a99" providerId="LiveId" clId="{571E5FA9-B83F-472B-AE41-7DE03044985C}" dt="2025-04-19T02:56:54.562" v="222" actId="22"/>
          <ac:picMkLst>
            <pc:docMk/>
            <pc:sldMk cId="3617571959" sldId="262"/>
            <ac:picMk id="3" creationId="{F40AC34F-D917-6FD2-2C53-9E689A4D639B}"/>
          </ac:picMkLst>
        </pc:picChg>
      </pc:sldChg>
      <pc:sldChg chg="addSp new mod">
        <pc:chgData name="German Luis Dagatti" userId="43e7766c8bef1a99" providerId="LiveId" clId="{571E5FA9-B83F-472B-AE41-7DE03044985C}" dt="2025-04-19T02:57:47.749" v="224" actId="22"/>
        <pc:sldMkLst>
          <pc:docMk/>
          <pc:sldMk cId="4277338908" sldId="263"/>
        </pc:sldMkLst>
        <pc:picChg chg="add">
          <ac:chgData name="German Luis Dagatti" userId="43e7766c8bef1a99" providerId="LiveId" clId="{571E5FA9-B83F-472B-AE41-7DE03044985C}" dt="2025-04-19T02:57:47.749" v="224" actId="22"/>
          <ac:picMkLst>
            <pc:docMk/>
            <pc:sldMk cId="4277338908" sldId="263"/>
            <ac:picMk id="3" creationId="{C0313311-D3F7-67C4-3931-B0D480FFAFE0}"/>
          </ac:picMkLst>
        </pc:picChg>
      </pc:sldChg>
      <pc:sldChg chg="addSp new mod">
        <pc:chgData name="German Luis Dagatti" userId="43e7766c8bef1a99" providerId="LiveId" clId="{571E5FA9-B83F-472B-AE41-7DE03044985C}" dt="2025-04-19T17:17:35.789" v="226" actId="22"/>
        <pc:sldMkLst>
          <pc:docMk/>
          <pc:sldMk cId="3021590399" sldId="264"/>
        </pc:sldMkLst>
        <pc:picChg chg="add">
          <ac:chgData name="German Luis Dagatti" userId="43e7766c8bef1a99" providerId="LiveId" clId="{571E5FA9-B83F-472B-AE41-7DE03044985C}" dt="2025-04-19T17:17:35.789" v="226" actId="22"/>
          <ac:picMkLst>
            <pc:docMk/>
            <pc:sldMk cId="3021590399" sldId="264"/>
            <ac:picMk id="3" creationId="{031AB544-7E16-F6BD-5B4A-F3E0762E512F}"/>
          </ac:picMkLst>
        </pc:picChg>
      </pc:sldChg>
      <pc:sldChg chg="addSp new mod">
        <pc:chgData name="German Luis Dagatti" userId="43e7766c8bef1a99" providerId="LiveId" clId="{571E5FA9-B83F-472B-AE41-7DE03044985C}" dt="2025-04-19T17:30:22.908" v="228" actId="22"/>
        <pc:sldMkLst>
          <pc:docMk/>
          <pc:sldMk cId="2948101576" sldId="265"/>
        </pc:sldMkLst>
        <pc:picChg chg="add">
          <ac:chgData name="German Luis Dagatti" userId="43e7766c8bef1a99" providerId="LiveId" clId="{571E5FA9-B83F-472B-AE41-7DE03044985C}" dt="2025-04-19T17:30:22.908" v="228" actId="22"/>
          <ac:picMkLst>
            <pc:docMk/>
            <pc:sldMk cId="2948101576" sldId="265"/>
            <ac:picMk id="3" creationId="{D08EB241-DD0F-B533-5A3D-063438C8FF28}"/>
          </ac:picMkLst>
        </pc:picChg>
      </pc:sldChg>
      <pc:sldChg chg="addSp new mod">
        <pc:chgData name="German Luis Dagatti" userId="43e7766c8bef1a99" providerId="LiveId" clId="{571E5FA9-B83F-472B-AE41-7DE03044985C}" dt="2025-04-19T17:39:22.621" v="230" actId="22"/>
        <pc:sldMkLst>
          <pc:docMk/>
          <pc:sldMk cId="3503346368" sldId="266"/>
        </pc:sldMkLst>
        <pc:picChg chg="add">
          <ac:chgData name="German Luis Dagatti" userId="43e7766c8bef1a99" providerId="LiveId" clId="{571E5FA9-B83F-472B-AE41-7DE03044985C}" dt="2025-04-19T17:39:22.621" v="230" actId="22"/>
          <ac:picMkLst>
            <pc:docMk/>
            <pc:sldMk cId="3503346368" sldId="266"/>
            <ac:picMk id="3" creationId="{65D580F7-7D77-920E-D870-3B052FF03AE6}"/>
          </ac:picMkLst>
        </pc:picChg>
      </pc:sldChg>
      <pc:sldChg chg="addSp new mod">
        <pc:chgData name="German Luis Dagatti" userId="43e7766c8bef1a99" providerId="LiveId" clId="{571E5FA9-B83F-472B-AE41-7DE03044985C}" dt="2025-04-19T17:39:53.115" v="234" actId="22"/>
        <pc:sldMkLst>
          <pc:docMk/>
          <pc:sldMk cId="2555316905" sldId="267"/>
        </pc:sldMkLst>
        <pc:picChg chg="add">
          <ac:chgData name="German Luis Dagatti" userId="43e7766c8bef1a99" providerId="LiveId" clId="{571E5FA9-B83F-472B-AE41-7DE03044985C}" dt="2025-04-19T17:39:53.115" v="234" actId="22"/>
          <ac:picMkLst>
            <pc:docMk/>
            <pc:sldMk cId="2555316905" sldId="267"/>
            <ac:picMk id="3" creationId="{CA2DE50D-B667-6C28-778D-73A34DF069C9}"/>
          </ac:picMkLst>
        </pc:picChg>
      </pc:sldChg>
      <pc:sldChg chg="addSp new mod">
        <pc:chgData name="German Luis Dagatti" userId="43e7766c8bef1a99" providerId="LiveId" clId="{571E5FA9-B83F-472B-AE41-7DE03044985C}" dt="2025-04-19T17:44:09.676" v="235" actId="22"/>
        <pc:sldMkLst>
          <pc:docMk/>
          <pc:sldMk cId="3375920547" sldId="268"/>
        </pc:sldMkLst>
        <pc:picChg chg="add">
          <ac:chgData name="German Luis Dagatti" userId="43e7766c8bef1a99" providerId="LiveId" clId="{571E5FA9-B83F-472B-AE41-7DE03044985C}" dt="2025-04-19T17:44:09.676" v="235" actId="22"/>
          <ac:picMkLst>
            <pc:docMk/>
            <pc:sldMk cId="3375920547" sldId="268"/>
            <ac:picMk id="3" creationId="{4DAB8AF3-0DC1-75CA-75DC-49C1FDF71F75}"/>
          </ac:picMkLst>
        </pc:picChg>
      </pc:sldChg>
      <pc:sldChg chg="addSp new mod">
        <pc:chgData name="German Luis Dagatti" userId="43e7766c8bef1a99" providerId="LiveId" clId="{571E5FA9-B83F-472B-AE41-7DE03044985C}" dt="2025-04-19T17:44:33.418" v="236" actId="22"/>
        <pc:sldMkLst>
          <pc:docMk/>
          <pc:sldMk cId="4082906994" sldId="269"/>
        </pc:sldMkLst>
        <pc:picChg chg="add">
          <ac:chgData name="German Luis Dagatti" userId="43e7766c8bef1a99" providerId="LiveId" clId="{571E5FA9-B83F-472B-AE41-7DE03044985C}" dt="2025-04-19T17:44:33.418" v="236" actId="22"/>
          <ac:picMkLst>
            <pc:docMk/>
            <pc:sldMk cId="4082906994" sldId="269"/>
            <ac:picMk id="3" creationId="{599485CC-34A0-3813-BA63-66AF0F6370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2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8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6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6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8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7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7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1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FC0F1F-91C4-6837-C4E3-348A9ED1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CA4ED9-F86E-EA47-DDCA-BA83F6E31280}"/>
              </a:ext>
            </a:extLst>
          </p:cNvPr>
          <p:cNvSpPr txBox="1"/>
          <p:nvPr/>
        </p:nvSpPr>
        <p:spPr>
          <a:xfrm>
            <a:off x="8275899" y="1817225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Creación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681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DE50D-B667-6C28-778D-73A34DF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02"/>
            <a:ext cx="12192000" cy="64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AB8AF3-0DC1-75CA-75DC-49C1FDF7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47"/>
            <a:ext cx="12192000" cy="63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9485CC-34A0-3813-BA63-66AF0F63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8"/>
            <a:ext cx="12192000" cy="64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AEA06-7645-9109-26DB-DB39F05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B0FBF2-DD93-550E-2EE2-160565E44B3C}"/>
              </a:ext>
            </a:extLst>
          </p:cNvPr>
          <p:cNvSpPr txBox="1"/>
          <p:nvPr/>
        </p:nvSpPr>
        <p:spPr>
          <a:xfrm>
            <a:off x="8275899" y="1817225"/>
            <a:ext cx="21644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descripción de cada línea del código </a:t>
            </a:r>
          </a:p>
        </p:txBody>
      </p:sp>
    </p:spTree>
    <p:extLst>
      <p:ext uri="{BB962C8B-B14F-4D97-AF65-F5344CB8AC3E}">
        <p14:creationId xmlns:p14="http://schemas.microsoft.com/office/powerpoint/2010/main" val="1552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CD2E7F-967E-1DD1-2AFD-9ADCE6A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EDB328-8047-4787-E96D-6352FA57958F}"/>
              </a:ext>
            </a:extLst>
          </p:cNvPr>
          <p:cNvSpPr txBox="1"/>
          <p:nvPr/>
        </p:nvSpPr>
        <p:spPr>
          <a:xfrm>
            <a:off x="8831483" y="2882096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enunciado </a:t>
            </a:r>
          </a:p>
        </p:txBody>
      </p:sp>
    </p:spTree>
    <p:extLst>
      <p:ext uri="{BB962C8B-B14F-4D97-AF65-F5344CB8AC3E}">
        <p14:creationId xmlns:p14="http://schemas.microsoft.com/office/powerpoint/2010/main" val="19899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E81D9-7848-159F-90EB-EEC6B96E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ED2DA-16F6-5807-BFAB-C6EAF75B1E0E}"/>
              </a:ext>
            </a:extLst>
          </p:cNvPr>
          <p:cNvSpPr txBox="1"/>
          <p:nvPr/>
        </p:nvSpPr>
        <p:spPr>
          <a:xfrm>
            <a:off x="8275899" y="1817225"/>
            <a:ext cx="21644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agregan integrantes del proyectos.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Se carga proyecto a GitHub</a:t>
            </a:r>
          </a:p>
        </p:txBody>
      </p:sp>
    </p:spTree>
    <p:extLst>
      <p:ext uri="{BB962C8B-B14F-4D97-AF65-F5344CB8AC3E}">
        <p14:creationId xmlns:p14="http://schemas.microsoft.com/office/powerpoint/2010/main" val="1408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AC34F-D917-6FD2-2C53-9E689A4D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93"/>
            <a:ext cx="12192000" cy="58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313311-D3F7-67C4-3931-B0D480FF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474"/>
            <a:ext cx="12192000" cy="5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3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AB544-7E16-F6BD-5B4A-F3E0762E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EB241-DD0F-B533-5A3D-063438C8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0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D580F7-7D77-920E-D870-3B052FF0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14"/>
            <a:ext cx="12192000" cy="64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2475</TotalTime>
  <Words>27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Luis Dagatti</dc:creator>
  <cp:lastModifiedBy>German Luis Dagatti</cp:lastModifiedBy>
  <cp:revision>1</cp:revision>
  <dcterms:created xsi:type="dcterms:W3CDTF">2025-04-18T00:29:01Z</dcterms:created>
  <dcterms:modified xsi:type="dcterms:W3CDTF">2025-04-19T17:44:43Z</dcterms:modified>
</cp:coreProperties>
</file>