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60" r:id="rId2"/>
    <p:sldId id="258" r:id="rId3"/>
    <p:sldId id="259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1E5FA9-B83F-472B-AE41-7DE03044985C}" v="14" dt="2025-04-28T01:21:04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5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man Luis Dagatti" userId="43e7766c8bef1a99" providerId="LiveId" clId="{571E5FA9-B83F-472B-AE41-7DE03044985C}"/>
    <pc:docChg chg="undo custSel addSld delSld modSld sldOrd addMainMaster delMainMaster modMainMaster addSection delSection">
      <pc:chgData name="German Luis Dagatti" userId="43e7766c8bef1a99" providerId="LiveId" clId="{571E5FA9-B83F-472B-AE41-7DE03044985C}" dt="2025-04-28T01:23:04.209" v="944" actId="1582"/>
      <pc:docMkLst>
        <pc:docMk/>
      </pc:docMkLst>
      <pc:sldChg chg="addSp modSp add del mod">
        <pc:chgData name="German Luis Dagatti" userId="43e7766c8bef1a99" providerId="LiveId" clId="{571E5FA9-B83F-472B-AE41-7DE03044985C}" dt="2025-04-21T02:37:57.584" v="276" actId="34807"/>
        <pc:sldMkLst>
          <pc:docMk/>
          <pc:sldMk cId="1552804827" sldId="258"/>
        </pc:sldMkLst>
      </pc:sldChg>
      <pc:sldChg chg="addSp modSp add del mod">
        <pc:chgData name="German Luis Dagatti" userId="43e7766c8bef1a99" providerId="LiveId" clId="{571E5FA9-B83F-472B-AE41-7DE03044985C}" dt="2025-04-21T02:37:57.584" v="276" actId="34807"/>
        <pc:sldMkLst>
          <pc:docMk/>
          <pc:sldMk cId="1989973634" sldId="259"/>
        </pc:sldMkLst>
      </pc:sldChg>
      <pc:sldChg chg="addSp modSp add del mod">
        <pc:chgData name="German Luis Dagatti" userId="43e7766c8bef1a99" providerId="LiveId" clId="{571E5FA9-B83F-472B-AE41-7DE03044985C}" dt="2025-04-21T02:37:57.584" v="276" actId="34807"/>
        <pc:sldMkLst>
          <pc:docMk/>
          <pc:sldMk cId="168120994" sldId="260"/>
        </pc:sldMkLst>
      </pc:sldChg>
      <pc:sldChg chg="addSp modSp new add del mod">
        <pc:chgData name="German Luis Dagatti" userId="43e7766c8bef1a99" providerId="LiveId" clId="{571E5FA9-B83F-472B-AE41-7DE03044985C}" dt="2025-04-21T02:37:57.584" v="276" actId="34807"/>
        <pc:sldMkLst>
          <pc:docMk/>
          <pc:sldMk cId="1408610806" sldId="261"/>
        </pc:sldMkLst>
      </pc:sldChg>
      <pc:sldChg chg="addSp modSp new add del mod">
        <pc:chgData name="German Luis Dagatti" userId="43e7766c8bef1a99" providerId="LiveId" clId="{571E5FA9-B83F-472B-AE41-7DE03044985C}" dt="2025-04-28T00:55:43.963" v="327" actId="1076"/>
        <pc:sldMkLst>
          <pc:docMk/>
          <pc:sldMk cId="3617571959" sldId="262"/>
        </pc:sldMkLst>
        <pc:spChg chg="add mod">
          <ac:chgData name="German Luis Dagatti" userId="43e7766c8bef1a99" providerId="LiveId" clId="{571E5FA9-B83F-472B-AE41-7DE03044985C}" dt="2025-04-28T00:55:43.963" v="327" actId="1076"/>
          <ac:spMkLst>
            <pc:docMk/>
            <pc:sldMk cId="3617571959" sldId="262"/>
            <ac:spMk id="2" creationId="{DD98688C-AC38-6129-916C-678B6A0BDD5F}"/>
          </ac:spMkLst>
        </pc:spChg>
      </pc:sldChg>
      <pc:sldChg chg="addSp delSp modSp new add del mod">
        <pc:chgData name="German Luis Dagatti" userId="43e7766c8bef1a99" providerId="LiveId" clId="{571E5FA9-B83F-472B-AE41-7DE03044985C}" dt="2025-04-28T01:14:15.729" v="433" actId="1076"/>
        <pc:sldMkLst>
          <pc:docMk/>
          <pc:sldMk cId="4277338908" sldId="263"/>
        </pc:sldMkLst>
        <pc:spChg chg="add mod">
          <ac:chgData name="German Luis Dagatti" userId="43e7766c8bef1a99" providerId="LiveId" clId="{571E5FA9-B83F-472B-AE41-7DE03044985C}" dt="2025-04-28T01:14:15.729" v="433" actId="1076"/>
          <ac:spMkLst>
            <pc:docMk/>
            <pc:sldMk cId="4277338908" sldId="263"/>
            <ac:spMk id="4" creationId="{1F30F306-263B-CF4F-B4D9-4AD2A85A7F44}"/>
          </ac:spMkLst>
        </pc:spChg>
        <pc:picChg chg="add del">
          <ac:chgData name="German Luis Dagatti" userId="43e7766c8bef1a99" providerId="LiveId" clId="{571E5FA9-B83F-472B-AE41-7DE03044985C}" dt="2025-04-28T00:56:02.270" v="329" actId="478"/>
          <ac:picMkLst>
            <pc:docMk/>
            <pc:sldMk cId="4277338908" sldId="263"/>
            <ac:picMk id="2" creationId="{991C4E6C-C66E-239C-1711-98463B06005A}"/>
          </ac:picMkLst>
        </pc:picChg>
      </pc:sldChg>
      <pc:sldChg chg="addSp modSp new add del mod">
        <pc:chgData name="German Luis Dagatti" userId="43e7766c8bef1a99" providerId="LiveId" clId="{571E5FA9-B83F-472B-AE41-7DE03044985C}" dt="2025-04-28T01:20:05.522" v="738" actId="14100"/>
        <pc:sldMkLst>
          <pc:docMk/>
          <pc:sldMk cId="3021590399" sldId="264"/>
        </pc:sldMkLst>
        <pc:spChg chg="add mod">
          <ac:chgData name="German Luis Dagatti" userId="43e7766c8bef1a99" providerId="LiveId" clId="{571E5FA9-B83F-472B-AE41-7DE03044985C}" dt="2025-04-28T01:19:15.773" v="731" actId="20577"/>
          <ac:spMkLst>
            <pc:docMk/>
            <pc:sldMk cId="3021590399" sldId="264"/>
            <ac:spMk id="4" creationId="{DEE0833A-4A9A-34B2-71B9-6AD0E8F8F94F}"/>
          </ac:spMkLst>
        </pc:spChg>
        <pc:spChg chg="add mod">
          <ac:chgData name="German Luis Dagatti" userId="43e7766c8bef1a99" providerId="LiveId" clId="{571E5FA9-B83F-472B-AE41-7DE03044985C}" dt="2025-04-28T01:20:05.522" v="738" actId="14100"/>
          <ac:spMkLst>
            <pc:docMk/>
            <pc:sldMk cId="3021590399" sldId="264"/>
            <ac:spMk id="5" creationId="{C5F233E5-1255-D11F-4CE4-5C202B4B9843}"/>
          </ac:spMkLst>
        </pc:spChg>
        <pc:picChg chg="add">
          <ac:chgData name="German Luis Dagatti" userId="43e7766c8bef1a99" providerId="LiveId" clId="{571E5FA9-B83F-472B-AE41-7DE03044985C}" dt="2025-04-28T01:16:01.608" v="441"/>
          <ac:picMkLst>
            <pc:docMk/>
            <pc:sldMk cId="3021590399" sldId="264"/>
            <ac:picMk id="2" creationId="{D945DCFD-53E8-69B5-7082-905F9735D8D2}"/>
          </ac:picMkLst>
        </pc:picChg>
      </pc:sldChg>
      <pc:sldChg chg="addSp modSp new add del mod ord">
        <pc:chgData name="German Luis Dagatti" userId="43e7766c8bef1a99" providerId="LiveId" clId="{571E5FA9-B83F-472B-AE41-7DE03044985C}" dt="2025-04-28T01:15:52.444" v="440" actId="13926"/>
        <pc:sldMkLst>
          <pc:docMk/>
          <pc:sldMk cId="2948101576" sldId="265"/>
        </pc:sldMkLst>
        <pc:spChg chg="add mod">
          <ac:chgData name="German Luis Dagatti" userId="43e7766c8bef1a99" providerId="LiveId" clId="{571E5FA9-B83F-472B-AE41-7DE03044985C}" dt="2025-04-28T01:15:52.444" v="440" actId="13926"/>
          <ac:spMkLst>
            <pc:docMk/>
            <pc:sldMk cId="2948101576" sldId="265"/>
            <ac:spMk id="2" creationId="{64512DE4-A359-BC9C-FD9F-C36E05ED4398}"/>
          </ac:spMkLst>
        </pc:spChg>
      </pc:sldChg>
      <pc:sldChg chg="addSp new add del mod">
        <pc:chgData name="German Luis Dagatti" userId="43e7766c8bef1a99" providerId="LiveId" clId="{571E5FA9-B83F-472B-AE41-7DE03044985C}" dt="2025-04-21T02:37:57.584" v="276" actId="34807"/>
        <pc:sldMkLst>
          <pc:docMk/>
          <pc:sldMk cId="3503346368" sldId="266"/>
        </pc:sldMkLst>
      </pc:sldChg>
      <pc:sldChg chg="addSp new add del mod">
        <pc:chgData name="German Luis Dagatti" userId="43e7766c8bef1a99" providerId="LiveId" clId="{571E5FA9-B83F-472B-AE41-7DE03044985C}" dt="2025-04-21T02:37:57.584" v="276" actId="34807"/>
        <pc:sldMkLst>
          <pc:docMk/>
          <pc:sldMk cId="2555316905" sldId="267"/>
        </pc:sldMkLst>
      </pc:sldChg>
      <pc:sldChg chg="addSp modSp new add del mod">
        <pc:chgData name="German Luis Dagatti" userId="43e7766c8bef1a99" providerId="LiveId" clId="{571E5FA9-B83F-472B-AE41-7DE03044985C}" dt="2025-04-28T01:23:04.209" v="944" actId="1582"/>
        <pc:sldMkLst>
          <pc:docMk/>
          <pc:sldMk cId="3375920547" sldId="268"/>
        </pc:sldMkLst>
        <pc:spChg chg="add mod">
          <ac:chgData name="German Luis Dagatti" userId="43e7766c8bef1a99" providerId="LiveId" clId="{571E5FA9-B83F-472B-AE41-7DE03044985C}" dt="2025-04-28T01:22:45.522" v="941" actId="1076"/>
          <ac:spMkLst>
            <pc:docMk/>
            <pc:sldMk cId="3375920547" sldId="268"/>
            <ac:spMk id="2" creationId="{2468AFBD-FD56-DCC0-8D0A-46F3E4253539}"/>
          </ac:spMkLst>
        </pc:spChg>
        <pc:cxnChg chg="add mod">
          <ac:chgData name="German Luis Dagatti" userId="43e7766c8bef1a99" providerId="LiveId" clId="{571E5FA9-B83F-472B-AE41-7DE03044985C}" dt="2025-04-28T01:23:04.209" v="944" actId="1582"/>
          <ac:cxnSpMkLst>
            <pc:docMk/>
            <pc:sldMk cId="3375920547" sldId="268"/>
            <ac:cxnSpMk id="5" creationId="{A8870A2D-5BFF-5882-019F-C62D217ABA57}"/>
          </ac:cxnSpMkLst>
        </pc:cxnChg>
      </pc:sldChg>
      <pc:sldChg chg="addSp new add del mod">
        <pc:chgData name="German Luis Dagatti" userId="43e7766c8bef1a99" providerId="LiveId" clId="{571E5FA9-B83F-472B-AE41-7DE03044985C}" dt="2025-04-21T02:37:57.584" v="276" actId="34807"/>
        <pc:sldMkLst>
          <pc:docMk/>
          <pc:sldMk cId="4082906994" sldId="269"/>
        </pc:sldMkLst>
      </pc:sldChg>
      <pc:sldChg chg="addSp delSp modSp add del mod setBg modClrScheme addAnim delAnim setClrOvrMap chgLayout">
        <pc:chgData name="German Luis Dagatti" userId="43e7766c8bef1a99" providerId="LiveId" clId="{571E5FA9-B83F-472B-AE41-7DE03044985C}" dt="2025-04-21T02:28:11.641" v="257" actId="34807"/>
        <pc:sldMkLst>
          <pc:docMk/>
          <pc:sldMk cId="405302534" sldId="2561"/>
        </pc:sldMkLst>
      </pc:sldChg>
      <pc:sldChg chg="addSp delSp modSp add del mod setBg modClrScheme addAnim delAnim chgLayout">
        <pc:chgData name="German Luis Dagatti" userId="43e7766c8bef1a99" providerId="LiveId" clId="{571E5FA9-B83F-472B-AE41-7DE03044985C}" dt="2025-04-21T02:37:57.584" v="276" actId="34807"/>
        <pc:sldMkLst>
          <pc:docMk/>
          <pc:sldMk cId="3268867992" sldId="2561"/>
        </pc:sldMkLst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28:11.641" v="257" actId="34807"/>
        <pc:sldMkLst>
          <pc:docMk/>
          <pc:sldMk cId="1585519045" sldId="2562"/>
        </pc:sldMkLst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37:57.584" v="276" actId="34807"/>
        <pc:sldMkLst>
          <pc:docMk/>
          <pc:sldMk cId="3442457526" sldId="2562"/>
        </pc:sldMkLst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37:57.584" v="276" actId="34807"/>
        <pc:sldMkLst>
          <pc:docMk/>
          <pc:sldMk cId="2511759668" sldId="2563"/>
        </pc:sldMkLst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28:11.641" v="257" actId="34807"/>
        <pc:sldMkLst>
          <pc:docMk/>
          <pc:sldMk cId="2829927854" sldId="2563"/>
        </pc:sldMkLst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37:57.584" v="276" actId="34807"/>
        <pc:sldMkLst>
          <pc:docMk/>
          <pc:sldMk cId="1372967442" sldId="2564"/>
        </pc:sldMkLst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28:11.641" v="257" actId="34807"/>
        <pc:sldMkLst>
          <pc:docMk/>
          <pc:sldMk cId="2493165252" sldId="2564"/>
        </pc:sldMkLst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37:57.584" v="276" actId="34807"/>
        <pc:sldMkLst>
          <pc:docMk/>
          <pc:sldMk cId="27372939" sldId="2565"/>
        </pc:sldMkLst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28:11.641" v="257" actId="34807"/>
        <pc:sldMkLst>
          <pc:docMk/>
          <pc:sldMk cId="3949372333" sldId="2565"/>
        </pc:sldMkLst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37:57.584" v="276" actId="34807"/>
        <pc:sldMkLst>
          <pc:docMk/>
          <pc:sldMk cId="181785269" sldId="2566"/>
        </pc:sldMkLst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28:11.641" v="257" actId="34807"/>
        <pc:sldMkLst>
          <pc:docMk/>
          <pc:sldMk cId="1201361520" sldId="2566"/>
        </pc:sldMkLst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37:57.584" v="276" actId="34807"/>
        <pc:sldMkLst>
          <pc:docMk/>
          <pc:sldMk cId="1711182044" sldId="2567"/>
        </pc:sldMkLst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28:11.641" v="257" actId="34807"/>
        <pc:sldMkLst>
          <pc:docMk/>
          <pc:sldMk cId="1792972683" sldId="2567"/>
        </pc:sldMkLst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28:11.641" v="257" actId="34807"/>
        <pc:sldMkLst>
          <pc:docMk/>
          <pc:sldMk cId="475086946" sldId="2568"/>
        </pc:sldMkLst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37:57.584" v="276" actId="34807"/>
        <pc:sldMkLst>
          <pc:docMk/>
          <pc:sldMk cId="2757882261" sldId="2568"/>
        </pc:sldMkLst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28:11.641" v="257" actId="34807"/>
        <pc:sldMkLst>
          <pc:docMk/>
          <pc:sldMk cId="2075364377" sldId="2569"/>
        </pc:sldMkLst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37:57.584" v="276" actId="34807"/>
        <pc:sldMkLst>
          <pc:docMk/>
          <pc:sldMk cId="3118136047" sldId="2569"/>
        </pc:sldMkLst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37:57.584" v="276" actId="34807"/>
        <pc:sldMkLst>
          <pc:docMk/>
          <pc:sldMk cId="1390215326" sldId="2570"/>
        </pc:sldMkLst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28:11.641" v="257" actId="34807"/>
        <pc:sldMkLst>
          <pc:docMk/>
          <pc:sldMk cId="1559812213" sldId="2570"/>
        </pc:sldMkLst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37:57.584" v="276" actId="34807"/>
        <pc:sldMkLst>
          <pc:docMk/>
          <pc:sldMk cId="331509745" sldId="2571"/>
        </pc:sldMkLst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28:11.641" v="257" actId="34807"/>
        <pc:sldMkLst>
          <pc:docMk/>
          <pc:sldMk cId="1072426033" sldId="2571"/>
        </pc:sldMkLst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37:57.584" v="276" actId="34807"/>
        <pc:sldMkLst>
          <pc:docMk/>
          <pc:sldMk cId="1339481629" sldId="2572"/>
        </pc:sldMkLst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28:11.641" v="257" actId="34807"/>
        <pc:sldMkLst>
          <pc:docMk/>
          <pc:sldMk cId="1712489481" sldId="2572"/>
        </pc:sldMkLst>
      </pc:sldChg>
      <pc:sldChg chg="addSp delSp modSp add del mod modTransition setBg modClrScheme chgLayout">
        <pc:chgData name="German Luis Dagatti" userId="43e7766c8bef1a99" providerId="LiveId" clId="{571E5FA9-B83F-472B-AE41-7DE03044985C}" dt="2025-04-21T02:37:57.584" v="276" actId="34807"/>
        <pc:sldMkLst>
          <pc:docMk/>
          <pc:sldMk cId="198609071" sldId="2573"/>
        </pc:sldMkLst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28:11.641" v="257" actId="34807"/>
        <pc:sldMkLst>
          <pc:docMk/>
          <pc:sldMk cId="2830584289" sldId="2573"/>
        </pc:sldMkLst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28:11.641" v="257" actId="34807"/>
        <pc:sldMkLst>
          <pc:docMk/>
          <pc:sldMk cId="1874111297" sldId="2574"/>
        </pc:sldMkLst>
      </pc:sldChg>
      <pc:sldChg chg="addSp delSp modSp add del mod modTransition setBg modClrScheme chgLayout">
        <pc:chgData name="German Luis Dagatti" userId="43e7766c8bef1a99" providerId="LiveId" clId="{571E5FA9-B83F-472B-AE41-7DE03044985C}" dt="2025-04-21T02:37:57.584" v="276" actId="34807"/>
        <pc:sldMkLst>
          <pc:docMk/>
          <pc:sldMk cId="3696758575" sldId="2574"/>
        </pc:sldMkLst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28:11.641" v="257" actId="34807"/>
        <pc:sldMkLst>
          <pc:docMk/>
          <pc:sldMk cId="3410171415" sldId="2575"/>
        </pc:sldMkLst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28:11.641" v="257" actId="34807"/>
        <pc:sldMkLst>
          <pc:docMk/>
          <pc:sldMk cId="1142579137" sldId="2576"/>
        </pc:sldMkLst>
      </pc:sldChg>
      <pc:sldChg chg="addSp delSp modSp add del mod modTransition setBg modClrScheme chgLayout">
        <pc:chgData name="German Luis Dagatti" userId="43e7766c8bef1a99" providerId="LiveId" clId="{571E5FA9-B83F-472B-AE41-7DE03044985C}" dt="2025-04-21T02:28:11.641" v="257" actId="34807"/>
        <pc:sldMkLst>
          <pc:docMk/>
          <pc:sldMk cId="577960794" sldId="2577"/>
        </pc:sldMkLst>
      </pc:sldChg>
      <pc:sldChg chg="addSp delSp modSp add del mod modTransition setBg modClrScheme chgLayout">
        <pc:chgData name="German Luis Dagatti" userId="43e7766c8bef1a99" providerId="LiveId" clId="{571E5FA9-B83F-472B-AE41-7DE03044985C}" dt="2025-04-21T02:28:11.641" v="257" actId="34807"/>
        <pc:sldMkLst>
          <pc:docMk/>
          <pc:sldMk cId="494232822" sldId="2578"/>
        </pc:sldMkLst>
      </pc:sldChg>
      <pc:sldMasterChg chg="add del addSldLayout delSldLayout">
        <pc:chgData name="German Luis Dagatti" userId="43e7766c8bef1a99" providerId="LiveId" clId="{571E5FA9-B83F-472B-AE41-7DE03044985C}" dt="2025-04-21T02:37:57.584" v="276" actId="34807"/>
        <pc:sldMasterMkLst>
          <pc:docMk/>
          <pc:sldMasterMk cId="2074117897" sldId="2147483672"/>
        </pc:sldMasterMkLst>
        <pc:sldLayoutChg chg="add del">
          <pc:chgData name="German Luis Dagatti" userId="43e7766c8bef1a99" providerId="LiveId" clId="{571E5FA9-B83F-472B-AE41-7DE03044985C}" dt="2025-04-21T02:37:57.584" v="276" actId="34807"/>
          <pc:sldLayoutMkLst>
            <pc:docMk/>
            <pc:sldMasterMk cId="2074117897" sldId="2147483672"/>
            <pc:sldLayoutMk cId="2605275295" sldId="2147483673"/>
          </pc:sldLayoutMkLst>
        </pc:sldLayoutChg>
        <pc:sldLayoutChg chg="add del">
          <pc:chgData name="German Luis Dagatti" userId="43e7766c8bef1a99" providerId="LiveId" clId="{571E5FA9-B83F-472B-AE41-7DE03044985C}" dt="2025-04-21T02:37:57.584" v="276" actId="34807"/>
          <pc:sldLayoutMkLst>
            <pc:docMk/>
            <pc:sldMasterMk cId="2074117897" sldId="2147483672"/>
            <pc:sldLayoutMk cId="2726691501" sldId="2147483674"/>
          </pc:sldLayoutMkLst>
        </pc:sldLayoutChg>
        <pc:sldLayoutChg chg="add del">
          <pc:chgData name="German Luis Dagatti" userId="43e7766c8bef1a99" providerId="LiveId" clId="{571E5FA9-B83F-472B-AE41-7DE03044985C}" dt="2025-04-21T02:37:57.584" v="276" actId="34807"/>
          <pc:sldLayoutMkLst>
            <pc:docMk/>
            <pc:sldMasterMk cId="2074117897" sldId="2147483672"/>
            <pc:sldLayoutMk cId="3065686196" sldId="2147483675"/>
          </pc:sldLayoutMkLst>
        </pc:sldLayoutChg>
        <pc:sldLayoutChg chg="add del">
          <pc:chgData name="German Luis Dagatti" userId="43e7766c8bef1a99" providerId="LiveId" clId="{571E5FA9-B83F-472B-AE41-7DE03044985C}" dt="2025-04-21T02:37:57.584" v="276" actId="34807"/>
          <pc:sldLayoutMkLst>
            <pc:docMk/>
            <pc:sldMasterMk cId="2074117897" sldId="2147483672"/>
            <pc:sldLayoutMk cId="2462813230" sldId="2147483676"/>
          </pc:sldLayoutMkLst>
        </pc:sldLayoutChg>
        <pc:sldLayoutChg chg="add del">
          <pc:chgData name="German Luis Dagatti" userId="43e7766c8bef1a99" providerId="LiveId" clId="{571E5FA9-B83F-472B-AE41-7DE03044985C}" dt="2025-04-21T02:37:57.584" v="276" actId="34807"/>
          <pc:sldLayoutMkLst>
            <pc:docMk/>
            <pc:sldMasterMk cId="2074117897" sldId="2147483672"/>
            <pc:sldLayoutMk cId="4162792756" sldId="2147483677"/>
          </pc:sldLayoutMkLst>
        </pc:sldLayoutChg>
        <pc:sldLayoutChg chg="add del">
          <pc:chgData name="German Luis Dagatti" userId="43e7766c8bef1a99" providerId="LiveId" clId="{571E5FA9-B83F-472B-AE41-7DE03044985C}" dt="2025-04-21T02:37:57.584" v="276" actId="34807"/>
          <pc:sldLayoutMkLst>
            <pc:docMk/>
            <pc:sldMasterMk cId="2074117897" sldId="2147483672"/>
            <pc:sldLayoutMk cId="247753675" sldId="2147483678"/>
          </pc:sldLayoutMkLst>
        </pc:sldLayoutChg>
        <pc:sldLayoutChg chg="add del">
          <pc:chgData name="German Luis Dagatti" userId="43e7766c8bef1a99" providerId="LiveId" clId="{571E5FA9-B83F-472B-AE41-7DE03044985C}" dt="2025-04-21T02:37:57.584" v="276" actId="34807"/>
          <pc:sldLayoutMkLst>
            <pc:docMk/>
            <pc:sldMasterMk cId="2074117897" sldId="2147483672"/>
            <pc:sldLayoutMk cId="3425077133" sldId="2147483679"/>
          </pc:sldLayoutMkLst>
        </pc:sldLayoutChg>
        <pc:sldLayoutChg chg="add del">
          <pc:chgData name="German Luis Dagatti" userId="43e7766c8bef1a99" providerId="LiveId" clId="{571E5FA9-B83F-472B-AE41-7DE03044985C}" dt="2025-04-21T02:37:57.584" v="276" actId="34807"/>
          <pc:sldLayoutMkLst>
            <pc:docMk/>
            <pc:sldMasterMk cId="2074117897" sldId="2147483672"/>
            <pc:sldLayoutMk cId="1673958872" sldId="2147483680"/>
          </pc:sldLayoutMkLst>
        </pc:sldLayoutChg>
        <pc:sldLayoutChg chg="add del">
          <pc:chgData name="German Luis Dagatti" userId="43e7766c8bef1a99" providerId="LiveId" clId="{571E5FA9-B83F-472B-AE41-7DE03044985C}" dt="2025-04-21T02:37:57.584" v="276" actId="34807"/>
          <pc:sldLayoutMkLst>
            <pc:docMk/>
            <pc:sldMasterMk cId="2074117897" sldId="2147483672"/>
            <pc:sldLayoutMk cId="1566748288" sldId="2147483681"/>
          </pc:sldLayoutMkLst>
        </pc:sldLayoutChg>
        <pc:sldLayoutChg chg="add del">
          <pc:chgData name="German Luis Dagatti" userId="43e7766c8bef1a99" providerId="LiveId" clId="{571E5FA9-B83F-472B-AE41-7DE03044985C}" dt="2025-04-21T02:37:57.584" v="276" actId="34807"/>
          <pc:sldLayoutMkLst>
            <pc:docMk/>
            <pc:sldMasterMk cId="2074117897" sldId="2147483672"/>
            <pc:sldLayoutMk cId="556818456" sldId="2147483682"/>
          </pc:sldLayoutMkLst>
        </pc:sldLayoutChg>
        <pc:sldLayoutChg chg="add del">
          <pc:chgData name="German Luis Dagatti" userId="43e7766c8bef1a99" providerId="LiveId" clId="{571E5FA9-B83F-472B-AE41-7DE03044985C}" dt="2025-04-21T02:37:57.584" v="276" actId="34807"/>
          <pc:sldLayoutMkLst>
            <pc:docMk/>
            <pc:sldMasterMk cId="2074117897" sldId="2147483672"/>
            <pc:sldLayoutMk cId="557613036" sldId="2147483683"/>
          </pc:sldLayoutMkLst>
        </pc:sldLayoutChg>
      </pc:sldMasterChg>
      <pc:sldMasterChg chg="add del setBg addSldLayout delSldLayout modSldLayout">
        <pc:chgData name="German Luis Dagatti" userId="43e7766c8bef1a99" providerId="LiveId" clId="{571E5FA9-B83F-472B-AE41-7DE03044985C}" dt="2025-04-21T02:37:57.584" v="276" actId="34807"/>
        <pc:sldMasterMkLst>
          <pc:docMk/>
          <pc:sldMasterMk cId="2412639180" sldId="2147483684"/>
        </pc:sldMasterMkLst>
        <pc:sldLayoutChg chg="add del setBg">
          <pc:chgData name="German Luis Dagatti" userId="43e7766c8bef1a99" providerId="LiveId" clId="{571E5FA9-B83F-472B-AE41-7DE03044985C}" dt="2025-04-21T02:37:57.584" v="276" actId="34807"/>
          <pc:sldLayoutMkLst>
            <pc:docMk/>
            <pc:sldMasterMk cId="2412639180" sldId="2147483684"/>
            <pc:sldLayoutMk cId="2453575396" sldId="2147483685"/>
          </pc:sldLayoutMkLst>
        </pc:sldLayoutChg>
        <pc:sldLayoutChg chg="add del setBg">
          <pc:chgData name="German Luis Dagatti" userId="43e7766c8bef1a99" providerId="LiveId" clId="{571E5FA9-B83F-472B-AE41-7DE03044985C}" dt="2025-04-21T02:37:57.584" v="276" actId="34807"/>
          <pc:sldLayoutMkLst>
            <pc:docMk/>
            <pc:sldMasterMk cId="2412639180" sldId="2147483684"/>
            <pc:sldLayoutMk cId="3508646156" sldId="2147483686"/>
          </pc:sldLayoutMkLst>
        </pc:sldLayoutChg>
        <pc:sldLayoutChg chg="add del setBg">
          <pc:chgData name="German Luis Dagatti" userId="43e7766c8bef1a99" providerId="LiveId" clId="{571E5FA9-B83F-472B-AE41-7DE03044985C}" dt="2025-04-21T02:37:57.584" v="276" actId="34807"/>
          <pc:sldLayoutMkLst>
            <pc:docMk/>
            <pc:sldMasterMk cId="2412639180" sldId="2147483684"/>
            <pc:sldLayoutMk cId="4022080903" sldId="2147483687"/>
          </pc:sldLayoutMkLst>
        </pc:sldLayoutChg>
        <pc:sldLayoutChg chg="add del setBg">
          <pc:chgData name="German Luis Dagatti" userId="43e7766c8bef1a99" providerId="LiveId" clId="{571E5FA9-B83F-472B-AE41-7DE03044985C}" dt="2025-04-21T02:37:57.584" v="276" actId="34807"/>
          <pc:sldLayoutMkLst>
            <pc:docMk/>
            <pc:sldMasterMk cId="2412639180" sldId="2147483684"/>
            <pc:sldLayoutMk cId="286364649" sldId="2147483688"/>
          </pc:sldLayoutMkLst>
        </pc:sldLayoutChg>
        <pc:sldLayoutChg chg="add del setBg">
          <pc:chgData name="German Luis Dagatti" userId="43e7766c8bef1a99" providerId="LiveId" clId="{571E5FA9-B83F-472B-AE41-7DE03044985C}" dt="2025-04-21T02:37:57.584" v="276" actId="34807"/>
          <pc:sldLayoutMkLst>
            <pc:docMk/>
            <pc:sldMasterMk cId="2412639180" sldId="2147483684"/>
            <pc:sldLayoutMk cId="3396236702" sldId="2147483689"/>
          </pc:sldLayoutMkLst>
        </pc:sldLayoutChg>
        <pc:sldLayoutChg chg="add del setBg">
          <pc:chgData name="German Luis Dagatti" userId="43e7766c8bef1a99" providerId="LiveId" clId="{571E5FA9-B83F-472B-AE41-7DE03044985C}" dt="2025-04-21T02:37:57.584" v="276" actId="34807"/>
          <pc:sldLayoutMkLst>
            <pc:docMk/>
            <pc:sldMasterMk cId="2412639180" sldId="2147483684"/>
            <pc:sldLayoutMk cId="680994167" sldId="2147483690"/>
          </pc:sldLayoutMkLst>
        </pc:sldLayoutChg>
        <pc:sldLayoutChg chg="add del setBg">
          <pc:chgData name="German Luis Dagatti" userId="43e7766c8bef1a99" providerId="LiveId" clId="{571E5FA9-B83F-472B-AE41-7DE03044985C}" dt="2025-04-21T02:37:57.584" v="276" actId="34807"/>
          <pc:sldLayoutMkLst>
            <pc:docMk/>
            <pc:sldMasterMk cId="2412639180" sldId="2147483684"/>
            <pc:sldLayoutMk cId="3507216380" sldId="2147483691"/>
          </pc:sldLayoutMkLst>
        </pc:sldLayoutChg>
        <pc:sldLayoutChg chg="add del setBg">
          <pc:chgData name="German Luis Dagatti" userId="43e7766c8bef1a99" providerId="LiveId" clId="{571E5FA9-B83F-472B-AE41-7DE03044985C}" dt="2025-04-21T02:37:57.584" v="276" actId="34807"/>
          <pc:sldLayoutMkLst>
            <pc:docMk/>
            <pc:sldMasterMk cId="2412639180" sldId="2147483684"/>
            <pc:sldLayoutMk cId="1786531764" sldId="2147483692"/>
          </pc:sldLayoutMkLst>
        </pc:sldLayoutChg>
        <pc:sldLayoutChg chg="add del setBg">
          <pc:chgData name="German Luis Dagatti" userId="43e7766c8bef1a99" providerId="LiveId" clId="{571E5FA9-B83F-472B-AE41-7DE03044985C}" dt="2025-04-21T02:37:57.584" v="276" actId="34807"/>
          <pc:sldLayoutMkLst>
            <pc:docMk/>
            <pc:sldMasterMk cId="2412639180" sldId="2147483684"/>
            <pc:sldLayoutMk cId="1154561575" sldId="2147483693"/>
          </pc:sldLayoutMkLst>
        </pc:sldLayoutChg>
        <pc:sldLayoutChg chg="add del setBg">
          <pc:chgData name="German Luis Dagatti" userId="43e7766c8bef1a99" providerId="LiveId" clId="{571E5FA9-B83F-472B-AE41-7DE03044985C}" dt="2025-04-21T02:37:57.584" v="276" actId="34807"/>
          <pc:sldLayoutMkLst>
            <pc:docMk/>
            <pc:sldMasterMk cId="2412639180" sldId="2147483684"/>
            <pc:sldLayoutMk cId="2379734630" sldId="2147483694"/>
          </pc:sldLayoutMkLst>
        </pc:sldLayoutChg>
        <pc:sldLayoutChg chg="add del setBg">
          <pc:chgData name="German Luis Dagatti" userId="43e7766c8bef1a99" providerId="LiveId" clId="{571E5FA9-B83F-472B-AE41-7DE03044985C}" dt="2025-04-21T02:37:57.584" v="276" actId="34807"/>
          <pc:sldLayoutMkLst>
            <pc:docMk/>
            <pc:sldMasterMk cId="2412639180" sldId="2147483684"/>
            <pc:sldLayoutMk cId="4115543833" sldId="2147483695"/>
          </pc:sldLayoutMkLst>
        </pc:sldLayoutChg>
      </pc:sldMasterChg>
      <pc:sldMasterChg chg="add del addSldLayout delSldLayout">
        <pc:chgData name="German Luis Dagatti" userId="43e7766c8bef1a99" providerId="LiveId" clId="{571E5FA9-B83F-472B-AE41-7DE03044985C}" dt="2025-04-21T02:28:11.641" v="257" actId="34807"/>
        <pc:sldMasterMkLst>
          <pc:docMk/>
          <pc:sldMasterMk cId="2554437628" sldId="2147483684"/>
        </pc:sldMasterMkLst>
        <pc:sldLayoutChg chg="add del">
          <pc:chgData name="German Luis Dagatti" userId="43e7766c8bef1a99" providerId="LiveId" clId="{571E5FA9-B83F-472B-AE41-7DE03044985C}" dt="2025-04-21T02:28:11.641" v="257" actId="34807"/>
          <pc:sldLayoutMkLst>
            <pc:docMk/>
            <pc:sldMasterMk cId="2554437628" sldId="2147483684"/>
            <pc:sldLayoutMk cId="2958924594" sldId="2147483685"/>
          </pc:sldLayoutMkLst>
        </pc:sldLayoutChg>
        <pc:sldLayoutChg chg="add del">
          <pc:chgData name="German Luis Dagatti" userId="43e7766c8bef1a99" providerId="LiveId" clId="{571E5FA9-B83F-472B-AE41-7DE03044985C}" dt="2025-04-21T02:28:11.641" v="257" actId="34807"/>
          <pc:sldLayoutMkLst>
            <pc:docMk/>
            <pc:sldMasterMk cId="2554437628" sldId="2147483684"/>
            <pc:sldLayoutMk cId="3842132461" sldId="2147483686"/>
          </pc:sldLayoutMkLst>
        </pc:sldLayoutChg>
        <pc:sldLayoutChg chg="add del">
          <pc:chgData name="German Luis Dagatti" userId="43e7766c8bef1a99" providerId="LiveId" clId="{571E5FA9-B83F-472B-AE41-7DE03044985C}" dt="2025-04-21T02:28:11.641" v="257" actId="34807"/>
          <pc:sldLayoutMkLst>
            <pc:docMk/>
            <pc:sldMasterMk cId="2554437628" sldId="2147483684"/>
            <pc:sldLayoutMk cId="1361997327" sldId="2147483687"/>
          </pc:sldLayoutMkLst>
        </pc:sldLayoutChg>
        <pc:sldLayoutChg chg="add del">
          <pc:chgData name="German Luis Dagatti" userId="43e7766c8bef1a99" providerId="LiveId" clId="{571E5FA9-B83F-472B-AE41-7DE03044985C}" dt="2025-04-21T02:28:11.641" v="257" actId="34807"/>
          <pc:sldLayoutMkLst>
            <pc:docMk/>
            <pc:sldMasterMk cId="2554437628" sldId="2147483684"/>
            <pc:sldLayoutMk cId="787867863" sldId="2147483688"/>
          </pc:sldLayoutMkLst>
        </pc:sldLayoutChg>
        <pc:sldLayoutChg chg="add del">
          <pc:chgData name="German Luis Dagatti" userId="43e7766c8bef1a99" providerId="LiveId" clId="{571E5FA9-B83F-472B-AE41-7DE03044985C}" dt="2025-04-21T02:28:11.641" v="257" actId="34807"/>
          <pc:sldLayoutMkLst>
            <pc:docMk/>
            <pc:sldMasterMk cId="2554437628" sldId="2147483684"/>
            <pc:sldLayoutMk cId="496348569" sldId="2147483689"/>
          </pc:sldLayoutMkLst>
        </pc:sldLayoutChg>
        <pc:sldLayoutChg chg="add del">
          <pc:chgData name="German Luis Dagatti" userId="43e7766c8bef1a99" providerId="LiveId" clId="{571E5FA9-B83F-472B-AE41-7DE03044985C}" dt="2025-04-21T02:28:11.641" v="257" actId="34807"/>
          <pc:sldLayoutMkLst>
            <pc:docMk/>
            <pc:sldMasterMk cId="2554437628" sldId="2147483684"/>
            <pc:sldLayoutMk cId="1380580438" sldId="2147483690"/>
          </pc:sldLayoutMkLst>
        </pc:sldLayoutChg>
        <pc:sldLayoutChg chg="add del">
          <pc:chgData name="German Luis Dagatti" userId="43e7766c8bef1a99" providerId="LiveId" clId="{571E5FA9-B83F-472B-AE41-7DE03044985C}" dt="2025-04-21T02:28:11.641" v="257" actId="34807"/>
          <pc:sldLayoutMkLst>
            <pc:docMk/>
            <pc:sldMasterMk cId="2554437628" sldId="2147483684"/>
            <pc:sldLayoutMk cId="278226790" sldId="2147483691"/>
          </pc:sldLayoutMkLst>
        </pc:sldLayoutChg>
        <pc:sldLayoutChg chg="add del">
          <pc:chgData name="German Luis Dagatti" userId="43e7766c8bef1a99" providerId="LiveId" clId="{571E5FA9-B83F-472B-AE41-7DE03044985C}" dt="2025-04-21T02:28:11.641" v="257" actId="34807"/>
          <pc:sldLayoutMkLst>
            <pc:docMk/>
            <pc:sldMasterMk cId="2554437628" sldId="2147483684"/>
            <pc:sldLayoutMk cId="648664331" sldId="2147483692"/>
          </pc:sldLayoutMkLst>
        </pc:sldLayoutChg>
        <pc:sldLayoutChg chg="add del">
          <pc:chgData name="German Luis Dagatti" userId="43e7766c8bef1a99" providerId="LiveId" clId="{571E5FA9-B83F-472B-AE41-7DE03044985C}" dt="2025-04-21T02:28:11.641" v="257" actId="34807"/>
          <pc:sldLayoutMkLst>
            <pc:docMk/>
            <pc:sldMasterMk cId="2554437628" sldId="2147483684"/>
            <pc:sldLayoutMk cId="451397897" sldId="2147483693"/>
          </pc:sldLayoutMkLst>
        </pc:sldLayoutChg>
        <pc:sldLayoutChg chg="add del">
          <pc:chgData name="German Luis Dagatti" userId="43e7766c8bef1a99" providerId="LiveId" clId="{571E5FA9-B83F-472B-AE41-7DE03044985C}" dt="2025-04-21T02:28:11.641" v="257" actId="34807"/>
          <pc:sldLayoutMkLst>
            <pc:docMk/>
            <pc:sldMasterMk cId="2554437628" sldId="2147483684"/>
            <pc:sldLayoutMk cId="3595649921" sldId="2147483694"/>
          </pc:sldLayoutMkLst>
        </pc:sldLayoutChg>
        <pc:sldLayoutChg chg="add del">
          <pc:chgData name="German Luis Dagatti" userId="43e7766c8bef1a99" providerId="LiveId" clId="{571E5FA9-B83F-472B-AE41-7DE03044985C}" dt="2025-04-21T02:28:11.641" v="257" actId="34807"/>
          <pc:sldLayoutMkLst>
            <pc:docMk/>
            <pc:sldMasterMk cId="2554437628" sldId="2147483684"/>
            <pc:sldLayoutMk cId="3442496965" sldId="214748369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D5B49-29D8-4D6B-AF6B-7A1910EF617F}" type="datetimeFigureOut">
              <a:rPr lang="es-AR" smtClean="0"/>
              <a:t>27/4/2025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1B7A9-23C3-4704-9FF5-8AE82B20F1A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1828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27/4/2025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527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27/4/2025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681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27/4/2025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761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27/4/2025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669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27/4/2025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568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27/4/2025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281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27/4/2025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279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27/4/2025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75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27/4/2025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507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27/4/2025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395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27/4/2025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674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55E1DF-F919-4EC8-928B-43B9E83684A7}" type="datetimeFigureOut">
              <a:rPr lang="es-AR" smtClean="0"/>
              <a:t>27/4/2025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411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8FC0F1F-91C4-6837-C4E3-348A9ED18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519"/>
            <a:ext cx="12192000" cy="645496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3CA4ED9-F86E-EA47-DDCA-BA83F6E31280}"/>
              </a:ext>
            </a:extLst>
          </p:cNvPr>
          <p:cNvSpPr txBox="1"/>
          <p:nvPr/>
        </p:nvSpPr>
        <p:spPr>
          <a:xfrm>
            <a:off x="8275899" y="1817225"/>
            <a:ext cx="216446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Creación del proyecto. </a:t>
            </a:r>
          </a:p>
        </p:txBody>
      </p:sp>
    </p:spTree>
    <p:extLst>
      <p:ext uri="{BB962C8B-B14F-4D97-AF65-F5344CB8AC3E}">
        <p14:creationId xmlns:p14="http://schemas.microsoft.com/office/powerpoint/2010/main" val="168120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A2DE50D-B667-6C28-778D-73A34DF06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402"/>
            <a:ext cx="12192000" cy="642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16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DAB8AF3-0DC1-75CA-75DC-49C1FDF71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047"/>
            <a:ext cx="12192000" cy="636990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468AFBD-FD56-DCC0-8D0A-46F3E4253539}"/>
              </a:ext>
            </a:extLst>
          </p:cNvPr>
          <p:cNvSpPr txBox="1"/>
          <p:nvPr/>
        </p:nvSpPr>
        <p:spPr>
          <a:xfrm>
            <a:off x="10046824" y="2592727"/>
            <a:ext cx="1983129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  <a:highlight>
                  <a:srgbClr val="FFFF00"/>
                </a:highlight>
              </a:rPr>
              <a:t>No se utilizaron las funciones integradas </a:t>
            </a:r>
            <a:r>
              <a:rPr lang="es-AR" dirty="0" err="1">
                <a:solidFill>
                  <a:srgbClr val="FF0000"/>
                </a:solidFill>
                <a:highlight>
                  <a:srgbClr val="FFFF00"/>
                </a:highlight>
              </a:rPr>
              <a:t>bin</a:t>
            </a:r>
            <a:r>
              <a:rPr lang="es-AR" dirty="0">
                <a:solidFill>
                  <a:srgbClr val="FF0000"/>
                </a:solidFill>
                <a:highlight>
                  <a:srgbClr val="FFFF00"/>
                </a:highlight>
              </a:rPr>
              <a:t>() y </a:t>
            </a:r>
            <a:r>
              <a:rPr lang="es-AR" dirty="0" err="1">
                <a:solidFill>
                  <a:srgbClr val="FF0000"/>
                </a:solidFill>
                <a:highlight>
                  <a:srgbClr val="FFFF00"/>
                </a:highlight>
              </a:rPr>
              <a:t>int</a:t>
            </a:r>
            <a:r>
              <a:rPr lang="es-AR" dirty="0">
                <a:solidFill>
                  <a:srgbClr val="FF0000"/>
                </a:solidFill>
                <a:highlight>
                  <a:srgbClr val="FFFF00"/>
                </a:highlight>
              </a:rPr>
              <a:t>(base), ya que queríamos presentar una opción que mostrara el proceso de cambio de un sistema a otro. 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8870A2D-5BFF-5882-019F-C62D217ABA57}"/>
              </a:ext>
            </a:extLst>
          </p:cNvPr>
          <p:cNvCxnSpPr/>
          <p:nvPr/>
        </p:nvCxnSpPr>
        <p:spPr>
          <a:xfrm>
            <a:off x="9155575" y="4051139"/>
            <a:ext cx="78707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920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99485CC-34A0-3813-BA63-66AF0F637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828"/>
            <a:ext cx="12192000" cy="644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0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BCAEA06-7645-9109-26DB-DB39F056E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88"/>
            <a:ext cx="12192000" cy="650282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AB0FBF2-DD93-550E-2EE2-160565E44B3C}"/>
              </a:ext>
            </a:extLst>
          </p:cNvPr>
          <p:cNvSpPr txBox="1"/>
          <p:nvPr/>
        </p:nvSpPr>
        <p:spPr>
          <a:xfrm>
            <a:off x="8275899" y="1817225"/>
            <a:ext cx="216446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Se agrega descripción de cada línea del código </a:t>
            </a:r>
          </a:p>
        </p:txBody>
      </p:sp>
    </p:spTree>
    <p:extLst>
      <p:ext uri="{BB962C8B-B14F-4D97-AF65-F5344CB8AC3E}">
        <p14:creationId xmlns:p14="http://schemas.microsoft.com/office/powerpoint/2010/main" val="155280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2CD2E7F-967E-1DD1-2AFD-9ADCE6AA56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6EDB328-8047-4787-E96D-6352FA57958F}"/>
              </a:ext>
            </a:extLst>
          </p:cNvPr>
          <p:cNvSpPr txBox="1"/>
          <p:nvPr/>
        </p:nvSpPr>
        <p:spPr>
          <a:xfrm>
            <a:off x="8831483" y="2882096"/>
            <a:ext cx="216446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Se agrega enunciado </a:t>
            </a:r>
          </a:p>
        </p:txBody>
      </p:sp>
    </p:spTree>
    <p:extLst>
      <p:ext uri="{BB962C8B-B14F-4D97-AF65-F5344CB8AC3E}">
        <p14:creationId xmlns:p14="http://schemas.microsoft.com/office/powerpoint/2010/main" val="198997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36E81D9-7848-159F-90EB-EEC6B96E1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812"/>
            <a:ext cx="12192000" cy="64803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9CED2DA-16F6-5807-BFAB-C6EAF75B1E0E}"/>
              </a:ext>
            </a:extLst>
          </p:cNvPr>
          <p:cNvSpPr txBox="1"/>
          <p:nvPr/>
        </p:nvSpPr>
        <p:spPr>
          <a:xfrm>
            <a:off x="8275899" y="1817225"/>
            <a:ext cx="2164466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Se agregan integrantes del proyectos. </a:t>
            </a:r>
            <a:br>
              <a:rPr lang="es-AR" dirty="0">
                <a:solidFill>
                  <a:srgbClr val="FF0000"/>
                </a:solidFill>
              </a:rPr>
            </a:br>
            <a:r>
              <a:rPr lang="es-AR" dirty="0">
                <a:solidFill>
                  <a:srgbClr val="FF0000"/>
                </a:solidFill>
              </a:rPr>
              <a:t>Se carga proyecto a GitHub</a:t>
            </a:r>
          </a:p>
        </p:txBody>
      </p:sp>
    </p:spTree>
    <p:extLst>
      <p:ext uri="{BB962C8B-B14F-4D97-AF65-F5344CB8AC3E}">
        <p14:creationId xmlns:p14="http://schemas.microsoft.com/office/powerpoint/2010/main" val="140861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40AC34F-D917-6FD2-2C53-9E689A4D6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5993"/>
            <a:ext cx="12192000" cy="588601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D98688C-AC38-6129-916C-678B6A0BDD5F}"/>
              </a:ext>
            </a:extLst>
          </p:cNvPr>
          <p:cNvSpPr txBox="1"/>
          <p:nvPr/>
        </p:nvSpPr>
        <p:spPr>
          <a:xfrm>
            <a:off x="7199455" y="1088019"/>
            <a:ext cx="289367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  <a:highlight>
                  <a:srgbClr val="FFFF00"/>
                </a:highlight>
              </a:rPr>
              <a:t>Trabajo colaborativo en GitHub</a:t>
            </a:r>
          </a:p>
        </p:txBody>
      </p:sp>
    </p:spTree>
    <p:extLst>
      <p:ext uri="{BB962C8B-B14F-4D97-AF65-F5344CB8AC3E}">
        <p14:creationId xmlns:p14="http://schemas.microsoft.com/office/powerpoint/2010/main" val="361757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0313311-D3F7-67C4-3931-B0D480FFA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474"/>
            <a:ext cx="12192000" cy="598305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F30F306-263B-CF4F-B4D9-4AD2A85A7F44}"/>
              </a:ext>
            </a:extLst>
          </p:cNvPr>
          <p:cNvSpPr txBox="1"/>
          <p:nvPr/>
        </p:nvSpPr>
        <p:spPr>
          <a:xfrm>
            <a:off x="7257328" y="1088019"/>
            <a:ext cx="289367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  <a:highlight>
                  <a:srgbClr val="FFFF00"/>
                </a:highlight>
              </a:rPr>
              <a:t>Problemas al momento de hacer el primer </a:t>
            </a:r>
            <a:r>
              <a:rPr lang="es-AR" dirty="0" err="1">
                <a:solidFill>
                  <a:srgbClr val="FF0000"/>
                </a:solidFill>
                <a:highlight>
                  <a:srgbClr val="FFFF00"/>
                </a:highlight>
              </a:rPr>
              <a:t>Merge</a:t>
            </a:r>
            <a:r>
              <a:rPr lang="es-AR" dirty="0">
                <a:solidFill>
                  <a:srgbClr val="FF0000"/>
                </a:solidFill>
                <a:highlight>
                  <a:srgbClr val="FFFF00"/>
                </a:highlight>
              </a:rPr>
              <a:t>.. </a:t>
            </a:r>
            <a:br>
              <a:rPr lang="es-AR" dirty="0">
                <a:solidFill>
                  <a:srgbClr val="FF0000"/>
                </a:solidFill>
                <a:highlight>
                  <a:srgbClr val="FFFF00"/>
                </a:highlight>
              </a:rPr>
            </a:br>
            <a:r>
              <a:rPr lang="es-AR" dirty="0">
                <a:solidFill>
                  <a:srgbClr val="FF0000"/>
                </a:solidFill>
                <a:highlight>
                  <a:srgbClr val="FFFF00"/>
                </a:highlight>
              </a:rPr>
              <a:t>Todo tranquilo, se pudo solucionar </a:t>
            </a:r>
          </a:p>
        </p:txBody>
      </p:sp>
    </p:spTree>
    <p:extLst>
      <p:ext uri="{BB962C8B-B14F-4D97-AF65-F5344CB8AC3E}">
        <p14:creationId xmlns:p14="http://schemas.microsoft.com/office/powerpoint/2010/main" val="427733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08EB241-DD0F-B533-5A3D-063438C8F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752"/>
            <a:ext cx="12192000" cy="651849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4512DE4-A359-BC9C-FD9F-C36E05ED4398}"/>
              </a:ext>
            </a:extLst>
          </p:cNvPr>
          <p:cNvSpPr txBox="1"/>
          <p:nvPr/>
        </p:nvSpPr>
        <p:spPr>
          <a:xfrm>
            <a:off x="8657864" y="4143735"/>
            <a:ext cx="289367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Problemas al momento de hacer el primer </a:t>
            </a:r>
            <a:r>
              <a:rPr lang="es-AR" dirty="0" err="1">
                <a:solidFill>
                  <a:srgbClr val="FF0000"/>
                </a:solidFill>
              </a:rPr>
              <a:t>Merge</a:t>
            </a:r>
            <a:r>
              <a:rPr lang="es-AR" dirty="0">
                <a:solidFill>
                  <a:srgbClr val="FF0000"/>
                </a:solidFill>
              </a:rPr>
              <a:t>.. </a:t>
            </a:r>
            <a:br>
              <a:rPr lang="es-AR" dirty="0">
                <a:solidFill>
                  <a:srgbClr val="FF0000"/>
                </a:solidFill>
              </a:rPr>
            </a:br>
            <a:r>
              <a:rPr lang="es-AR" dirty="0">
                <a:solidFill>
                  <a:srgbClr val="FF0000"/>
                </a:solidFill>
              </a:rPr>
              <a:t>Todo tranquilo, se pudo solucionar </a:t>
            </a:r>
          </a:p>
        </p:txBody>
      </p:sp>
    </p:spTree>
    <p:extLst>
      <p:ext uri="{BB962C8B-B14F-4D97-AF65-F5344CB8AC3E}">
        <p14:creationId xmlns:p14="http://schemas.microsoft.com/office/powerpoint/2010/main" val="294810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31AB544-7E16-F6BD-5B4A-F3E0762E5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519"/>
            <a:ext cx="12192000" cy="645496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EE0833A-4A9A-34B2-71B9-6AD0E8F8F94F}"/>
              </a:ext>
            </a:extLst>
          </p:cNvPr>
          <p:cNvSpPr txBox="1"/>
          <p:nvPr/>
        </p:nvSpPr>
        <p:spPr>
          <a:xfrm>
            <a:off x="8171728" y="2083442"/>
            <a:ext cx="2893670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A continuación vamos a mostrar como  se utilizó IA (</a:t>
            </a:r>
            <a:r>
              <a:rPr lang="es-AR" dirty="0" err="1">
                <a:solidFill>
                  <a:srgbClr val="FF0000"/>
                </a:solidFill>
              </a:rPr>
              <a:t>Copilot</a:t>
            </a:r>
            <a:r>
              <a:rPr lang="es-AR" dirty="0">
                <a:solidFill>
                  <a:srgbClr val="FF0000"/>
                </a:solidFill>
              </a:rPr>
              <a:t>) Para optimizar y mejorar el  programa. Nos centralizamos en el programa principal. </a:t>
            </a:r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C5F233E5-1255-D11F-4CE4-5C202B4B9843}"/>
              </a:ext>
            </a:extLst>
          </p:cNvPr>
          <p:cNvSpPr/>
          <p:nvPr/>
        </p:nvSpPr>
        <p:spPr>
          <a:xfrm>
            <a:off x="6944809" y="1666754"/>
            <a:ext cx="798653" cy="2673752"/>
          </a:xfrm>
          <a:prstGeom prst="rightBrace">
            <a:avLst>
              <a:gd name="adj1" fmla="val 8333"/>
              <a:gd name="adj2" fmla="val 49567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1590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5D580F7-7D77-920E-D870-3B052FF03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514"/>
            <a:ext cx="12192000" cy="648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46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4477</TotalTime>
  <Words>120</Words>
  <Application>Microsoft Office PowerPoint</Application>
  <PresentationFormat>Panorámica</PresentationFormat>
  <Paragraphs>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German Luis Dagatti</dc:creator>
  <cp:lastModifiedBy>German Luis Dagatti</cp:lastModifiedBy>
  <cp:revision>1</cp:revision>
  <dcterms:created xsi:type="dcterms:W3CDTF">2025-04-18T00:29:01Z</dcterms:created>
  <dcterms:modified xsi:type="dcterms:W3CDTF">2025-04-28T01:23:10Z</dcterms:modified>
</cp:coreProperties>
</file>