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60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1E5FA9-B83F-472B-AE41-7DE03044985C}" v="6" dt="2025-04-21T02:37:54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2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man Luis Dagatti" userId="43e7766c8bef1a99" providerId="LiveId" clId="{571E5FA9-B83F-472B-AE41-7DE03044985C}"/>
    <pc:docChg chg="undo custSel addSld delSld modSld addMainMaster delMainMaster modMainMaster addSection delSection">
      <pc:chgData name="German Luis Dagatti" userId="43e7766c8bef1a99" providerId="LiveId" clId="{571E5FA9-B83F-472B-AE41-7DE03044985C}" dt="2025-04-21T02:37:57.584" v="276" actId="34807"/>
      <pc:docMkLst>
        <pc:docMk/>
      </pc:docMkLst>
      <pc:sldChg chg="addSp modSp add del mod">
        <pc:chgData name="German Luis Dagatti" userId="43e7766c8bef1a99" providerId="LiveId" clId="{571E5FA9-B83F-472B-AE41-7DE03044985C}" dt="2025-04-21T02:37:57.584" v="276" actId="34807"/>
        <pc:sldMkLst>
          <pc:docMk/>
          <pc:sldMk cId="1552804827" sldId="258"/>
        </pc:sldMkLst>
      </pc:sldChg>
      <pc:sldChg chg="addSp modSp add del mod">
        <pc:chgData name="German Luis Dagatti" userId="43e7766c8bef1a99" providerId="LiveId" clId="{571E5FA9-B83F-472B-AE41-7DE03044985C}" dt="2025-04-21T02:37:57.584" v="276" actId="34807"/>
        <pc:sldMkLst>
          <pc:docMk/>
          <pc:sldMk cId="1989973634" sldId="259"/>
        </pc:sldMkLst>
      </pc:sldChg>
      <pc:sldChg chg="addSp modSp add del mod">
        <pc:chgData name="German Luis Dagatti" userId="43e7766c8bef1a99" providerId="LiveId" clId="{571E5FA9-B83F-472B-AE41-7DE03044985C}" dt="2025-04-21T02:37:57.584" v="276" actId="34807"/>
        <pc:sldMkLst>
          <pc:docMk/>
          <pc:sldMk cId="168120994" sldId="260"/>
        </pc:sldMkLst>
      </pc:sldChg>
      <pc:sldChg chg="addSp modSp new add del mod">
        <pc:chgData name="German Luis Dagatti" userId="43e7766c8bef1a99" providerId="LiveId" clId="{571E5FA9-B83F-472B-AE41-7DE03044985C}" dt="2025-04-21T02:37:57.584" v="276" actId="34807"/>
        <pc:sldMkLst>
          <pc:docMk/>
          <pc:sldMk cId="1408610806" sldId="261"/>
        </pc:sldMkLst>
      </pc:sldChg>
      <pc:sldChg chg="addSp new add del mod">
        <pc:chgData name="German Luis Dagatti" userId="43e7766c8bef1a99" providerId="LiveId" clId="{571E5FA9-B83F-472B-AE41-7DE03044985C}" dt="2025-04-21T02:37:57.584" v="276" actId="34807"/>
        <pc:sldMkLst>
          <pc:docMk/>
          <pc:sldMk cId="3617571959" sldId="262"/>
        </pc:sldMkLst>
      </pc:sldChg>
      <pc:sldChg chg="addSp new add del mod">
        <pc:chgData name="German Luis Dagatti" userId="43e7766c8bef1a99" providerId="LiveId" clId="{571E5FA9-B83F-472B-AE41-7DE03044985C}" dt="2025-04-21T02:37:57.584" v="276" actId="34807"/>
        <pc:sldMkLst>
          <pc:docMk/>
          <pc:sldMk cId="4277338908" sldId="263"/>
        </pc:sldMkLst>
      </pc:sldChg>
      <pc:sldChg chg="addSp new add del mod">
        <pc:chgData name="German Luis Dagatti" userId="43e7766c8bef1a99" providerId="LiveId" clId="{571E5FA9-B83F-472B-AE41-7DE03044985C}" dt="2025-04-21T02:37:57.584" v="276" actId="34807"/>
        <pc:sldMkLst>
          <pc:docMk/>
          <pc:sldMk cId="3021590399" sldId="264"/>
        </pc:sldMkLst>
      </pc:sldChg>
      <pc:sldChg chg="addSp new add del mod">
        <pc:chgData name="German Luis Dagatti" userId="43e7766c8bef1a99" providerId="LiveId" clId="{571E5FA9-B83F-472B-AE41-7DE03044985C}" dt="2025-04-21T02:37:57.584" v="276" actId="34807"/>
        <pc:sldMkLst>
          <pc:docMk/>
          <pc:sldMk cId="2948101576" sldId="265"/>
        </pc:sldMkLst>
      </pc:sldChg>
      <pc:sldChg chg="addSp new add del mod">
        <pc:chgData name="German Luis Dagatti" userId="43e7766c8bef1a99" providerId="LiveId" clId="{571E5FA9-B83F-472B-AE41-7DE03044985C}" dt="2025-04-21T02:37:57.584" v="276" actId="34807"/>
        <pc:sldMkLst>
          <pc:docMk/>
          <pc:sldMk cId="3503346368" sldId="266"/>
        </pc:sldMkLst>
      </pc:sldChg>
      <pc:sldChg chg="addSp new add del mod">
        <pc:chgData name="German Luis Dagatti" userId="43e7766c8bef1a99" providerId="LiveId" clId="{571E5FA9-B83F-472B-AE41-7DE03044985C}" dt="2025-04-21T02:37:57.584" v="276" actId="34807"/>
        <pc:sldMkLst>
          <pc:docMk/>
          <pc:sldMk cId="2555316905" sldId="267"/>
        </pc:sldMkLst>
      </pc:sldChg>
      <pc:sldChg chg="addSp new add del mod">
        <pc:chgData name="German Luis Dagatti" userId="43e7766c8bef1a99" providerId="LiveId" clId="{571E5FA9-B83F-472B-AE41-7DE03044985C}" dt="2025-04-21T02:37:57.584" v="276" actId="34807"/>
        <pc:sldMkLst>
          <pc:docMk/>
          <pc:sldMk cId="3375920547" sldId="268"/>
        </pc:sldMkLst>
      </pc:sldChg>
      <pc:sldChg chg="addSp new add del mod">
        <pc:chgData name="German Luis Dagatti" userId="43e7766c8bef1a99" providerId="LiveId" clId="{571E5FA9-B83F-472B-AE41-7DE03044985C}" dt="2025-04-21T02:37:57.584" v="276" actId="34807"/>
        <pc:sldMkLst>
          <pc:docMk/>
          <pc:sldMk cId="4082906994" sldId="269"/>
        </pc:sldMkLst>
      </pc:sldChg>
      <pc:sldChg chg="addSp delSp modSp add del mod setBg modClrScheme addAnim delAnim setClrOvrMap chgLayout">
        <pc:chgData name="German Luis Dagatti" userId="43e7766c8bef1a99" providerId="LiveId" clId="{571E5FA9-B83F-472B-AE41-7DE03044985C}" dt="2025-04-21T02:28:11.641" v="257" actId="34807"/>
        <pc:sldMkLst>
          <pc:docMk/>
          <pc:sldMk cId="405302534" sldId="2561"/>
        </pc:sldMkLst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405302534" sldId="2561"/>
            <ac:spMk id="2" creationId="{1314AA1E-0006-27A2-5EE9-C5860BA9FD76}"/>
          </ac:spMkLst>
        </pc:spChg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405302534" sldId="2561"/>
            <ac:spMk id="3" creationId="{06331450-C9EF-E84D-A6E4-5D2E7449B748}"/>
          </ac:spMkLst>
        </pc:spChg>
        <pc:spChg chg="add del">
          <ac:chgData name="German Luis Dagatti" userId="43e7766c8bef1a99" providerId="LiveId" clId="{571E5FA9-B83F-472B-AE41-7DE03044985C}" dt="2025-04-21T02:28:11.641" v="257" actId="34807"/>
          <ac:spMkLst>
            <pc:docMk/>
            <pc:sldMk cId="405302534" sldId="2561"/>
            <ac:spMk id="9" creationId="{19F9BF86-FE94-4517-B97D-026C7515E589}"/>
          </ac:spMkLst>
        </pc:spChg>
        <pc:spChg chg="add del">
          <ac:chgData name="German Luis Dagatti" userId="43e7766c8bef1a99" providerId="LiveId" clId="{571E5FA9-B83F-472B-AE41-7DE03044985C}" dt="2025-04-21T02:28:11.641" v="257" actId="34807"/>
          <ac:spMkLst>
            <pc:docMk/>
            <pc:sldMk cId="405302534" sldId="2561"/>
            <ac:spMk id="11" creationId="{36136311-C81B-47C5-AE0A-5641A5A59520}"/>
          </ac:spMkLst>
        </pc:spChg>
        <pc:picChg chg="mod ord">
          <ac:chgData name="German Luis Dagatti" userId="43e7766c8bef1a99" providerId="LiveId" clId="{571E5FA9-B83F-472B-AE41-7DE03044985C}" dt="2025-04-21T02:28:11.641" v="257" actId="34807"/>
          <ac:picMkLst>
            <pc:docMk/>
            <pc:sldMk cId="405302534" sldId="2561"/>
            <ac:picMk id="4" creationId="{F3CC4CBC-3EB4-45ED-9B77-C454E358C7A1}"/>
          </ac:picMkLst>
        </pc:pic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405302534" sldId="2561"/>
            <ac:cxnSpMk id="13" creationId="{7CC73A33-65FF-41A9-A3B0-006753CD1028}"/>
          </ac:cxnSpMkLst>
        </pc:cxnChg>
      </pc:sldChg>
      <pc:sldChg chg="addSp delSp modSp add del mod setBg modClrScheme addAnim delAnim chgLayout">
        <pc:chgData name="German Luis Dagatti" userId="43e7766c8bef1a99" providerId="LiveId" clId="{571E5FA9-B83F-472B-AE41-7DE03044985C}" dt="2025-04-21T02:37:57.584" v="276" actId="34807"/>
        <pc:sldMkLst>
          <pc:docMk/>
          <pc:sldMk cId="3268867992" sldId="2561"/>
        </pc:sldMkLst>
        <pc:spChg chg="mod">
          <ac:chgData name="German Luis Dagatti" userId="43e7766c8bef1a99" providerId="LiveId" clId="{571E5FA9-B83F-472B-AE41-7DE03044985C}" dt="2025-04-21T02:37:57.584" v="276" actId="34807"/>
          <ac:spMkLst>
            <pc:docMk/>
            <pc:sldMk cId="3268867992" sldId="2561"/>
            <ac:spMk id="2" creationId="{C86429F6-44D7-D837-BF11-E1A12FFDA57C}"/>
          </ac:spMkLst>
        </pc:spChg>
        <pc:spChg chg="mod">
          <ac:chgData name="German Luis Dagatti" userId="43e7766c8bef1a99" providerId="LiveId" clId="{571E5FA9-B83F-472B-AE41-7DE03044985C}" dt="2025-04-21T02:37:57.584" v="276" actId="34807"/>
          <ac:spMkLst>
            <pc:docMk/>
            <pc:sldMk cId="3268867992" sldId="2561"/>
            <ac:spMk id="3" creationId="{E74001F5-727C-5DFE-7B07-715ECAD31285}"/>
          </ac:spMkLst>
        </pc:spChg>
        <pc:spChg chg="add del">
          <ac:chgData name="German Luis Dagatti" userId="43e7766c8bef1a99" providerId="LiveId" clId="{571E5FA9-B83F-472B-AE41-7DE03044985C}" dt="2025-04-21T02:37:57.584" v="276" actId="34807"/>
          <ac:spMkLst>
            <pc:docMk/>
            <pc:sldMk cId="3268867992" sldId="2561"/>
            <ac:spMk id="9" creationId="{19F9BF86-FE94-4517-B97D-026C7515E589}"/>
          </ac:spMkLst>
        </pc:spChg>
        <pc:picChg chg="mod">
          <ac:chgData name="German Luis Dagatti" userId="43e7766c8bef1a99" providerId="LiveId" clId="{571E5FA9-B83F-472B-AE41-7DE03044985C}" dt="2025-04-21T02:37:57.584" v="276" actId="34807"/>
          <ac:picMkLst>
            <pc:docMk/>
            <pc:sldMk cId="3268867992" sldId="2561"/>
            <ac:picMk id="4" creationId="{C6E0709E-10BA-4ABD-AE84-9B15AE6BD39A}"/>
          </ac:picMkLst>
        </pc:picChg>
        <pc:cxnChg chg="add del">
          <ac:chgData name="German Luis Dagatti" userId="43e7766c8bef1a99" providerId="LiveId" clId="{571E5FA9-B83F-472B-AE41-7DE03044985C}" dt="2025-04-21T02:37:57.584" v="276" actId="34807"/>
          <ac:cxnSpMkLst>
            <pc:docMk/>
            <pc:sldMk cId="3268867992" sldId="2561"/>
            <ac:cxnSpMk id="11" creationId="{7CC73A33-65FF-41A9-A3B0-006753CD1028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1585519045" sldId="2562"/>
        </pc:sldMkLst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1585519045" sldId="2562"/>
            <ac:spMk id="2" creationId="{970AF41B-7F48-700B-3209-2965862B37D0}"/>
          </ac:spMkLst>
        </pc:spChg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1585519045" sldId="2562"/>
            <ac:spMk id="4" creationId="{4D4C4A4E-EE95-BCD3-4109-B9BE38918F5A}"/>
          </ac:spMkLst>
        </pc:spChg>
        <pc:spChg chg="add del">
          <ac:chgData name="German Luis Dagatti" userId="43e7766c8bef1a99" providerId="LiveId" clId="{571E5FA9-B83F-472B-AE41-7DE03044985C}" dt="2025-04-21T02:28:11.641" v="257" actId="34807"/>
          <ac:spMkLst>
            <pc:docMk/>
            <pc:sldMk cId="1585519045" sldId="2562"/>
            <ac:spMk id="12" creationId="{744CAA32-F237-419C-A2DD-43C28D920D3C}"/>
          </ac:spMkLst>
        </pc:spChg>
        <pc:picChg chg="mod">
          <ac:chgData name="German Luis Dagatti" userId="43e7766c8bef1a99" providerId="LiveId" clId="{571E5FA9-B83F-472B-AE41-7DE03044985C}" dt="2025-04-21T02:28:11.641" v="257" actId="34807"/>
          <ac:picMkLst>
            <pc:docMk/>
            <pc:sldMk cId="1585519045" sldId="2562"/>
            <ac:picMk id="5" creationId="{3C8015E3-3F3A-4F1D-B52F-3E4FE4B33BD7}"/>
          </ac:picMkLst>
        </pc:pic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1585519045" sldId="2562"/>
            <ac:cxnSpMk id="10" creationId="{118E06E4-607B-144B-382B-AD3D06B1EE8C}"/>
          </ac:cxnSpMkLst>
        </pc:cxn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1585519045" sldId="2562"/>
            <ac:cxnSpMk id="14" creationId="{08052531-D50B-3899-B150-D05525F4F2BC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37:57.584" v="276" actId="34807"/>
        <pc:sldMkLst>
          <pc:docMk/>
          <pc:sldMk cId="3442457526" sldId="2562"/>
        </pc:sldMkLst>
        <pc:spChg chg="mod">
          <ac:chgData name="German Luis Dagatti" userId="43e7766c8bef1a99" providerId="LiveId" clId="{571E5FA9-B83F-472B-AE41-7DE03044985C}" dt="2025-04-21T02:37:57.584" v="276" actId="34807"/>
          <ac:spMkLst>
            <pc:docMk/>
            <pc:sldMk cId="3442457526" sldId="2562"/>
            <ac:spMk id="2" creationId="{7D9F2FFE-0DEE-5A6B-2C86-1BFF01669818}"/>
          </ac:spMkLst>
        </pc:spChg>
        <pc:spChg chg="mod">
          <ac:chgData name="German Luis Dagatti" userId="43e7766c8bef1a99" providerId="LiveId" clId="{571E5FA9-B83F-472B-AE41-7DE03044985C}" dt="2025-04-21T02:37:57.584" v="276" actId="34807"/>
          <ac:spMkLst>
            <pc:docMk/>
            <pc:sldMk cId="3442457526" sldId="2562"/>
            <ac:spMk id="4" creationId="{BBFE98C4-3A20-7596-0AC3-3E7BF061A856}"/>
          </ac:spMkLst>
        </pc:spChg>
        <pc:spChg chg="add del">
          <ac:chgData name="German Luis Dagatti" userId="43e7766c8bef1a99" providerId="LiveId" clId="{571E5FA9-B83F-472B-AE41-7DE03044985C}" dt="2025-04-21T02:37:57.584" v="276" actId="34807"/>
          <ac:spMkLst>
            <pc:docMk/>
            <pc:sldMk cId="3442457526" sldId="2562"/>
            <ac:spMk id="12" creationId="{744CAA32-F237-419C-A2DD-43C28D920D3C}"/>
          </ac:spMkLst>
        </pc:spChg>
        <pc:picChg chg="mod">
          <ac:chgData name="German Luis Dagatti" userId="43e7766c8bef1a99" providerId="LiveId" clId="{571E5FA9-B83F-472B-AE41-7DE03044985C}" dt="2025-04-21T02:37:57.584" v="276" actId="34807"/>
          <ac:picMkLst>
            <pc:docMk/>
            <pc:sldMk cId="3442457526" sldId="2562"/>
            <ac:picMk id="5" creationId="{69FB08F6-137A-4CA4-87F8-0BD0D843151D}"/>
          </ac:picMkLst>
        </pc:picChg>
        <pc:cxnChg chg="add del">
          <ac:chgData name="German Luis Dagatti" userId="43e7766c8bef1a99" providerId="LiveId" clId="{571E5FA9-B83F-472B-AE41-7DE03044985C}" dt="2025-04-21T02:37:57.584" v="276" actId="34807"/>
          <ac:cxnSpMkLst>
            <pc:docMk/>
            <pc:sldMk cId="3442457526" sldId="2562"/>
            <ac:cxnSpMk id="10" creationId="{118E06E4-607B-144B-382B-AD3D06B1EE8C}"/>
          </ac:cxnSpMkLst>
        </pc:cxnChg>
        <pc:cxnChg chg="add del">
          <ac:chgData name="German Luis Dagatti" userId="43e7766c8bef1a99" providerId="LiveId" clId="{571E5FA9-B83F-472B-AE41-7DE03044985C}" dt="2025-04-21T02:37:57.584" v="276" actId="34807"/>
          <ac:cxnSpMkLst>
            <pc:docMk/>
            <pc:sldMk cId="3442457526" sldId="2562"/>
            <ac:cxnSpMk id="14" creationId="{08052531-D50B-3899-B150-D05525F4F2BC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37:57.584" v="276" actId="34807"/>
        <pc:sldMkLst>
          <pc:docMk/>
          <pc:sldMk cId="2511759668" sldId="2563"/>
        </pc:sldMkLst>
        <pc:spChg chg="mod">
          <ac:chgData name="German Luis Dagatti" userId="43e7766c8bef1a99" providerId="LiveId" clId="{571E5FA9-B83F-472B-AE41-7DE03044985C}" dt="2025-04-21T02:37:57.584" v="276" actId="34807"/>
          <ac:spMkLst>
            <pc:docMk/>
            <pc:sldMk cId="2511759668" sldId="2563"/>
            <ac:spMk id="2" creationId="{056C3087-0768-EDCD-6A1B-3A2EC2FB0E51}"/>
          </ac:spMkLst>
        </pc:spChg>
        <pc:spChg chg="add del">
          <ac:chgData name="German Luis Dagatti" userId="43e7766c8bef1a99" providerId="LiveId" clId="{571E5FA9-B83F-472B-AE41-7DE03044985C}" dt="2025-04-21T02:37:57.584" v="276" actId="34807"/>
          <ac:spMkLst>
            <pc:docMk/>
            <pc:sldMk cId="2511759668" sldId="2563"/>
            <ac:spMk id="7" creationId="{46B9231A-B34B-4A29-A6AC-532E1EE81575}"/>
          </ac:spMkLst>
        </pc:spChg>
        <pc:spChg chg="add del">
          <ac:chgData name="German Luis Dagatti" userId="43e7766c8bef1a99" providerId="LiveId" clId="{571E5FA9-B83F-472B-AE41-7DE03044985C}" dt="2025-04-21T02:37:57.584" v="276" actId="34807"/>
          <ac:spMkLst>
            <pc:docMk/>
            <pc:sldMk cId="2511759668" sldId="2563"/>
            <ac:spMk id="9" creationId="{19F9BF86-FE94-4517-B97D-026C7515E589}"/>
          </ac:spMkLst>
        </pc:spChg>
        <pc:cxnChg chg="add del">
          <ac:chgData name="German Luis Dagatti" userId="43e7766c8bef1a99" providerId="LiveId" clId="{571E5FA9-B83F-472B-AE41-7DE03044985C}" dt="2025-04-21T02:37:57.584" v="276" actId="34807"/>
          <ac:cxnSpMkLst>
            <pc:docMk/>
            <pc:sldMk cId="2511759668" sldId="2563"/>
            <ac:cxnSpMk id="11" creationId="{53C0BBAA-A5EC-5D5D-32E6-9F7EA6048489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2829927854" sldId="2563"/>
        </pc:sldMkLst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2829927854" sldId="2563"/>
            <ac:spMk id="2" creationId="{6A196170-B972-21DD-E249-6ED5933B06D8}"/>
          </ac:spMkLst>
        </pc:spChg>
        <pc:spChg chg="add del">
          <ac:chgData name="German Luis Dagatti" userId="43e7766c8bef1a99" providerId="LiveId" clId="{571E5FA9-B83F-472B-AE41-7DE03044985C}" dt="2025-04-21T02:28:11.641" v="257" actId="34807"/>
          <ac:spMkLst>
            <pc:docMk/>
            <pc:sldMk cId="2829927854" sldId="2563"/>
            <ac:spMk id="7" creationId="{46B9231A-B34B-4A29-A6AC-532E1EE81575}"/>
          </ac:spMkLst>
        </pc:spChg>
        <pc:spChg chg="add del">
          <ac:chgData name="German Luis Dagatti" userId="43e7766c8bef1a99" providerId="LiveId" clId="{571E5FA9-B83F-472B-AE41-7DE03044985C}" dt="2025-04-21T02:28:11.641" v="257" actId="34807"/>
          <ac:spMkLst>
            <pc:docMk/>
            <pc:sldMk cId="2829927854" sldId="2563"/>
            <ac:spMk id="9" creationId="{19F9BF86-FE94-4517-B97D-026C7515E589}"/>
          </ac:spMkLst>
        </pc:sp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2829927854" sldId="2563"/>
            <ac:cxnSpMk id="11" creationId="{53C0BBAA-A5EC-5D5D-32E6-9F7EA6048489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37:57.584" v="276" actId="34807"/>
        <pc:sldMkLst>
          <pc:docMk/>
          <pc:sldMk cId="1372967442" sldId="2564"/>
        </pc:sldMkLst>
        <pc:spChg chg="mod">
          <ac:chgData name="German Luis Dagatti" userId="43e7766c8bef1a99" providerId="LiveId" clId="{571E5FA9-B83F-472B-AE41-7DE03044985C}" dt="2025-04-21T02:37:57.584" v="276" actId="34807"/>
          <ac:spMkLst>
            <pc:docMk/>
            <pc:sldMk cId="1372967442" sldId="2564"/>
            <ac:spMk id="2" creationId="{7A857F75-C0C6-4D25-7441-6C3DE5D9E9B5}"/>
          </ac:spMkLst>
        </pc:spChg>
        <pc:spChg chg="mod">
          <ac:chgData name="German Luis Dagatti" userId="43e7766c8bef1a99" providerId="LiveId" clId="{571E5FA9-B83F-472B-AE41-7DE03044985C}" dt="2025-04-21T02:37:57.584" v="276" actId="34807"/>
          <ac:spMkLst>
            <pc:docMk/>
            <pc:sldMk cId="1372967442" sldId="2564"/>
            <ac:spMk id="4" creationId="{81ADEF59-F0E0-9557-BC68-5A20D681ECE4}"/>
          </ac:spMkLst>
        </pc:spChg>
        <pc:spChg chg="add del">
          <ac:chgData name="German Luis Dagatti" userId="43e7766c8bef1a99" providerId="LiveId" clId="{571E5FA9-B83F-472B-AE41-7DE03044985C}" dt="2025-04-21T02:37:57.584" v="276" actId="34807"/>
          <ac:spMkLst>
            <pc:docMk/>
            <pc:sldMk cId="1372967442" sldId="2564"/>
            <ac:spMk id="12" creationId="{744CAA32-F237-419C-A2DD-43C28D920D3C}"/>
          </ac:spMkLst>
        </pc:spChg>
        <pc:picChg chg="mod ord">
          <ac:chgData name="German Luis Dagatti" userId="43e7766c8bef1a99" providerId="LiveId" clId="{571E5FA9-B83F-472B-AE41-7DE03044985C}" dt="2025-04-21T02:37:57.584" v="276" actId="34807"/>
          <ac:picMkLst>
            <pc:docMk/>
            <pc:sldMk cId="1372967442" sldId="2564"/>
            <ac:picMk id="5" creationId="{5B1BF9D2-1792-42E1-A9B9-A98AFF6C294F}"/>
          </ac:picMkLst>
        </pc:picChg>
        <pc:cxnChg chg="add del">
          <ac:chgData name="German Luis Dagatti" userId="43e7766c8bef1a99" providerId="LiveId" clId="{571E5FA9-B83F-472B-AE41-7DE03044985C}" dt="2025-04-21T02:37:57.584" v="276" actId="34807"/>
          <ac:cxnSpMkLst>
            <pc:docMk/>
            <pc:sldMk cId="1372967442" sldId="2564"/>
            <ac:cxnSpMk id="10" creationId="{118E06E4-607B-144B-382B-AD3D06B1EE8C}"/>
          </ac:cxnSpMkLst>
        </pc:cxnChg>
        <pc:cxnChg chg="add del">
          <ac:chgData name="German Luis Dagatti" userId="43e7766c8bef1a99" providerId="LiveId" clId="{571E5FA9-B83F-472B-AE41-7DE03044985C}" dt="2025-04-21T02:37:57.584" v="276" actId="34807"/>
          <ac:cxnSpMkLst>
            <pc:docMk/>
            <pc:sldMk cId="1372967442" sldId="2564"/>
            <ac:cxnSpMk id="14" creationId="{92025DBA-8780-9CA0-2826-FF6E3BD1A0C9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2493165252" sldId="2564"/>
        </pc:sldMkLst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2493165252" sldId="2564"/>
            <ac:spMk id="2" creationId="{13A46BC2-A9C2-DB5A-29FE-73EC94C13E6D}"/>
          </ac:spMkLst>
        </pc:spChg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2493165252" sldId="2564"/>
            <ac:spMk id="4" creationId="{6A9634DC-1DCA-A30B-454F-07DDF0ED9C35}"/>
          </ac:spMkLst>
        </pc:spChg>
        <pc:spChg chg="add del">
          <ac:chgData name="German Luis Dagatti" userId="43e7766c8bef1a99" providerId="LiveId" clId="{571E5FA9-B83F-472B-AE41-7DE03044985C}" dt="2025-04-21T02:28:11.641" v="257" actId="34807"/>
          <ac:spMkLst>
            <pc:docMk/>
            <pc:sldMk cId="2493165252" sldId="2564"/>
            <ac:spMk id="12" creationId="{744CAA32-F237-419C-A2DD-43C28D920D3C}"/>
          </ac:spMkLst>
        </pc:spChg>
        <pc:picChg chg="mod">
          <ac:chgData name="German Luis Dagatti" userId="43e7766c8bef1a99" providerId="LiveId" clId="{571E5FA9-B83F-472B-AE41-7DE03044985C}" dt="2025-04-21T02:28:11.641" v="257" actId="34807"/>
          <ac:picMkLst>
            <pc:docMk/>
            <pc:sldMk cId="2493165252" sldId="2564"/>
            <ac:picMk id="5" creationId="{C7DB1E33-3E2A-46CC-B7E6-3795844C2277}"/>
          </ac:picMkLst>
        </pc:pic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2493165252" sldId="2564"/>
            <ac:cxnSpMk id="10" creationId="{118E06E4-607B-144B-382B-AD3D06B1EE8C}"/>
          </ac:cxnSpMkLst>
        </pc:cxn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2493165252" sldId="2564"/>
            <ac:cxnSpMk id="14" creationId="{08052531-D50B-3899-B150-D05525F4F2BC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37:57.584" v="276" actId="34807"/>
        <pc:sldMkLst>
          <pc:docMk/>
          <pc:sldMk cId="27372939" sldId="2565"/>
        </pc:sldMkLst>
        <pc:spChg chg="mod">
          <ac:chgData name="German Luis Dagatti" userId="43e7766c8bef1a99" providerId="LiveId" clId="{571E5FA9-B83F-472B-AE41-7DE03044985C}" dt="2025-04-21T02:37:57.584" v="276" actId="34807"/>
          <ac:spMkLst>
            <pc:docMk/>
            <pc:sldMk cId="27372939" sldId="2565"/>
            <ac:spMk id="2" creationId="{AA2342F9-C6F5-68F4-5DB8-A21B57A22941}"/>
          </ac:spMkLst>
        </pc:spChg>
        <pc:spChg chg="mod">
          <ac:chgData name="German Luis Dagatti" userId="43e7766c8bef1a99" providerId="LiveId" clId="{571E5FA9-B83F-472B-AE41-7DE03044985C}" dt="2025-04-21T02:37:57.584" v="276" actId="34807"/>
          <ac:spMkLst>
            <pc:docMk/>
            <pc:sldMk cId="27372939" sldId="2565"/>
            <ac:spMk id="4" creationId="{0A5C2AA0-1F12-02FA-C5D7-8CAC43E23314}"/>
          </ac:spMkLst>
        </pc:spChg>
        <pc:spChg chg="add del">
          <ac:chgData name="German Luis Dagatti" userId="43e7766c8bef1a99" providerId="LiveId" clId="{571E5FA9-B83F-472B-AE41-7DE03044985C}" dt="2025-04-21T02:37:57.584" v="276" actId="34807"/>
          <ac:spMkLst>
            <pc:docMk/>
            <pc:sldMk cId="27372939" sldId="2565"/>
            <ac:spMk id="12" creationId="{744CAA32-F237-419C-A2DD-43C28D920D3C}"/>
          </ac:spMkLst>
        </pc:spChg>
        <pc:picChg chg="mod">
          <ac:chgData name="German Luis Dagatti" userId="43e7766c8bef1a99" providerId="LiveId" clId="{571E5FA9-B83F-472B-AE41-7DE03044985C}" dt="2025-04-21T02:37:57.584" v="276" actId="34807"/>
          <ac:picMkLst>
            <pc:docMk/>
            <pc:sldMk cId="27372939" sldId="2565"/>
            <ac:picMk id="5" creationId="{BE5554F5-3FA5-4453-BEA2-FD04533B2973}"/>
          </ac:picMkLst>
        </pc:picChg>
        <pc:cxnChg chg="add del">
          <ac:chgData name="German Luis Dagatti" userId="43e7766c8bef1a99" providerId="LiveId" clId="{571E5FA9-B83F-472B-AE41-7DE03044985C}" dt="2025-04-21T02:37:57.584" v="276" actId="34807"/>
          <ac:cxnSpMkLst>
            <pc:docMk/>
            <pc:sldMk cId="27372939" sldId="2565"/>
            <ac:cxnSpMk id="10" creationId="{118E06E4-607B-144B-382B-AD3D06B1EE8C}"/>
          </ac:cxnSpMkLst>
        </pc:cxnChg>
        <pc:cxnChg chg="add del">
          <ac:chgData name="German Luis Dagatti" userId="43e7766c8bef1a99" providerId="LiveId" clId="{571E5FA9-B83F-472B-AE41-7DE03044985C}" dt="2025-04-21T02:37:57.584" v="276" actId="34807"/>
          <ac:cxnSpMkLst>
            <pc:docMk/>
            <pc:sldMk cId="27372939" sldId="2565"/>
            <ac:cxnSpMk id="14" creationId="{08052531-D50B-3899-B150-D05525F4F2BC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3949372333" sldId="2565"/>
        </pc:sldMkLst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3949372333" sldId="2565"/>
            <ac:spMk id="2" creationId="{459CA52A-1341-2F6E-48BE-39AEF9A015C5}"/>
          </ac:spMkLst>
        </pc:spChg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3949372333" sldId="2565"/>
            <ac:spMk id="4" creationId="{8F97BFF4-4544-270B-035F-DA0B55D193AD}"/>
          </ac:spMkLst>
        </pc:spChg>
        <pc:spChg chg="add del">
          <ac:chgData name="German Luis Dagatti" userId="43e7766c8bef1a99" providerId="LiveId" clId="{571E5FA9-B83F-472B-AE41-7DE03044985C}" dt="2025-04-21T02:28:11.641" v="257" actId="34807"/>
          <ac:spMkLst>
            <pc:docMk/>
            <pc:sldMk cId="3949372333" sldId="2565"/>
            <ac:spMk id="12" creationId="{744CAA32-F237-419C-A2DD-43C28D920D3C}"/>
          </ac:spMkLst>
        </pc:spChg>
        <pc:picChg chg="mod">
          <ac:chgData name="German Luis Dagatti" userId="43e7766c8bef1a99" providerId="LiveId" clId="{571E5FA9-B83F-472B-AE41-7DE03044985C}" dt="2025-04-21T02:28:11.641" v="257" actId="34807"/>
          <ac:picMkLst>
            <pc:docMk/>
            <pc:sldMk cId="3949372333" sldId="2565"/>
            <ac:picMk id="5" creationId="{7FDC0D9B-F8C3-4A3F-A454-AF8FDB45AB4F}"/>
          </ac:picMkLst>
        </pc:pic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3949372333" sldId="2565"/>
            <ac:cxnSpMk id="10" creationId="{118E06E4-607B-144B-382B-AD3D06B1EE8C}"/>
          </ac:cxnSpMkLst>
        </pc:cxn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3949372333" sldId="2565"/>
            <ac:cxnSpMk id="14" creationId="{08052531-D50B-3899-B150-D05525F4F2BC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37:57.584" v="276" actId="34807"/>
        <pc:sldMkLst>
          <pc:docMk/>
          <pc:sldMk cId="181785269" sldId="2566"/>
        </pc:sldMkLst>
        <pc:spChg chg="mod">
          <ac:chgData name="German Luis Dagatti" userId="43e7766c8bef1a99" providerId="LiveId" clId="{571E5FA9-B83F-472B-AE41-7DE03044985C}" dt="2025-04-21T02:37:57.584" v="276" actId="34807"/>
          <ac:spMkLst>
            <pc:docMk/>
            <pc:sldMk cId="181785269" sldId="2566"/>
            <ac:spMk id="2" creationId="{BAA356F4-1392-66A2-71FB-2719AA68114A}"/>
          </ac:spMkLst>
        </pc:spChg>
        <pc:spChg chg="add del">
          <ac:chgData name="German Luis Dagatti" userId="43e7766c8bef1a99" providerId="LiveId" clId="{571E5FA9-B83F-472B-AE41-7DE03044985C}" dt="2025-04-21T02:37:57.584" v="276" actId="34807"/>
          <ac:spMkLst>
            <pc:docMk/>
            <pc:sldMk cId="181785269" sldId="2566"/>
            <ac:spMk id="7" creationId="{46B9231A-B34B-4A29-A6AC-532E1EE81575}"/>
          </ac:spMkLst>
        </pc:spChg>
        <pc:spChg chg="add del">
          <ac:chgData name="German Luis Dagatti" userId="43e7766c8bef1a99" providerId="LiveId" clId="{571E5FA9-B83F-472B-AE41-7DE03044985C}" dt="2025-04-21T02:37:57.584" v="276" actId="34807"/>
          <ac:spMkLst>
            <pc:docMk/>
            <pc:sldMk cId="181785269" sldId="2566"/>
            <ac:spMk id="9" creationId="{19F9BF86-FE94-4517-B97D-026C7515E589}"/>
          </ac:spMkLst>
        </pc:spChg>
        <pc:cxnChg chg="add del">
          <ac:chgData name="German Luis Dagatti" userId="43e7766c8bef1a99" providerId="LiveId" clId="{571E5FA9-B83F-472B-AE41-7DE03044985C}" dt="2025-04-21T02:37:57.584" v="276" actId="34807"/>
          <ac:cxnSpMkLst>
            <pc:docMk/>
            <pc:sldMk cId="181785269" sldId="2566"/>
            <ac:cxnSpMk id="11" creationId="{53C0BBAA-A5EC-5D5D-32E6-9F7EA6048489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1201361520" sldId="2566"/>
        </pc:sldMkLst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1201361520" sldId="2566"/>
            <ac:spMk id="2" creationId="{B99C195F-6B38-8398-B5A6-54CC30A35C51}"/>
          </ac:spMkLst>
        </pc:spChg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1201361520" sldId="2566"/>
            <ac:spMk id="4" creationId="{474157FE-64D6-2FFA-7731-8B1D187F7152}"/>
          </ac:spMkLst>
        </pc:spChg>
        <pc:spChg chg="add del">
          <ac:chgData name="German Luis Dagatti" userId="43e7766c8bef1a99" providerId="LiveId" clId="{571E5FA9-B83F-472B-AE41-7DE03044985C}" dt="2025-04-21T02:28:11.641" v="257" actId="34807"/>
          <ac:spMkLst>
            <pc:docMk/>
            <pc:sldMk cId="1201361520" sldId="2566"/>
            <ac:spMk id="12" creationId="{744CAA32-F237-419C-A2DD-43C28D920D3C}"/>
          </ac:spMkLst>
        </pc:spChg>
        <pc:picChg chg="mod">
          <ac:chgData name="German Luis Dagatti" userId="43e7766c8bef1a99" providerId="LiveId" clId="{571E5FA9-B83F-472B-AE41-7DE03044985C}" dt="2025-04-21T02:28:11.641" v="257" actId="34807"/>
          <ac:picMkLst>
            <pc:docMk/>
            <pc:sldMk cId="1201361520" sldId="2566"/>
            <ac:picMk id="5" creationId="{FA9DA05B-2A66-4DD3-A42E-4446EC0E7EB0}"/>
          </ac:picMkLst>
        </pc:pic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1201361520" sldId="2566"/>
            <ac:cxnSpMk id="10" creationId="{118E06E4-607B-144B-382B-AD3D06B1EE8C}"/>
          </ac:cxnSpMkLst>
        </pc:cxn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1201361520" sldId="2566"/>
            <ac:cxnSpMk id="14" creationId="{08052531-D50B-3899-B150-D05525F4F2BC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37:57.584" v="276" actId="34807"/>
        <pc:sldMkLst>
          <pc:docMk/>
          <pc:sldMk cId="1711182044" sldId="2567"/>
        </pc:sldMkLst>
        <pc:spChg chg="mod">
          <ac:chgData name="German Luis Dagatti" userId="43e7766c8bef1a99" providerId="LiveId" clId="{571E5FA9-B83F-472B-AE41-7DE03044985C}" dt="2025-04-21T02:37:57.584" v="276" actId="34807"/>
          <ac:spMkLst>
            <pc:docMk/>
            <pc:sldMk cId="1711182044" sldId="2567"/>
            <ac:spMk id="2" creationId="{903A63A7-63F5-E0D1-A61E-C9BA02A760CE}"/>
          </ac:spMkLst>
        </pc:spChg>
        <pc:spChg chg="mod">
          <ac:chgData name="German Luis Dagatti" userId="43e7766c8bef1a99" providerId="LiveId" clId="{571E5FA9-B83F-472B-AE41-7DE03044985C}" dt="2025-04-21T02:37:57.584" v="276" actId="34807"/>
          <ac:spMkLst>
            <pc:docMk/>
            <pc:sldMk cId="1711182044" sldId="2567"/>
            <ac:spMk id="4" creationId="{78CFF63D-DF34-097C-E176-044F0373510E}"/>
          </ac:spMkLst>
        </pc:spChg>
        <pc:spChg chg="add del">
          <ac:chgData name="German Luis Dagatti" userId="43e7766c8bef1a99" providerId="LiveId" clId="{571E5FA9-B83F-472B-AE41-7DE03044985C}" dt="2025-04-21T02:37:57.584" v="276" actId="34807"/>
          <ac:spMkLst>
            <pc:docMk/>
            <pc:sldMk cId="1711182044" sldId="2567"/>
            <ac:spMk id="12" creationId="{744CAA32-F237-419C-A2DD-43C28D920D3C}"/>
          </ac:spMkLst>
        </pc:spChg>
        <pc:picChg chg="mod">
          <ac:chgData name="German Luis Dagatti" userId="43e7766c8bef1a99" providerId="LiveId" clId="{571E5FA9-B83F-472B-AE41-7DE03044985C}" dt="2025-04-21T02:37:57.584" v="276" actId="34807"/>
          <ac:picMkLst>
            <pc:docMk/>
            <pc:sldMk cId="1711182044" sldId="2567"/>
            <ac:picMk id="5" creationId="{878EEBC6-4D89-4711-9A29-F8911EDA35E7}"/>
          </ac:picMkLst>
        </pc:picChg>
        <pc:cxnChg chg="add del">
          <ac:chgData name="German Luis Dagatti" userId="43e7766c8bef1a99" providerId="LiveId" clId="{571E5FA9-B83F-472B-AE41-7DE03044985C}" dt="2025-04-21T02:37:57.584" v="276" actId="34807"/>
          <ac:cxnSpMkLst>
            <pc:docMk/>
            <pc:sldMk cId="1711182044" sldId="2567"/>
            <ac:cxnSpMk id="10" creationId="{118E06E4-607B-144B-382B-AD3D06B1EE8C}"/>
          </ac:cxnSpMkLst>
        </pc:cxnChg>
        <pc:cxnChg chg="add del">
          <ac:chgData name="German Luis Dagatti" userId="43e7766c8bef1a99" providerId="LiveId" clId="{571E5FA9-B83F-472B-AE41-7DE03044985C}" dt="2025-04-21T02:37:57.584" v="276" actId="34807"/>
          <ac:cxnSpMkLst>
            <pc:docMk/>
            <pc:sldMk cId="1711182044" sldId="2567"/>
            <ac:cxnSpMk id="14" creationId="{08052531-D50B-3899-B150-D05525F4F2BC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1792972683" sldId="2567"/>
        </pc:sldMkLst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1792972683" sldId="2567"/>
            <ac:spMk id="2" creationId="{8899B59F-24B0-4656-6361-3D4CB66D231A}"/>
          </ac:spMkLst>
        </pc:spChg>
        <pc:spChg chg="add del">
          <ac:chgData name="German Luis Dagatti" userId="43e7766c8bef1a99" providerId="LiveId" clId="{571E5FA9-B83F-472B-AE41-7DE03044985C}" dt="2025-04-21T02:28:11.641" v="257" actId="34807"/>
          <ac:spMkLst>
            <pc:docMk/>
            <pc:sldMk cId="1792972683" sldId="2567"/>
            <ac:spMk id="7" creationId="{46B9231A-B34B-4A29-A6AC-532E1EE81575}"/>
          </ac:spMkLst>
        </pc:spChg>
        <pc:spChg chg="add del">
          <ac:chgData name="German Luis Dagatti" userId="43e7766c8bef1a99" providerId="LiveId" clId="{571E5FA9-B83F-472B-AE41-7DE03044985C}" dt="2025-04-21T02:28:11.641" v="257" actId="34807"/>
          <ac:spMkLst>
            <pc:docMk/>
            <pc:sldMk cId="1792972683" sldId="2567"/>
            <ac:spMk id="9" creationId="{19F9BF86-FE94-4517-B97D-026C7515E589}"/>
          </ac:spMkLst>
        </pc:sp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1792972683" sldId="2567"/>
            <ac:cxnSpMk id="11" creationId="{53C0BBAA-A5EC-5D5D-32E6-9F7EA6048489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475086946" sldId="2568"/>
        </pc:sldMkLst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475086946" sldId="2568"/>
            <ac:spMk id="2" creationId="{AA5E9D29-4056-EA79-DB0E-815D956620F4}"/>
          </ac:spMkLst>
        </pc:spChg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475086946" sldId="2568"/>
            <ac:spMk id="4" creationId="{CDAA9F17-0D81-54E8-9398-3F4FAB6BF0B6}"/>
          </ac:spMkLst>
        </pc:spChg>
        <pc:spChg chg="add del">
          <ac:chgData name="German Luis Dagatti" userId="43e7766c8bef1a99" providerId="LiveId" clId="{571E5FA9-B83F-472B-AE41-7DE03044985C}" dt="2025-04-21T02:28:11.641" v="257" actId="34807"/>
          <ac:spMkLst>
            <pc:docMk/>
            <pc:sldMk cId="475086946" sldId="2568"/>
            <ac:spMk id="12" creationId="{744CAA32-F237-419C-A2DD-43C28D920D3C}"/>
          </ac:spMkLst>
        </pc:spChg>
        <pc:picChg chg="mod">
          <ac:chgData name="German Luis Dagatti" userId="43e7766c8bef1a99" providerId="LiveId" clId="{571E5FA9-B83F-472B-AE41-7DE03044985C}" dt="2025-04-21T02:28:11.641" v="257" actId="34807"/>
          <ac:picMkLst>
            <pc:docMk/>
            <pc:sldMk cId="475086946" sldId="2568"/>
            <ac:picMk id="5" creationId="{3F098EE9-B0C3-45F3-BD3F-4B3DE23138C5}"/>
          </ac:picMkLst>
        </pc:pic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475086946" sldId="2568"/>
            <ac:cxnSpMk id="10" creationId="{118E06E4-607B-144B-382B-AD3D06B1EE8C}"/>
          </ac:cxnSpMkLst>
        </pc:cxn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475086946" sldId="2568"/>
            <ac:cxnSpMk id="14" creationId="{08052531-D50B-3899-B150-D05525F4F2BC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37:57.584" v="276" actId="34807"/>
        <pc:sldMkLst>
          <pc:docMk/>
          <pc:sldMk cId="2757882261" sldId="2568"/>
        </pc:sldMkLst>
        <pc:spChg chg="mod">
          <ac:chgData name="German Luis Dagatti" userId="43e7766c8bef1a99" providerId="LiveId" clId="{571E5FA9-B83F-472B-AE41-7DE03044985C}" dt="2025-04-21T02:37:57.584" v="276" actId="34807"/>
          <ac:spMkLst>
            <pc:docMk/>
            <pc:sldMk cId="2757882261" sldId="2568"/>
            <ac:spMk id="2" creationId="{A26DBAE7-2320-379F-9DC2-020F987D224F}"/>
          </ac:spMkLst>
        </pc:spChg>
        <pc:spChg chg="mod">
          <ac:chgData name="German Luis Dagatti" userId="43e7766c8bef1a99" providerId="LiveId" clId="{571E5FA9-B83F-472B-AE41-7DE03044985C}" dt="2025-04-21T02:37:57.584" v="276" actId="34807"/>
          <ac:spMkLst>
            <pc:docMk/>
            <pc:sldMk cId="2757882261" sldId="2568"/>
            <ac:spMk id="4" creationId="{E0B8D00F-AD45-1EB8-18FF-C54EF2456C5D}"/>
          </ac:spMkLst>
        </pc:spChg>
        <pc:spChg chg="add del">
          <ac:chgData name="German Luis Dagatti" userId="43e7766c8bef1a99" providerId="LiveId" clId="{571E5FA9-B83F-472B-AE41-7DE03044985C}" dt="2025-04-21T02:37:57.584" v="276" actId="34807"/>
          <ac:spMkLst>
            <pc:docMk/>
            <pc:sldMk cId="2757882261" sldId="2568"/>
            <ac:spMk id="12" creationId="{744CAA32-F237-419C-A2DD-43C28D920D3C}"/>
          </ac:spMkLst>
        </pc:spChg>
        <pc:picChg chg="mod ord">
          <ac:chgData name="German Luis Dagatti" userId="43e7766c8bef1a99" providerId="LiveId" clId="{571E5FA9-B83F-472B-AE41-7DE03044985C}" dt="2025-04-21T02:37:57.584" v="276" actId="34807"/>
          <ac:picMkLst>
            <pc:docMk/>
            <pc:sldMk cId="2757882261" sldId="2568"/>
            <ac:picMk id="5" creationId="{EF1CD388-660F-4F92-BD56-A2FE07B3C0FE}"/>
          </ac:picMkLst>
        </pc:picChg>
        <pc:cxnChg chg="add del">
          <ac:chgData name="German Luis Dagatti" userId="43e7766c8bef1a99" providerId="LiveId" clId="{571E5FA9-B83F-472B-AE41-7DE03044985C}" dt="2025-04-21T02:37:57.584" v="276" actId="34807"/>
          <ac:cxnSpMkLst>
            <pc:docMk/>
            <pc:sldMk cId="2757882261" sldId="2568"/>
            <ac:cxnSpMk id="10" creationId="{118E06E4-607B-144B-382B-AD3D06B1EE8C}"/>
          </ac:cxnSpMkLst>
        </pc:cxnChg>
        <pc:cxnChg chg="add del">
          <ac:chgData name="German Luis Dagatti" userId="43e7766c8bef1a99" providerId="LiveId" clId="{571E5FA9-B83F-472B-AE41-7DE03044985C}" dt="2025-04-21T02:37:57.584" v="276" actId="34807"/>
          <ac:cxnSpMkLst>
            <pc:docMk/>
            <pc:sldMk cId="2757882261" sldId="2568"/>
            <ac:cxnSpMk id="14" creationId="{92025DBA-8780-9CA0-2826-FF6E3BD1A0C9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2075364377" sldId="2569"/>
        </pc:sldMkLst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2075364377" sldId="2569"/>
            <ac:spMk id="2" creationId="{570AE1FA-875E-248C-8FF8-F603F45F9C30}"/>
          </ac:spMkLst>
        </pc:spChg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2075364377" sldId="2569"/>
            <ac:spMk id="4" creationId="{22243202-5C7A-EC0F-E336-80368E761EF2}"/>
          </ac:spMkLst>
        </pc:spChg>
        <pc:spChg chg="add del">
          <ac:chgData name="German Luis Dagatti" userId="43e7766c8bef1a99" providerId="LiveId" clId="{571E5FA9-B83F-472B-AE41-7DE03044985C}" dt="2025-04-21T02:28:11.641" v="257" actId="34807"/>
          <ac:spMkLst>
            <pc:docMk/>
            <pc:sldMk cId="2075364377" sldId="2569"/>
            <ac:spMk id="12" creationId="{744CAA32-F237-419C-A2DD-43C28D920D3C}"/>
          </ac:spMkLst>
        </pc:spChg>
        <pc:picChg chg="mod">
          <ac:chgData name="German Luis Dagatti" userId="43e7766c8bef1a99" providerId="LiveId" clId="{571E5FA9-B83F-472B-AE41-7DE03044985C}" dt="2025-04-21T02:28:11.641" v="257" actId="34807"/>
          <ac:picMkLst>
            <pc:docMk/>
            <pc:sldMk cId="2075364377" sldId="2569"/>
            <ac:picMk id="5" creationId="{CF861445-6BE6-42DE-B851-573253E3CBEB}"/>
          </ac:picMkLst>
        </pc:pic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2075364377" sldId="2569"/>
            <ac:cxnSpMk id="10" creationId="{118E06E4-607B-144B-382B-AD3D06B1EE8C}"/>
          </ac:cxnSpMkLst>
        </pc:cxn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2075364377" sldId="2569"/>
            <ac:cxnSpMk id="14" creationId="{08052531-D50B-3899-B150-D05525F4F2BC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37:57.584" v="276" actId="34807"/>
        <pc:sldMkLst>
          <pc:docMk/>
          <pc:sldMk cId="3118136047" sldId="2569"/>
        </pc:sldMkLst>
        <pc:spChg chg="mod">
          <ac:chgData name="German Luis Dagatti" userId="43e7766c8bef1a99" providerId="LiveId" clId="{571E5FA9-B83F-472B-AE41-7DE03044985C}" dt="2025-04-21T02:37:57.584" v="276" actId="34807"/>
          <ac:spMkLst>
            <pc:docMk/>
            <pc:sldMk cId="3118136047" sldId="2569"/>
            <ac:spMk id="2" creationId="{E77558CD-C252-BB0D-A05A-BDDD82FFBF3F}"/>
          </ac:spMkLst>
        </pc:spChg>
        <pc:spChg chg="mod">
          <ac:chgData name="German Luis Dagatti" userId="43e7766c8bef1a99" providerId="LiveId" clId="{571E5FA9-B83F-472B-AE41-7DE03044985C}" dt="2025-04-21T02:37:57.584" v="276" actId="34807"/>
          <ac:spMkLst>
            <pc:docMk/>
            <pc:sldMk cId="3118136047" sldId="2569"/>
            <ac:spMk id="4" creationId="{ADD34CAA-F772-A2CB-00D0-6A185801FA05}"/>
          </ac:spMkLst>
        </pc:spChg>
        <pc:spChg chg="add del">
          <ac:chgData name="German Luis Dagatti" userId="43e7766c8bef1a99" providerId="LiveId" clId="{571E5FA9-B83F-472B-AE41-7DE03044985C}" dt="2025-04-21T02:37:57.584" v="276" actId="34807"/>
          <ac:spMkLst>
            <pc:docMk/>
            <pc:sldMk cId="3118136047" sldId="2569"/>
            <ac:spMk id="12" creationId="{744CAA32-F237-419C-A2DD-43C28D920D3C}"/>
          </ac:spMkLst>
        </pc:spChg>
        <pc:picChg chg="mod">
          <ac:chgData name="German Luis Dagatti" userId="43e7766c8bef1a99" providerId="LiveId" clId="{571E5FA9-B83F-472B-AE41-7DE03044985C}" dt="2025-04-21T02:37:57.584" v="276" actId="34807"/>
          <ac:picMkLst>
            <pc:docMk/>
            <pc:sldMk cId="3118136047" sldId="2569"/>
            <ac:picMk id="5" creationId="{D0EE5B5A-BCED-4011-9382-0646CF611EF5}"/>
          </ac:picMkLst>
        </pc:picChg>
        <pc:cxnChg chg="add del">
          <ac:chgData name="German Luis Dagatti" userId="43e7766c8bef1a99" providerId="LiveId" clId="{571E5FA9-B83F-472B-AE41-7DE03044985C}" dt="2025-04-21T02:37:57.584" v="276" actId="34807"/>
          <ac:cxnSpMkLst>
            <pc:docMk/>
            <pc:sldMk cId="3118136047" sldId="2569"/>
            <ac:cxnSpMk id="10" creationId="{118E06E4-607B-144B-382B-AD3D06B1EE8C}"/>
          </ac:cxnSpMkLst>
        </pc:cxnChg>
        <pc:cxnChg chg="add del">
          <ac:chgData name="German Luis Dagatti" userId="43e7766c8bef1a99" providerId="LiveId" clId="{571E5FA9-B83F-472B-AE41-7DE03044985C}" dt="2025-04-21T02:37:57.584" v="276" actId="34807"/>
          <ac:cxnSpMkLst>
            <pc:docMk/>
            <pc:sldMk cId="3118136047" sldId="2569"/>
            <ac:cxnSpMk id="14" creationId="{08052531-D50B-3899-B150-D05525F4F2BC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37:57.584" v="276" actId="34807"/>
        <pc:sldMkLst>
          <pc:docMk/>
          <pc:sldMk cId="1390215326" sldId="2570"/>
        </pc:sldMkLst>
        <pc:spChg chg="mod">
          <ac:chgData name="German Luis Dagatti" userId="43e7766c8bef1a99" providerId="LiveId" clId="{571E5FA9-B83F-472B-AE41-7DE03044985C}" dt="2025-04-21T02:37:57.584" v="276" actId="34807"/>
          <ac:spMkLst>
            <pc:docMk/>
            <pc:sldMk cId="1390215326" sldId="2570"/>
            <ac:spMk id="2" creationId="{891B7F7A-CC2B-37DF-61F4-A25EEFD3B3C6}"/>
          </ac:spMkLst>
        </pc:spChg>
        <pc:spChg chg="add del">
          <ac:chgData name="German Luis Dagatti" userId="43e7766c8bef1a99" providerId="LiveId" clId="{571E5FA9-B83F-472B-AE41-7DE03044985C}" dt="2025-04-21T02:37:57.584" v="276" actId="34807"/>
          <ac:spMkLst>
            <pc:docMk/>
            <pc:sldMk cId="1390215326" sldId="2570"/>
            <ac:spMk id="7" creationId="{46B9231A-B34B-4A29-A6AC-532E1EE81575}"/>
          </ac:spMkLst>
        </pc:spChg>
        <pc:spChg chg="add del">
          <ac:chgData name="German Luis Dagatti" userId="43e7766c8bef1a99" providerId="LiveId" clId="{571E5FA9-B83F-472B-AE41-7DE03044985C}" dt="2025-04-21T02:37:57.584" v="276" actId="34807"/>
          <ac:spMkLst>
            <pc:docMk/>
            <pc:sldMk cId="1390215326" sldId="2570"/>
            <ac:spMk id="9" creationId="{19F9BF86-FE94-4517-B97D-026C7515E589}"/>
          </ac:spMkLst>
        </pc:spChg>
        <pc:cxnChg chg="add del">
          <ac:chgData name="German Luis Dagatti" userId="43e7766c8bef1a99" providerId="LiveId" clId="{571E5FA9-B83F-472B-AE41-7DE03044985C}" dt="2025-04-21T02:37:57.584" v="276" actId="34807"/>
          <ac:cxnSpMkLst>
            <pc:docMk/>
            <pc:sldMk cId="1390215326" sldId="2570"/>
            <ac:cxnSpMk id="11" creationId="{53C0BBAA-A5EC-5D5D-32E6-9F7EA6048489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1559812213" sldId="2570"/>
        </pc:sldMkLst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1559812213" sldId="2570"/>
            <ac:spMk id="2" creationId="{E6C3F4D1-471C-6461-1F41-0A9B198D3998}"/>
          </ac:spMkLst>
        </pc:spChg>
        <pc:spChg chg="add del">
          <ac:chgData name="German Luis Dagatti" userId="43e7766c8bef1a99" providerId="LiveId" clId="{571E5FA9-B83F-472B-AE41-7DE03044985C}" dt="2025-04-21T02:28:11.641" v="257" actId="34807"/>
          <ac:spMkLst>
            <pc:docMk/>
            <pc:sldMk cId="1559812213" sldId="2570"/>
            <ac:spMk id="7" creationId="{46B9231A-B34B-4A29-A6AC-532E1EE81575}"/>
          </ac:spMkLst>
        </pc:spChg>
        <pc:spChg chg="add del">
          <ac:chgData name="German Luis Dagatti" userId="43e7766c8bef1a99" providerId="LiveId" clId="{571E5FA9-B83F-472B-AE41-7DE03044985C}" dt="2025-04-21T02:28:11.641" v="257" actId="34807"/>
          <ac:spMkLst>
            <pc:docMk/>
            <pc:sldMk cId="1559812213" sldId="2570"/>
            <ac:spMk id="9" creationId="{19F9BF86-FE94-4517-B97D-026C7515E589}"/>
          </ac:spMkLst>
        </pc:sp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1559812213" sldId="2570"/>
            <ac:cxnSpMk id="11" creationId="{53C0BBAA-A5EC-5D5D-32E6-9F7EA6048489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37:57.584" v="276" actId="34807"/>
        <pc:sldMkLst>
          <pc:docMk/>
          <pc:sldMk cId="331509745" sldId="2571"/>
        </pc:sldMkLst>
        <pc:spChg chg="mod">
          <ac:chgData name="German Luis Dagatti" userId="43e7766c8bef1a99" providerId="LiveId" clId="{571E5FA9-B83F-472B-AE41-7DE03044985C}" dt="2025-04-21T02:37:57.584" v="276" actId="34807"/>
          <ac:spMkLst>
            <pc:docMk/>
            <pc:sldMk cId="331509745" sldId="2571"/>
            <ac:spMk id="2" creationId="{10BC7E8F-B2D8-8164-803A-29C2D31C126A}"/>
          </ac:spMkLst>
        </pc:spChg>
        <pc:spChg chg="mod">
          <ac:chgData name="German Luis Dagatti" userId="43e7766c8bef1a99" providerId="LiveId" clId="{571E5FA9-B83F-472B-AE41-7DE03044985C}" dt="2025-04-21T02:37:57.584" v="276" actId="34807"/>
          <ac:spMkLst>
            <pc:docMk/>
            <pc:sldMk cId="331509745" sldId="2571"/>
            <ac:spMk id="4" creationId="{03A3B779-146B-627B-7340-8E5B24A57E5C}"/>
          </ac:spMkLst>
        </pc:spChg>
        <pc:spChg chg="add del">
          <ac:chgData name="German Luis Dagatti" userId="43e7766c8bef1a99" providerId="LiveId" clId="{571E5FA9-B83F-472B-AE41-7DE03044985C}" dt="2025-04-21T02:37:57.584" v="276" actId="34807"/>
          <ac:spMkLst>
            <pc:docMk/>
            <pc:sldMk cId="331509745" sldId="2571"/>
            <ac:spMk id="12" creationId="{744CAA32-F237-419C-A2DD-43C28D920D3C}"/>
          </ac:spMkLst>
        </pc:spChg>
        <pc:picChg chg="mod ord">
          <ac:chgData name="German Luis Dagatti" userId="43e7766c8bef1a99" providerId="LiveId" clId="{571E5FA9-B83F-472B-AE41-7DE03044985C}" dt="2025-04-21T02:37:57.584" v="276" actId="34807"/>
          <ac:picMkLst>
            <pc:docMk/>
            <pc:sldMk cId="331509745" sldId="2571"/>
            <ac:picMk id="5" creationId="{EA8EC3BB-6E25-4435-87DF-DB753A8A053C}"/>
          </ac:picMkLst>
        </pc:picChg>
        <pc:cxnChg chg="add del">
          <ac:chgData name="German Luis Dagatti" userId="43e7766c8bef1a99" providerId="LiveId" clId="{571E5FA9-B83F-472B-AE41-7DE03044985C}" dt="2025-04-21T02:37:57.584" v="276" actId="34807"/>
          <ac:cxnSpMkLst>
            <pc:docMk/>
            <pc:sldMk cId="331509745" sldId="2571"/>
            <ac:cxnSpMk id="10" creationId="{118E06E4-607B-144B-382B-AD3D06B1EE8C}"/>
          </ac:cxnSpMkLst>
        </pc:cxnChg>
        <pc:cxnChg chg="add del">
          <ac:chgData name="German Luis Dagatti" userId="43e7766c8bef1a99" providerId="LiveId" clId="{571E5FA9-B83F-472B-AE41-7DE03044985C}" dt="2025-04-21T02:37:57.584" v="276" actId="34807"/>
          <ac:cxnSpMkLst>
            <pc:docMk/>
            <pc:sldMk cId="331509745" sldId="2571"/>
            <ac:cxnSpMk id="14" creationId="{92025DBA-8780-9CA0-2826-FF6E3BD1A0C9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1072426033" sldId="2571"/>
        </pc:sldMkLst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1072426033" sldId="2571"/>
            <ac:spMk id="2" creationId="{4E0B6C76-69CD-5ED3-FD63-C754506FF604}"/>
          </ac:spMkLst>
        </pc:spChg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1072426033" sldId="2571"/>
            <ac:spMk id="4" creationId="{9915FEFE-8330-429B-D654-92801C6FEDF3}"/>
          </ac:spMkLst>
        </pc:spChg>
        <pc:spChg chg="add del">
          <ac:chgData name="German Luis Dagatti" userId="43e7766c8bef1a99" providerId="LiveId" clId="{571E5FA9-B83F-472B-AE41-7DE03044985C}" dt="2025-04-21T02:28:11.641" v="257" actId="34807"/>
          <ac:spMkLst>
            <pc:docMk/>
            <pc:sldMk cId="1072426033" sldId="2571"/>
            <ac:spMk id="12" creationId="{744CAA32-F237-419C-A2DD-43C28D920D3C}"/>
          </ac:spMkLst>
        </pc:spChg>
        <pc:picChg chg="mod ord">
          <ac:chgData name="German Luis Dagatti" userId="43e7766c8bef1a99" providerId="LiveId" clId="{571E5FA9-B83F-472B-AE41-7DE03044985C}" dt="2025-04-21T02:28:11.641" v="257" actId="34807"/>
          <ac:picMkLst>
            <pc:docMk/>
            <pc:sldMk cId="1072426033" sldId="2571"/>
            <ac:picMk id="5" creationId="{0ED0CC9E-F89C-4D2B-BA09-36EC5E23ED2A}"/>
          </ac:picMkLst>
        </pc:pic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1072426033" sldId="2571"/>
            <ac:cxnSpMk id="10" creationId="{118E06E4-607B-144B-382B-AD3D06B1EE8C}"/>
          </ac:cxnSpMkLst>
        </pc:cxn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1072426033" sldId="2571"/>
            <ac:cxnSpMk id="14" creationId="{92025DBA-8780-9CA0-2826-FF6E3BD1A0C9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37:57.584" v="276" actId="34807"/>
        <pc:sldMkLst>
          <pc:docMk/>
          <pc:sldMk cId="1339481629" sldId="2572"/>
        </pc:sldMkLst>
        <pc:spChg chg="mod">
          <ac:chgData name="German Luis Dagatti" userId="43e7766c8bef1a99" providerId="LiveId" clId="{571E5FA9-B83F-472B-AE41-7DE03044985C}" dt="2025-04-21T02:37:57.584" v="276" actId="34807"/>
          <ac:spMkLst>
            <pc:docMk/>
            <pc:sldMk cId="1339481629" sldId="2572"/>
            <ac:spMk id="2" creationId="{2093D348-D7AA-47A9-5907-93C672336116}"/>
          </ac:spMkLst>
        </pc:spChg>
        <pc:spChg chg="mod">
          <ac:chgData name="German Luis Dagatti" userId="43e7766c8bef1a99" providerId="LiveId" clId="{571E5FA9-B83F-472B-AE41-7DE03044985C}" dt="2025-04-21T02:37:57.584" v="276" actId="34807"/>
          <ac:spMkLst>
            <pc:docMk/>
            <pc:sldMk cId="1339481629" sldId="2572"/>
            <ac:spMk id="4" creationId="{98A9D0F9-53FA-5B6E-667C-3119A6FCE5C9}"/>
          </ac:spMkLst>
        </pc:spChg>
        <pc:spChg chg="add del">
          <ac:chgData name="German Luis Dagatti" userId="43e7766c8bef1a99" providerId="LiveId" clId="{571E5FA9-B83F-472B-AE41-7DE03044985C}" dt="2025-04-21T02:37:57.584" v="276" actId="34807"/>
          <ac:spMkLst>
            <pc:docMk/>
            <pc:sldMk cId="1339481629" sldId="2572"/>
            <ac:spMk id="12" creationId="{744CAA32-F237-419C-A2DD-43C28D920D3C}"/>
          </ac:spMkLst>
        </pc:spChg>
        <pc:picChg chg="mod">
          <ac:chgData name="German Luis Dagatti" userId="43e7766c8bef1a99" providerId="LiveId" clId="{571E5FA9-B83F-472B-AE41-7DE03044985C}" dt="2025-04-21T02:37:57.584" v="276" actId="34807"/>
          <ac:picMkLst>
            <pc:docMk/>
            <pc:sldMk cId="1339481629" sldId="2572"/>
            <ac:picMk id="5" creationId="{E2AB63DF-9DFB-4597-B914-AA7636BBB5B4}"/>
          </ac:picMkLst>
        </pc:picChg>
        <pc:cxnChg chg="add del">
          <ac:chgData name="German Luis Dagatti" userId="43e7766c8bef1a99" providerId="LiveId" clId="{571E5FA9-B83F-472B-AE41-7DE03044985C}" dt="2025-04-21T02:37:57.584" v="276" actId="34807"/>
          <ac:cxnSpMkLst>
            <pc:docMk/>
            <pc:sldMk cId="1339481629" sldId="2572"/>
            <ac:cxnSpMk id="10" creationId="{118E06E4-607B-144B-382B-AD3D06B1EE8C}"/>
          </ac:cxnSpMkLst>
        </pc:cxnChg>
        <pc:cxnChg chg="add del">
          <ac:chgData name="German Luis Dagatti" userId="43e7766c8bef1a99" providerId="LiveId" clId="{571E5FA9-B83F-472B-AE41-7DE03044985C}" dt="2025-04-21T02:37:57.584" v="276" actId="34807"/>
          <ac:cxnSpMkLst>
            <pc:docMk/>
            <pc:sldMk cId="1339481629" sldId="2572"/>
            <ac:cxnSpMk id="14" creationId="{08052531-D50B-3899-B150-D05525F4F2BC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1712489481" sldId="2572"/>
        </pc:sldMkLst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1712489481" sldId="2572"/>
            <ac:spMk id="2" creationId="{6EB5C5E1-5F52-BB24-3E24-64FFF022E940}"/>
          </ac:spMkLst>
        </pc:spChg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1712489481" sldId="2572"/>
            <ac:spMk id="4" creationId="{360A8BA2-87D3-2802-79EE-B5E055B01569}"/>
          </ac:spMkLst>
        </pc:spChg>
        <pc:spChg chg="add del">
          <ac:chgData name="German Luis Dagatti" userId="43e7766c8bef1a99" providerId="LiveId" clId="{571E5FA9-B83F-472B-AE41-7DE03044985C}" dt="2025-04-21T02:28:11.641" v="257" actId="34807"/>
          <ac:spMkLst>
            <pc:docMk/>
            <pc:sldMk cId="1712489481" sldId="2572"/>
            <ac:spMk id="12" creationId="{744CAA32-F237-419C-A2DD-43C28D920D3C}"/>
          </ac:spMkLst>
        </pc:spChg>
        <pc:picChg chg="mod">
          <ac:chgData name="German Luis Dagatti" userId="43e7766c8bef1a99" providerId="LiveId" clId="{571E5FA9-B83F-472B-AE41-7DE03044985C}" dt="2025-04-21T02:28:11.641" v="257" actId="34807"/>
          <ac:picMkLst>
            <pc:docMk/>
            <pc:sldMk cId="1712489481" sldId="2572"/>
            <ac:picMk id="5" creationId="{625F9588-AD67-4918-850B-D4B679865E8E}"/>
          </ac:picMkLst>
        </pc:pic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1712489481" sldId="2572"/>
            <ac:cxnSpMk id="10" creationId="{118E06E4-607B-144B-382B-AD3D06B1EE8C}"/>
          </ac:cxnSpMkLst>
        </pc:cxn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1712489481" sldId="2572"/>
            <ac:cxnSpMk id="14" creationId="{08052531-D50B-3899-B150-D05525F4F2BC}"/>
          </ac:cxnSpMkLst>
        </pc:cxnChg>
      </pc:sldChg>
      <pc:sldChg chg="addSp delSp modSp add del mod modTransition setBg modClrScheme chgLayout">
        <pc:chgData name="German Luis Dagatti" userId="43e7766c8bef1a99" providerId="LiveId" clId="{571E5FA9-B83F-472B-AE41-7DE03044985C}" dt="2025-04-21T02:37:57.584" v="276" actId="34807"/>
        <pc:sldMkLst>
          <pc:docMk/>
          <pc:sldMk cId="198609071" sldId="2573"/>
        </pc:sldMkLst>
        <pc:spChg chg="mod">
          <ac:chgData name="German Luis Dagatti" userId="43e7766c8bef1a99" providerId="LiveId" clId="{571E5FA9-B83F-472B-AE41-7DE03044985C}" dt="2025-04-21T02:37:57.584" v="276" actId="34807"/>
          <ac:spMkLst>
            <pc:docMk/>
            <pc:sldMk cId="198609071" sldId="2573"/>
            <ac:spMk id="2" creationId="{FC67DF5E-5A0A-6F39-4871-2DB68D43F286}"/>
          </ac:spMkLst>
        </pc:spChg>
        <pc:spChg chg="add del">
          <ac:chgData name="German Luis Dagatti" userId="43e7766c8bef1a99" providerId="LiveId" clId="{571E5FA9-B83F-472B-AE41-7DE03044985C}" dt="2025-04-21T02:37:57.584" v="276" actId="34807"/>
          <ac:spMkLst>
            <pc:docMk/>
            <pc:sldMk cId="198609071" sldId="2573"/>
            <ac:spMk id="9" creationId="{1653AE3C-AC4F-907C-B473-B9A30D21506F}"/>
          </ac:spMkLst>
        </pc:spChg>
        <pc:graphicFrameChg chg="mod modGraphic">
          <ac:chgData name="German Luis Dagatti" userId="43e7766c8bef1a99" providerId="LiveId" clId="{571E5FA9-B83F-472B-AE41-7DE03044985C}" dt="2025-04-21T02:37:57.584" v="276" actId="34807"/>
          <ac:graphicFrameMkLst>
            <pc:docMk/>
            <pc:sldMk cId="198609071" sldId="2573"/>
            <ac:graphicFrameMk id="4" creationId="{0755F0D3-EF33-4AA3-8E6D-0511C631A3EA}"/>
          </ac:graphicFrameMkLst>
        </pc:graphicFrame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2830584289" sldId="2573"/>
        </pc:sldMkLst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2830584289" sldId="2573"/>
            <ac:spMk id="2" creationId="{82D19B20-C1D4-433B-9F99-2D4BDCC266F9}"/>
          </ac:spMkLst>
        </pc:spChg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2830584289" sldId="2573"/>
            <ac:spMk id="4" creationId="{796E1C2C-F17E-753F-B119-D6205B1D0A33}"/>
          </ac:spMkLst>
        </pc:spChg>
        <pc:spChg chg="add del">
          <ac:chgData name="German Luis Dagatti" userId="43e7766c8bef1a99" providerId="LiveId" clId="{571E5FA9-B83F-472B-AE41-7DE03044985C}" dt="2025-04-21T02:28:11.641" v="257" actId="34807"/>
          <ac:spMkLst>
            <pc:docMk/>
            <pc:sldMk cId="2830584289" sldId="2573"/>
            <ac:spMk id="12" creationId="{744CAA32-F237-419C-A2DD-43C28D920D3C}"/>
          </ac:spMkLst>
        </pc:spChg>
        <pc:picChg chg="mod ord">
          <ac:chgData name="German Luis Dagatti" userId="43e7766c8bef1a99" providerId="LiveId" clId="{571E5FA9-B83F-472B-AE41-7DE03044985C}" dt="2025-04-21T02:28:11.641" v="257" actId="34807"/>
          <ac:picMkLst>
            <pc:docMk/>
            <pc:sldMk cId="2830584289" sldId="2573"/>
            <ac:picMk id="5" creationId="{D133274C-E249-4069-A6F5-75F52A6A7028}"/>
          </ac:picMkLst>
        </pc:pic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2830584289" sldId="2573"/>
            <ac:cxnSpMk id="10" creationId="{118E06E4-607B-144B-382B-AD3D06B1EE8C}"/>
          </ac:cxnSpMkLst>
        </pc:cxn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2830584289" sldId="2573"/>
            <ac:cxnSpMk id="14" creationId="{92025DBA-8780-9CA0-2826-FF6E3BD1A0C9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1874111297" sldId="2574"/>
        </pc:sldMkLst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1874111297" sldId="2574"/>
            <ac:spMk id="2" creationId="{22DB6140-65D2-F4C4-FC43-6073827177A0}"/>
          </ac:spMkLst>
        </pc:spChg>
        <pc:spChg chg="add del">
          <ac:chgData name="German Luis Dagatti" userId="43e7766c8bef1a99" providerId="LiveId" clId="{571E5FA9-B83F-472B-AE41-7DE03044985C}" dt="2025-04-21T02:28:11.641" v="257" actId="34807"/>
          <ac:spMkLst>
            <pc:docMk/>
            <pc:sldMk cId="1874111297" sldId="2574"/>
            <ac:spMk id="7" creationId="{46B9231A-B34B-4A29-A6AC-532E1EE81575}"/>
          </ac:spMkLst>
        </pc:spChg>
        <pc:spChg chg="add del">
          <ac:chgData name="German Luis Dagatti" userId="43e7766c8bef1a99" providerId="LiveId" clId="{571E5FA9-B83F-472B-AE41-7DE03044985C}" dt="2025-04-21T02:28:11.641" v="257" actId="34807"/>
          <ac:spMkLst>
            <pc:docMk/>
            <pc:sldMk cId="1874111297" sldId="2574"/>
            <ac:spMk id="9" creationId="{19F9BF86-FE94-4517-B97D-026C7515E589}"/>
          </ac:spMkLst>
        </pc:sp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1874111297" sldId="2574"/>
            <ac:cxnSpMk id="11" creationId="{53C0BBAA-A5EC-5D5D-32E6-9F7EA6048489}"/>
          </ac:cxnSpMkLst>
        </pc:cxnChg>
      </pc:sldChg>
      <pc:sldChg chg="addSp delSp modSp add del mod modTransition setBg modClrScheme chgLayout">
        <pc:chgData name="German Luis Dagatti" userId="43e7766c8bef1a99" providerId="LiveId" clId="{571E5FA9-B83F-472B-AE41-7DE03044985C}" dt="2025-04-21T02:37:57.584" v="276" actId="34807"/>
        <pc:sldMkLst>
          <pc:docMk/>
          <pc:sldMk cId="3696758575" sldId="2574"/>
        </pc:sldMkLst>
        <pc:spChg chg="mod">
          <ac:chgData name="German Luis Dagatti" userId="43e7766c8bef1a99" providerId="LiveId" clId="{571E5FA9-B83F-472B-AE41-7DE03044985C}" dt="2025-04-21T02:37:57.584" v="276" actId="34807"/>
          <ac:spMkLst>
            <pc:docMk/>
            <pc:sldMk cId="3696758575" sldId="2574"/>
            <ac:spMk id="2" creationId="{54AF88AF-0BB1-33D3-CAAB-8B3DF3F7256C}"/>
          </ac:spMkLst>
        </pc:spChg>
        <pc:spChg chg="add del">
          <ac:chgData name="German Luis Dagatti" userId="43e7766c8bef1a99" providerId="LiveId" clId="{571E5FA9-B83F-472B-AE41-7DE03044985C}" dt="2025-04-21T02:37:57.584" v="276" actId="34807"/>
          <ac:spMkLst>
            <pc:docMk/>
            <pc:sldMk cId="3696758575" sldId="2574"/>
            <ac:spMk id="3" creationId="{3CA11935-6BC2-8195-B507-80282E9737DE}"/>
          </ac:spMkLst>
        </pc:spChg>
        <pc:spChg chg="add del">
          <ac:chgData name="German Luis Dagatti" userId="43e7766c8bef1a99" providerId="LiveId" clId="{571E5FA9-B83F-472B-AE41-7DE03044985C}" dt="2025-04-21T02:37:57.584" v="276" actId="34807"/>
          <ac:spMkLst>
            <pc:docMk/>
            <pc:sldMk cId="3696758575" sldId="2574"/>
            <ac:spMk id="8" creationId="{DBDA151C-5770-45E4-AAFF-59E7F403866D}"/>
          </ac:spMkLst>
        </pc:spChg>
        <pc:graphicFrameChg chg="add del mod">
          <ac:chgData name="German Luis Dagatti" userId="43e7766c8bef1a99" providerId="LiveId" clId="{571E5FA9-B83F-472B-AE41-7DE03044985C}" dt="2025-04-21T02:37:57.584" v="276" actId="34807"/>
          <ac:graphicFrameMkLst>
            <pc:docMk/>
            <pc:sldMk cId="3696758575" sldId="2574"/>
            <ac:graphicFrameMk id="11" creationId="{E410CA96-A495-9409-4E64-30D9130B8955}"/>
          </ac:graphicFrameMkLst>
        </pc:graphicFrameChg>
        <pc:cxnChg chg="add del">
          <ac:chgData name="German Luis Dagatti" userId="43e7766c8bef1a99" providerId="LiveId" clId="{571E5FA9-B83F-472B-AE41-7DE03044985C}" dt="2025-04-21T02:37:57.584" v="276" actId="34807"/>
          <ac:cxnSpMkLst>
            <pc:docMk/>
            <pc:sldMk cId="3696758575" sldId="2574"/>
            <ac:cxnSpMk id="10" creationId="{F21FC8CC-145C-8745-889B-6521F9CCB628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3410171415" sldId="2575"/>
        </pc:sldMkLst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3410171415" sldId="2575"/>
            <ac:spMk id="2" creationId="{C8EB677E-2715-B88B-E496-1DF33183A260}"/>
          </ac:spMkLst>
        </pc:spChg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3410171415" sldId="2575"/>
            <ac:spMk id="4" creationId="{A1B92CC0-6207-154D-7318-9F8FF0D6DE63}"/>
          </ac:spMkLst>
        </pc:spChg>
        <pc:spChg chg="add del">
          <ac:chgData name="German Luis Dagatti" userId="43e7766c8bef1a99" providerId="LiveId" clId="{571E5FA9-B83F-472B-AE41-7DE03044985C}" dt="2025-04-21T02:28:11.641" v="257" actId="34807"/>
          <ac:spMkLst>
            <pc:docMk/>
            <pc:sldMk cId="3410171415" sldId="2575"/>
            <ac:spMk id="12" creationId="{744CAA32-F237-419C-A2DD-43C28D920D3C}"/>
          </ac:spMkLst>
        </pc:spChg>
        <pc:picChg chg="mod">
          <ac:chgData name="German Luis Dagatti" userId="43e7766c8bef1a99" providerId="LiveId" clId="{571E5FA9-B83F-472B-AE41-7DE03044985C}" dt="2025-04-21T02:28:11.641" v="257" actId="34807"/>
          <ac:picMkLst>
            <pc:docMk/>
            <pc:sldMk cId="3410171415" sldId="2575"/>
            <ac:picMk id="5" creationId="{17E2DE59-A7EE-4207-84B0-57AF466BF2B1}"/>
          </ac:picMkLst>
        </pc:pic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3410171415" sldId="2575"/>
            <ac:cxnSpMk id="10" creationId="{118E06E4-607B-144B-382B-AD3D06B1EE8C}"/>
          </ac:cxnSpMkLst>
        </pc:cxn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3410171415" sldId="2575"/>
            <ac:cxnSpMk id="14" creationId="{08052531-D50B-3899-B150-D05525F4F2BC}"/>
          </ac:cxnSpMkLst>
        </pc:cxnChg>
      </pc:sldChg>
      <pc:sldChg chg="addSp delSp modSp add del mod modTransition setBg modClrScheme addAnim delAnim chgLayout">
        <pc:chgData name="German Luis Dagatti" userId="43e7766c8bef1a99" providerId="LiveId" clId="{571E5FA9-B83F-472B-AE41-7DE03044985C}" dt="2025-04-21T02:28:11.641" v="257" actId="34807"/>
        <pc:sldMkLst>
          <pc:docMk/>
          <pc:sldMk cId="1142579137" sldId="2576"/>
        </pc:sldMkLst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1142579137" sldId="2576"/>
            <ac:spMk id="2" creationId="{0BEC183B-42B3-6918-6107-6D0E0D283928}"/>
          </ac:spMkLst>
        </pc:spChg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1142579137" sldId="2576"/>
            <ac:spMk id="4" creationId="{59461783-3855-ECEE-20EF-1CA163C4F266}"/>
          </ac:spMkLst>
        </pc:spChg>
        <pc:spChg chg="add del">
          <ac:chgData name="German Luis Dagatti" userId="43e7766c8bef1a99" providerId="LiveId" clId="{571E5FA9-B83F-472B-AE41-7DE03044985C}" dt="2025-04-21T02:28:11.641" v="257" actId="34807"/>
          <ac:spMkLst>
            <pc:docMk/>
            <pc:sldMk cId="1142579137" sldId="2576"/>
            <ac:spMk id="12" creationId="{744CAA32-F237-419C-A2DD-43C28D920D3C}"/>
          </ac:spMkLst>
        </pc:spChg>
        <pc:picChg chg="mod">
          <ac:chgData name="German Luis Dagatti" userId="43e7766c8bef1a99" providerId="LiveId" clId="{571E5FA9-B83F-472B-AE41-7DE03044985C}" dt="2025-04-21T02:28:11.641" v="257" actId="34807"/>
          <ac:picMkLst>
            <pc:docMk/>
            <pc:sldMk cId="1142579137" sldId="2576"/>
            <ac:picMk id="5" creationId="{FD06A6EB-E450-4E0E-A2B6-BB1DD731FAFD}"/>
          </ac:picMkLst>
        </pc:pic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1142579137" sldId="2576"/>
            <ac:cxnSpMk id="10" creationId="{118E06E4-607B-144B-382B-AD3D06B1EE8C}"/>
          </ac:cxnSpMkLst>
        </pc:cxn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1142579137" sldId="2576"/>
            <ac:cxnSpMk id="14" creationId="{08052531-D50B-3899-B150-D05525F4F2BC}"/>
          </ac:cxnSpMkLst>
        </pc:cxnChg>
      </pc:sldChg>
      <pc:sldChg chg="addSp delSp modSp add del mod modTransition setBg modClrScheme chgLayout">
        <pc:chgData name="German Luis Dagatti" userId="43e7766c8bef1a99" providerId="LiveId" clId="{571E5FA9-B83F-472B-AE41-7DE03044985C}" dt="2025-04-21T02:28:11.641" v="257" actId="34807"/>
        <pc:sldMkLst>
          <pc:docMk/>
          <pc:sldMk cId="577960794" sldId="2577"/>
        </pc:sldMkLst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577960794" sldId="2577"/>
            <ac:spMk id="2" creationId="{E7C19BB7-821C-F5DB-A92B-AA72D43E50D3}"/>
          </ac:spMkLst>
        </pc:spChg>
        <pc:spChg chg="add del">
          <ac:chgData name="German Luis Dagatti" userId="43e7766c8bef1a99" providerId="LiveId" clId="{571E5FA9-B83F-472B-AE41-7DE03044985C}" dt="2025-04-21T02:28:11.641" v="257" actId="34807"/>
          <ac:spMkLst>
            <pc:docMk/>
            <pc:sldMk cId="577960794" sldId="2577"/>
            <ac:spMk id="9" creationId="{1653AE3C-AC4F-907C-B473-B9A30D21506F}"/>
          </ac:spMkLst>
        </pc:spChg>
        <pc:graphicFrameChg chg="mod modGraphic">
          <ac:chgData name="German Luis Dagatti" userId="43e7766c8bef1a99" providerId="LiveId" clId="{571E5FA9-B83F-472B-AE41-7DE03044985C}" dt="2025-04-21T02:28:11.641" v="257" actId="34807"/>
          <ac:graphicFrameMkLst>
            <pc:docMk/>
            <pc:sldMk cId="577960794" sldId="2577"/>
            <ac:graphicFrameMk id="4" creationId="{D48BD6C8-19A4-4367-B76F-1799AAA1C460}"/>
          </ac:graphicFrameMkLst>
        </pc:graphicFrameChg>
      </pc:sldChg>
      <pc:sldChg chg="addSp delSp modSp add del mod modTransition setBg modClrScheme chgLayout">
        <pc:chgData name="German Luis Dagatti" userId="43e7766c8bef1a99" providerId="LiveId" clId="{571E5FA9-B83F-472B-AE41-7DE03044985C}" dt="2025-04-21T02:28:11.641" v="257" actId="34807"/>
        <pc:sldMkLst>
          <pc:docMk/>
          <pc:sldMk cId="494232822" sldId="2578"/>
        </pc:sldMkLst>
        <pc:spChg chg="mod">
          <ac:chgData name="German Luis Dagatti" userId="43e7766c8bef1a99" providerId="LiveId" clId="{571E5FA9-B83F-472B-AE41-7DE03044985C}" dt="2025-04-21T02:28:11.641" v="257" actId="34807"/>
          <ac:spMkLst>
            <pc:docMk/>
            <pc:sldMk cId="494232822" sldId="2578"/>
            <ac:spMk id="2" creationId="{6B937394-9271-0846-1D42-C8E892D874E3}"/>
          </ac:spMkLst>
        </pc:spChg>
        <pc:spChg chg="add del">
          <ac:chgData name="German Luis Dagatti" userId="43e7766c8bef1a99" providerId="LiveId" clId="{571E5FA9-B83F-472B-AE41-7DE03044985C}" dt="2025-04-21T02:28:11.641" v="257" actId="34807"/>
          <ac:spMkLst>
            <pc:docMk/>
            <pc:sldMk cId="494232822" sldId="2578"/>
            <ac:spMk id="3" creationId="{8EB5E2AA-2B95-6491-5096-EE2F9EF12E86}"/>
          </ac:spMkLst>
        </pc:spChg>
        <pc:spChg chg="add del">
          <ac:chgData name="German Luis Dagatti" userId="43e7766c8bef1a99" providerId="LiveId" clId="{571E5FA9-B83F-472B-AE41-7DE03044985C}" dt="2025-04-21T02:28:11.641" v="257" actId="34807"/>
          <ac:spMkLst>
            <pc:docMk/>
            <pc:sldMk cId="494232822" sldId="2578"/>
            <ac:spMk id="8" creationId="{DBDA151C-5770-45E4-AAFF-59E7F403866D}"/>
          </ac:spMkLst>
        </pc:spChg>
        <pc:graphicFrameChg chg="add del mod">
          <ac:chgData name="German Luis Dagatti" userId="43e7766c8bef1a99" providerId="LiveId" clId="{571E5FA9-B83F-472B-AE41-7DE03044985C}" dt="2025-04-21T02:28:11.641" v="257" actId="34807"/>
          <ac:graphicFrameMkLst>
            <pc:docMk/>
            <pc:sldMk cId="494232822" sldId="2578"/>
            <ac:graphicFrameMk id="11" creationId="{74CF4BBB-E756-EBB9-3153-555866B20EE5}"/>
          </ac:graphicFrameMkLst>
        </pc:graphicFrameChg>
        <pc:cxnChg chg="add del">
          <ac:chgData name="German Luis Dagatti" userId="43e7766c8bef1a99" providerId="LiveId" clId="{571E5FA9-B83F-472B-AE41-7DE03044985C}" dt="2025-04-21T02:28:11.641" v="257" actId="34807"/>
          <ac:cxnSpMkLst>
            <pc:docMk/>
            <pc:sldMk cId="494232822" sldId="2578"/>
            <ac:cxnSpMk id="10" creationId="{F21FC8CC-145C-8745-889B-6521F9CCB628}"/>
          </ac:cxnSpMkLst>
        </pc:cxnChg>
      </pc:sldChg>
      <pc:sldMasterChg chg="add del addSldLayout delSldLayout">
        <pc:chgData name="German Luis Dagatti" userId="43e7766c8bef1a99" providerId="LiveId" clId="{571E5FA9-B83F-472B-AE41-7DE03044985C}" dt="2025-04-21T02:37:57.584" v="276" actId="34807"/>
        <pc:sldMasterMkLst>
          <pc:docMk/>
          <pc:sldMasterMk cId="2074117897" sldId="2147483672"/>
        </pc:sldMasterMkLst>
        <pc:sldLayoutChg chg="add del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074117897" sldId="2147483672"/>
            <pc:sldLayoutMk cId="2605275295" sldId="2147483673"/>
          </pc:sldLayoutMkLst>
        </pc:sldLayoutChg>
        <pc:sldLayoutChg chg="add del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074117897" sldId="2147483672"/>
            <pc:sldLayoutMk cId="2726691501" sldId="2147483674"/>
          </pc:sldLayoutMkLst>
        </pc:sldLayoutChg>
        <pc:sldLayoutChg chg="add del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074117897" sldId="2147483672"/>
            <pc:sldLayoutMk cId="3065686196" sldId="2147483675"/>
          </pc:sldLayoutMkLst>
        </pc:sldLayoutChg>
        <pc:sldLayoutChg chg="add del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074117897" sldId="2147483672"/>
            <pc:sldLayoutMk cId="2462813230" sldId="2147483676"/>
          </pc:sldLayoutMkLst>
        </pc:sldLayoutChg>
        <pc:sldLayoutChg chg="add del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074117897" sldId="2147483672"/>
            <pc:sldLayoutMk cId="4162792756" sldId="2147483677"/>
          </pc:sldLayoutMkLst>
        </pc:sldLayoutChg>
        <pc:sldLayoutChg chg="add del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074117897" sldId="2147483672"/>
            <pc:sldLayoutMk cId="247753675" sldId="2147483678"/>
          </pc:sldLayoutMkLst>
        </pc:sldLayoutChg>
        <pc:sldLayoutChg chg="add del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074117897" sldId="2147483672"/>
            <pc:sldLayoutMk cId="3425077133" sldId="2147483679"/>
          </pc:sldLayoutMkLst>
        </pc:sldLayoutChg>
        <pc:sldLayoutChg chg="add del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074117897" sldId="2147483672"/>
            <pc:sldLayoutMk cId="1673958872" sldId="2147483680"/>
          </pc:sldLayoutMkLst>
        </pc:sldLayoutChg>
        <pc:sldLayoutChg chg="add del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074117897" sldId="2147483672"/>
            <pc:sldLayoutMk cId="1566748288" sldId="2147483681"/>
          </pc:sldLayoutMkLst>
        </pc:sldLayoutChg>
        <pc:sldLayoutChg chg="add del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074117897" sldId="2147483672"/>
            <pc:sldLayoutMk cId="556818456" sldId="2147483682"/>
          </pc:sldLayoutMkLst>
        </pc:sldLayoutChg>
        <pc:sldLayoutChg chg="add del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074117897" sldId="2147483672"/>
            <pc:sldLayoutMk cId="557613036" sldId="2147483683"/>
          </pc:sldLayoutMkLst>
        </pc:sldLayoutChg>
      </pc:sldMasterChg>
      <pc:sldMasterChg chg="add del setBg addSldLayout delSldLayout modSldLayout">
        <pc:chgData name="German Luis Dagatti" userId="43e7766c8bef1a99" providerId="LiveId" clId="{571E5FA9-B83F-472B-AE41-7DE03044985C}" dt="2025-04-21T02:37:57.584" v="276" actId="34807"/>
        <pc:sldMasterMkLst>
          <pc:docMk/>
          <pc:sldMasterMk cId="2412639180" sldId="2147483684"/>
        </pc:sldMasterMkLst>
        <pc:sldLayoutChg chg="add del setBg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412639180" sldId="2147483684"/>
            <pc:sldLayoutMk cId="2453575396" sldId="2147483685"/>
          </pc:sldLayoutMkLst>
        </pc:sldLayoutChg>
        <pc:sldLayoutChg chg="add del setBg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412639180" sldId="2147483684"/>
            <pc:sldLayoutMk cId="3508646156" sldId="2147483686"/>
          </pc:sldLayoutMkLst>
        </pc:sldLayoutChg>
        <pc:sldLayoutChg chg="add del setBg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412639180" sldId="2147483684"/>
            <pc:sldLayoutMk cId="4022080903" sldId="2147483687"/>
          </pc:sldLayoutMkLst>
        </pc:sldLayoutChg>
        <pc:sldLayoutChg chg="add del setBg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412639180" sldId="2147483684"/>
            <pc:sldLayoutMk cId="286364649" sldId="2147483688"/>
          </pc:sldLayoutMkLst>
        </pc:sldLayoutChg>
        <pc:sldLayoutChg chg="add del setBg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412639180" sldId="2147483684"/>
            <pc:sldLayoutMk cId="3396236702" sldId="2147483689"/>
          </pc:sldLayoutMkLst>
        </pc:sldLayoutChg>
        <pc:sldLayoutChg chg="add del setBg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412639180" sldId="2147483684"/>
            <pc:sldLayoutMk cId="680994167" sldId="2147483690"/>
          </pc:sldLayoutMkLst>
        </pc:sldLayoutChg>
        <pc:sldLayoutChg chg="add del setBg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412639180" sldId="2147483684"/>
            <pc:sldLayoutMk cId="3507216380" sldId="2147483691"/>
          </pc:sldLayoutMkLst>
        </pc:sldLayoutChg>
        <pc:sldLayoutChg chg="add del setBg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412639180" sldId="2147483684"/>
            <pc:sldLayoutMk cId="1786531764" sldId="2147483692"/>
          </pc:sldLayoutMkLst>
        </pc:sldLayoutChg>
        <pc:sldLayoutChg chg="add del setBg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412639180" sldId="2147483684"/>
            <pc:sldLayoutMk cId="1154561575" sldId="2147483693"/>
          </pc:sldLayoutMkLst>
        </pc:sldLayoutChg>
        <pc:sldLayoutChg chg="add del setBg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412639180" sldId="2147483684"/>
            <pc:sldLayoutMk cId="2379734630" sldId="2147483694"/>
          </pc:sldLayoutMkLst>
        </pc:sldLayoutChg>
        <pc:sldLayoutChg chg="add del setBg">
          <pc:chgData name="German Luis Dagatti" userId="43e7766c8bef1a99" providerId="LiveId" clId="{571E5FA9-B83F-472B-AE41-7DE03044985C}" dt="2025-04-21T02:37:57.584" v="276" actId="34807"/>
          <pc:sldLayoutMkLst>
            <pc:docMk/>
            <pc:sldMasterMk cId="2412639180" sldId="2147483684"/>
            <pc:sldLayoutMk cId="4115543833" sldId="2147483695"/>
          </pc:sldLayoutMkLst>
        </pc:sldLayoutChg>
      </pc:sldMasterChg>
      <pc:sldMasterChg chg="add del addSldLayout delSldLayout">
        <pc:chgData name="German Luis Dagatti" userId="43e7766c8bef1a99" providerId="LiveId" clId="{571E5FA9-B83F-472B-AE41-7DE03044985C}" dt="2025-04-21T02:28:11.641" v="257" actId="34807"/>
        <pc:sldMasterMkLst>
          <pc:docMk/>
          <pc:sldMasterMk cId="2554437628" sldId="2147483684"/>
        </pc:sldMasterMkLst>
        <pc:sldLayoutChg chg="add del">
          <pc:chgData name="German Luis Dagatti" userId="43e7766c8bef1a99" providerId="LiveId" clId="{571E5FA9-B83F-472B-AE41-7DE03044985C}" dt="2025-04-21T02:28:11.641" v="257" actId="34807"/>
          <pc:sldLayoutMkLst>
            <pc:docMk/>
            <pc:sldMasterMk cId="2554437628" sldId="2147483684"/>
            <pc:sldLayoutMk cId="2958924594" sldId="2147483685"/>
          </pc:sldLayoutMkLst>
        </pc:sldLayoutChg>
        <pc:sldLayoutChg chg="add del">
          <pc:chgData name="German Luis Dagatti" userId="43e7766c8bef1a99" providerId="LiveId" clId="{571E5FA9-B83F-472B-AE41-7DE03044985C}" dt="2025-04-21T02:28:11.641" v="257" actId="34807"/>
          <pc:sldLayoutMkLst>
            <pc:docMk/>
            <pc:sldMasterMk cId="2554437628" sldId="2147483684"/>
            <pc:sldLayoutMk cId="3842132461" sldId="2147483686"/>
          </pc:sldLayoutMkLst>
        </pc:sldLayoutChg>
        <pc:sldLayoutChg chg="add del">
          <pc:chgData name="German Luis Dagatti" userId="43e7766c8bef1a99" providerId="LiveId" clId="{571E5FA9-B83F-472B-AE41-7DE03044985C}" dt="2025-04-21T02:28:11.641" v="257" actId="34807"/>
          <pc:sldLayoutMkLst>
            <pc:docMk/>
            <pc:sldMasterMk cId="2554437628" sldId="2147483684"/>
            <pc:sldLayoutMk cId="1361997327" sldId="2147483687"/>
          </pc:sldLayoutMkLst>
        </pc:sldLayoutChg>
        <pc:sldLayoutChg chg="add del">
          <pc:chgData name="German Luis Dagatti" userId="43e7766c8bef1a99" providerId="LiveId" clId="{571E5FA9-B83F-472B-AE41-7DE03044985C}" dt="2025-04-21T02:28:11.641" v="257" actId="34807"/>
          <pc:sldLayoutMkLst>
            <pc:docMk/>
            <pc:sldMasterMk cId="2554437628" sldId="2147483684"/>
            <pc:sldLayoutMk cId="787867863" sldId="2147483688"/>
          </pc:sldLayoutMkLst>
        </pc:sldLayoutChg>
        <pc:sldLayoutChg chg="add del">
          <pc:chgData name="German Luis Dagatti" userId="43e7766c8bef1a99" providerId="LiveId" clId="{571E5FA9-B83F-472B-AE41-7DE03044985C}" dt="2025-04-21T02:28:11.641" v="257" actId="34807"/>
          <pc:sldLayoutMkLst>
            <pc:docMk/>
            <pc:sldMasterMk cId="2554437628" sldId="2147483684"/>
            <pc:sldLayoutMk cId="496348569" sldId="2147483689"/>
          </pc:sldLayoutMkLst>
        </pc:sldLayoutChg>
        <pc:sldLayoutChg chg="add del">
          <pc:chgData name="German Luis Dagatti" userId="43e7766c8bef1a99" providerId="LiveId" clId="{571E5FA9-B83F-472B-AE41-7DE03044985C}" dt="2025-04-21T02:28:11.641" v="257" actId="34807"/>
          <pc:sldLayoutMkLst>
            <pc:docMk/>
            <pc:sldMasterMk cId="2554437628" sldId="2147483684"/>
            <pc:sldLayoutMk cId="1380580438" sldId="2147483690"/>
          </pc:sldLayoutMkLst>
        </pc:sldLayoutChg>
        <pc:sldLayoutChg chg="add del">
          <pc:chgData name="German Luis Dagatti" userId="43e7766c8bef1a99" providerId="LiveId" clId="{571E5FA9-B83F-472B-AE41-7DE03044985C}" dt="2025-04-21T02:28:11.641" v="257" actId="34807"/>
          <pc:sldLayoutMkLst>
            <pc:docMk/>
            <pc:sldMasterMk cId="2554437628" sldId="2147483684"/>
            <pc:sldLayoutMk cId="278226790" sldId="2147483691"/>
          </pc:sldLayoutMkLst>
        </pc:sldLayoutChg>
        <pc:sldLayoutChg chg="add del">
          <pc:chgData name="German Luis Dagatti" userId="43e7766c8bef1a99" providerId="LiveId" clId="{571E5FA9-B83F-472B-AE41-7DE03044985C}" dt="2025-04-21T02:28:11.641" v="257" actId="34807"/>
          <pc:sldLayoutMkLst>
            <pc:docMk/>
            <pc:sldMasterMk cId="2554437628" sldId="2147483684"/>
            <pc:sldLayoutMk cId="648664331" sldId="2147483692"/>
          </pc:sldLayoutMkLst>
        </pc:sldLayoutChg>
        <pc:sldLayoutChg chg="add del">
          <pc:chgData name="German Luis Dagatti" userId="43e7766c8bef1a99" providerId="LiveId" clId="{571E5FA9-B83F-472B-AE41-7DE03044985C}" dt="2025-04-21T02:28:11.641" v="257" actId="34807"/>
          <pc:sldLayoutMkLst>
            <pc:docMk/>
            <pc:sldMasterMk cId="2554437628" sldId="2147483684"/>
            <pc:sldLayoutMk cId="451397897" sldId="2147483693"/>
          </pc:sldLayoutMkLst>
        </pc:sldLayoutChg>
        <pc:sldLayoutChg chg="add del">
          <pc:chgData name="German Luis Dagatti" userId="43e7766c8bef1a99" providerId="LiveId" clId="{571E5FA9-B83F-472B-AE41-7DE03044985C}" dt="2025-04-21T02:28:11.641" v="257" actId="34807"/>
          <pc:sldLayoutMkLst>
            <pc:docMk/>
            <pc:sldMasterMk cId="2554437628" sldId="2147483684"/>
            <pc:sldLayoutMk cId="3595649921" sldId="2147483694"/>
          </pc:sldLayoutMkLst>
        </pc:sldLayoutChg>
        <pc:sldLayoutChg chg="add del">
          <pc:chgData name="German Luis Dagatti" userId="43e7766c8bef1a99" providerId="LiveId" clId="{571E5FA9-B83F-472B-AE41-7DE03044985C}" dt="2025-04-21T02:28:11.641" v="257" actId="34807"/>
          <pc:sldLayoutMkLst>
            <pc:docMk/>
            <pc:sldMasterMk cId="2554437628" sldId="2147483684"/>
            <pc:sldLayoutMk cId="3442496965" sldId="214748369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5B49-29D8-4D6B-AF6B-7A1910EF617F}" type="datetimeFigureOut">
              <a:rPr lang="es-AR" smtClean="0"/>
              <a:t>20/4/2025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1B7A9-23C3-4704-9FF5-8AE82B20F1A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182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527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681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761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669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568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28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279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75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507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395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674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411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FC0F1F-91C4-6837-C4E3-348A9ED18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519"/>
            <a:ext cx="12192000" cy="645496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CA4ED9-F86E-EA47-DDCA-BA83F6E31280}"/>
              </a:ext>
            </a:extLst>
          </p:cNvPr>
          <p:cNvSpPr txBox="1"/>
          <p:nvPr/>
        </p:nvSpPr>
        <p:spPr>
          <a:xfrm>
            <a:off x="8275899" y="1817225"/>
            <a:ext cx="21644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Creación del proyecto. </a:t>
            </a:r>
          </a:p>
        </p:txBody>
      </p:sp>
    </p:spTree>
    <p:extLst>
      <p:ext uri="{BB962C8B-B14F-4D97-AF65-F5344CB8AC3E}">
        <p14:creationId xmlns:p14="http://schemas.microsoft.com/office/powerpoint/2010/main" val="168120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A2DE50D-B667-6C28-778D-73A34DF0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402"/>
            <a:ext cx="12192000" cy="64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1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AB8AF3-0DC1-75CA-75DC-49C1FDF71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047"/>
            <a:ext cx="12192000" cy="636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2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99485CC-34A0-3813-BA63-66AF0F63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828"/>
            <a:ext cx="12192000" cy="64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0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BCAEA06-7645-9109-26DB-DB39F056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88"/>
            <a:ext cx="12192000" cy="650282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AB0FBF2-DD93-550E-2EE2-160565E44B3C}"/>
              </a:ext>
            </a:extLst>
          </p:cNvPr>
          <p:cNvSpPr txBox="1"/>
          <p:nvPr/>
        </p:nvSpPr>
        <p:spPr>
          <a:xfrm>
            <a:off x="8275899" y="1817225"/>
            <a:ext cx="21644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Se agrega descripción de cada línea del código </a:t>
            </a:r>
          </a:p>
        </p:txBody>
      </p:sp>
    </p:spTree>
    <p:extLst>
      <p:ext uri="{BB962C8B-B14F-4D97-AF65-F5344CB8AC3E}">
        <p14:creationId xmlns:p14="http://schemas.microsoft.com/office/powerpoint/2010/main" val="155280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CD2E7F-967E-1DD1-2AFD-9ADCE6AA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6EDB328-8047-4787-E96D-6352FA57958F}"/>
              </a:ext>
            </a:extLst>
          </p:cNvPr>
          <p:cNvSpPr txBox="1"/>
          <p:nvPr/>
        </p:nvSpPr>
        <p:spPr>
          <a:xfrm>
            <a:off x="8831483" y="2882096"/>
            <a:ext cx="21644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Se agrega enunciado </a:t>
            </a:r>
          </a:p>
        </p:txBody>
      </p:sp>
    </p:spTree>
    <p:extLst>
      <p:ext uri="{BB962C8B-B14F-4D97-AF65-F5344CB8AC3E}">
        <p14:creationId xmlns:p14="http://schemas.microsoft.com/office/powerpoint/2010/main" val="198997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6E81D9-7848-159F-90EB-EEC6B96E1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812"/>
            <a:ext cx="12192000" cy="64803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9CED2DA-16F6-5807-BFAB-C6EAF75B1E0E}"/>
              </a:ext>
            </a:extLst>
          </p:cNvPr>
          <p:cNvSpPr txBox="1"/>
          <p:nvPr/>
        </p:nvSpPr>
        <p:spPr>
          <a:xfrm>
            <a:off x="8275899" y="1817225"/>
            <a:ext cx="2164466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Se agregan integrantes del proyectos. </a:t>
            </a:r>
            <a:br>
              <a:rPr lang="es-AR" dirty="0">
                <a:solidFill>
                  <a:srgbClr val="FF0000"/>
                </a:solidFill>
              </a:rPr>
            </a:br>
            <a:r>
              <a:rPr lang="es-AR" dirty="0">
                <a:solidFill>
                  <a:srgbClr val="FF0000"/>
                </a:solidFill>
              </a:rPr>
              <a:t>Se carga proyecto a GitHub</a:t>
            </a:r>
          </a:p>
        </p:txBody>
      </p:sp>
    </p:spTree>
    <p:extLst>
      <p:ext uri="{BB962C8B-B14F-4D97-AF65-F5344CB8AC3E}">
        <p14:creationId xmlns:p14="http://schemas.microsoft.com/office/powerpoint/2010/main" val="140861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0AC34F-D917-6FD2-2C53-9E689A4D6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993"/>
            <a:ext cx="12192000" cy="58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7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0313311-D3F7-67C4-3931-B0D480FFA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474"/>
            <a:ext cx="12192000" cy="5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3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1AB544-7E16-F6BD-5B4A-F3E0762E5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519"/>
            <a:ext cx="12192000" cy="6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9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8EB241-DD0F-B533-5A3D-063438C8F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752"/>
            <a:ext cx="12192000" cy="65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0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5D580F7-7D77-920E-D870-3B052FF03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514"/>
            <a:ext cx="12192000" cy="648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4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4449</TotalTime>
  <Words>27</Words>
  <Application>Microsoft Office PowerPoint</Application>
  <PresentationFormat>Panorámica</PresentationFormat>
  <Paragraphs>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German Luis Dagatti</dc:creator>
  <cp:lastModifiedBy>German Luis Dagatti</cp:lastModifiedBy>
  <cp:revision>1</cp:revision>
  <dcterms:created xsi:type="dcterms:W3CDTF">2025-04-18T00:29:01Z</dcterms:created>
  <dcterms:modified xsi:type="dcterms:W3CDTF">2025-04-21T02:38:04Z</dcterms:modified>
</cp:coreProperties>
</file>