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E7E7E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91421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E7E7E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182843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E7E7E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2742651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E7E7E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365686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E7E7E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4571086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E7E7E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5485303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E7E7E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6399519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E7E7E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7313737" algn="l" defTabSz="18284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E7E7E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5CA"/>
          </a:solidFill>
        </a:fill>
      </a:tcStyle>
    </a:wholeTbl>
    <a:band2H>
      <a:tcTxStyle b="def" i="def"/>
      <a:tcStyle>
        <a:tcBdr/>
        <a:fill>
          <a:solidFill>
            <a:srgbClr val="FF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BCA"/>
          </a:solidFill>
        </a:fill>
      </a:tcStyle>
    </a:wholeTbl>
    <a:band2H>
      <a:tcTxStyle b="def" i="def"/>
      <a:tcStyle>
        <a:tcBdr/>
        <a:fill>
          <a:solidFill>
            <a:srgbClr val="FFEE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E7E7E"/>
              </a:solidFill>
              <a:prstDash val="solid"/>
              <a:round/>
            </a:ln>
          </a:top>
          <a:bottom>
            <a:ln w="25400" cap="flat">
              <a:solidFill>
                <a:srgbClr val="7E7E7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E7E7E"/>
              </a:solidFill>
              <a:prstDash val="solid"/>
              <a:round/>
            </a:ln>
          </a:top>
          <a:bottom>
            <a:ln w="25400" cap="flat">
              <a:solidFill>
                <a:srgbClr val="7E7E7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E7E7E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E7E7E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E7E7E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solidFill>
                <a:srgbClr val="7E7E7E"/>
              </a:solidFill>
              <a:prstDash val="solid"/>
              <a:round/>
            </a:ln>
          </a:left>
          <a:right>
            <a:ln w="12700" cap="flat">
              <a:solidFill>
                <a:srgbClr val="7E7E7E"/>
              </a:solidFill>
              <a:prstDash val="solid"/>
              <a:round/>
            </a:ln>
          </a:right>
          <a:top>
            <a:ln w="12700" cap="flat">
              <a:solidFill>
                <a:srgbClr val="7E7E7E"/>
              </a:solidFill>
              <a:prstDash val="solid"/>
              <a:round/>
            </a:ln>
          </a:top>
          <a:bottom>
            <a:ln w="12700" cap="flat">
              <a:solidFill>
                <a:srgbClr val="7E7E7E"/>
              </a:solidFill>
              <a:prstDash val="solid"/>
              <a:round/>
            </a:ln>
          </a:bottom>
          <a:insideH>
            <a:ln w="12700" cap="flat">
              <a:solidFill>
                <a:srgbClr val="7E7E7E"/>
              </a:solidFill>
              <a:prstDash val="solid"/>
              <a:round/>
            </a:ln>
          </a:insideH>
          <a:insideV>
            <a:ln w="12700" cap="flat">
              <a:solidFill>
                <a:srgbClr val="7E7E7E"/>
              </a:solidFill>
              <a:prstDash val="solid"/>
              <a:round/>
            </a:ln>
          </a:insideV>
        </a:tcBdr>
        <a:fill>
          <a:solidFill>
            <a:srgbClr val="7E7E7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solidFill>
                <a:srgbClr val="7E7E7E"/>
              </a:solidFill>
              <a:prstDash val="solid"/>
              <a:round/>
            </a:ln>
          </a:left>
          <a:right>
            <a:ln w="12700" cap="flat">
              <a:solidFill>
                <a:srgbClr val="7E7E7E"/>
              </a:solidFill>
              <a:prstDash val="solid"/>
              <a:round/>
            </a:ln>
          </a:right>
          <a:top>
            <a:ln w="12700" cap="flat">
              <a:solidFill>
                <a:srgbClr val="7E7E7E"/>
              </a:solidFill>
              <a:prstDash val="solid"/>
              <a:round/>
            </a:ln>
          </a:top>
          <a:bottom>
            <a:ln w="12700" cap="flat">
              <a:solidFill>
                <a:srgbClr val="7E7E7E"/>
              </a:solidFill>
              <a:prstDash val="solid"/>
              <a:round/>
            </a:ln>
          </a:bottom>
          <a:insideH>
            <a:ln w="12700" cap="flat">
              <a:solidFill>
                <a:srgbClr val="7E7E7E"/>
              </a:solidFill>
              <a:prstDash val="solid"/>
              <a:round/>
            </a:ln>
          </a:insideH>
          <a:insideV>
            <a:ln w="12700" cap="flat">
              <a:solidFill>
                <a:srgbClr val="7E7E7E"/>
              </a:solidFill>
              <a:prstDash val="solid"/>
              <a:round/>
            </a:ln>
          </a:insideV>
        </a:tcBdr>
        <a:fill>
          <a:solidFill>
            <a:srgbClr val="7E7E7E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solidFill>
                <a:srgbClr val="7E7E7E"/>
              </a:solidFill>
              <a:prstDash val="solid"/>
              <a:round/>
            </a:ln>
          </a:left>
          <a:right>
            <a:ln w="12700" cap="flat">
              <a:solidFill>
                <a:srgbClr val="7E7E7E"/>
              </a:solidFill>
              <a:prstDash val="solid"/>
              <a:round/>
            </a:ln>
          </a:right>
          <a:top>
            <a:ln w="50800" cap="flat">
              <a:solidFill>
                <a:srgbClr val="7E7E7E"/>
              </a:solidFill>
              <a:prstDash val="solid"/>
              <a:round/>
            </a:ln>
          </a:top>
          <a:bottom>
            <a:ln w="12700" cap="flat">
              <a:solidFill>
                <a:srgbClr val="7E7E7E"/>
              </a:solidFill>
              <a:prstDash val="solid"/>
              <a:round/>
            </a:ln>
          </a:bottom>
          <a:insideH>
            <a:ln w="12700" cap="flat">
              <a:solidFill>
                <a:srgbClr val="7E7E7E"/>
              </a:solidFill>
              <a:prstDash val="solid"/>
              <a:round/>
            </a:ln>
          </a:insideH>
          <a:insideV>
            <a:ln w="12700" cap="flat">
              <a:solidFill>
                <a:srgbClr val="7E7E7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7E7E7E"/>
      </a:tcTxStyle>
      <a:tcStyle>
        <a:tcBdr>
          <a:left>
            <a:ln w="12700" cap="flat">
              <a:solidFill>
                <a:srgbClr val="7E7E7E"/>
              </a:solidFill>
              <a:prstDash val="solid"/>
              <a:round/>
            </a:ln>
          </a:left>
          <a:right>
            <a:ln w="12700" cap="flat">
              <a:solidFill>
                <a:srgbClr val="7E7E7E"/>
              </a:solidFill>
              <a:prstDash val="solid"/>
              <a:round/>
            </a:ln>
          </a:right>
          <a:top>
            <a:ln w="12700" cap="flat">
              <a:solidFill>
                <a:srgbClr val="7E7E7E"/>
              </a:solidFill>
              <a:prstDash val="solid"/>
              <a:round/>
            </a:ln>
          </a:top>
          <a:bottom>
            <a:ln w="25400" cap="flat">
              <a:solidFill>
                <a:srgbClr val="7E7E7E"/>
              </a:solidFill>
              <a:prstDash val="solid"/>
              <a:round/>
            </a:ln>
          </a:bottom>
          <a:insideH>
            <a:ln w="12700" cap="flat">
              <a:solidFill>
                <a:srgbClr val="7E7E7E"/>
              </a:solidFill>
              <a:prstDash val="solid"/>
              <a:round/>
            </a:ln>
          </a:insideH>
          <a:insideV>
            <a:ln w="12700" cap="flat">
              <a:solidFill>
                <a:srgbClr val="7E7E7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216" latinLnBrk="0">
      <a:defRPr sz="2400">
        <a:latin typeface="+mj-lt"/>
        <a:ea typeface="+mj-ea"/>
        <a:cs typeface="+mj-cs"/>
        <a:sym typeface="Calibri Light"/>
      </a:defRPr>
    </a:lvl1pPr>
    <a:lvl2pPr indent="228600" defTabSz="914216" latinLnBrk="0">
      <a:defRPr sz="2400">
        <a:latin typeface="+mj-lt"/>
        <a:ea typeface="+mj-ea"/>
        <a:cs typeface="+mj-cs"/>
        <a:sym typeface="Calibri Light"/>
      </a:defRPr>
    </a:lvl2pPr>
    <a:lvl3pPr indent="457200" defTabSz="914216" latinLnBrk="0">
      <a:defRPr sz="2400">
        <a:latin typeface="+mj-lt"/>
        <a:ea typeface="+mj-ea"/>
        <a:cs typeface="+mj-cs"/>
        <a:sym typeface="Calibri Light"/>
      </a:defRPr>
    </a:lvl3pPr>
    <a:lvl4pPr indent="685800" defTabSz="914216" latinLnBrk="0">
      <a:defRPr sz="2400">
        <a:latin typeface="+mj-lt"/>
        <a:ea typeface="+mj-ea"/>
        <a:cs typeface="+mj-cs"/>
        <a:sym typeface="Calibri Light"/>
      </a:defRPr>
    </a:lvl4pPr>
    <a:lvl5pPr indent="914400" defTabSz="914216" latinLnBrk="0">
      <a:defRPr sz="2400">
        <a:latin typeface="+mj-lt"/>
        <a:ea typeface="+mj-ea"/>
        <a:cs typeface="+mj-cs"/>
        <a:sym typeface="Calibri Light"/>
      </a:defRPr>
    </a:lvl5pPr>
    <a:lvl6pPr indent="1143000" defTabSz="914216" latinLnBrk="0">
      <a:defRPr sz="2400">
        <a:latin typeface="+mj-lt"/>
        <a:ea typeface="+mj-ea"/>
        <a:cs typeface="+mj-cs"/>
        <a:sym typeface="Calibri Light"/>
      </a:defRPr>
    </a:lvl6pPr>
    <a:lvl7pPr indent="1371600" defTabSz="914216" latinLnBrk="0">
      <a:defRPr sz="2400">
        <a:latin typeface="+mj-lt"/>
        <a:ea typeface="+mj-ea"/>
        <a:cs typeface="+mj-cs"/>
        <a:sym typeface="Calibri Light"/>
      </a:defRPr>
    </a:lvl7pPr>
    <a:lvl8pPr indent="1600200" defTabSz="914216" latinLnBrk="0">
      <a:defRPr sz="2400">
        <a:latin typeface="+mj-lt"/>
        <a:ea typeface="+mj-ea"/>
        <a:cs typeface="+mj-cs"/>
        <a:sym typeface="Calibri Light"/>
      </a:defRPr>
    </a:lvl8pPr>
    <a:lvl9pPr indent="1828800" defTabSz="914216" latinLnBrk="0">
      <a:defRPr sz="2400">
        <a:latin typeface="+mj-lt"/>
        <a:ea typeface="+mj-ea"/>
        <a:cs typeface="+mj-cs"/>
        <a:sym typeface="Calibri Ligh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10590" t="0" r="0" b="0"/>
          <a:stretch>
            <a:fillRect/>
          </a:stretch>
        </p:blipFill>
        <p:spPr>
          <a:xfrm rot="5400000">
            <a:off x="5429975" y="-5413084"/>
            <a:ext cx="13786522" cy="245623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8"/>
          <p:cNvSpPr/>
          <p:nvPr/>
        </p:nvSpPr>
        <p:spPr>
          <a:xfrm>
            <a:off x="-1" y="-25162"/>
            <a:ext cx="10806292" cy="13785613"/>
          </a:xfrm>
          <a:prstGeom prst="rect">
            <a:avLst/>
          </a:prstGeom>
          <a:solidFill>
            <a:schemeClr val="accent1">
              <a:alpha val="9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750266" y="8718542"/>
            <a:ext cx="13889028" cy="296546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pc="-300" sz="8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896943" y="11531338"/>
            <a:ext cx="11771003" cy="1007025"/>
          </a:xfrm>
          <a:prstGeom prst="rect">
            <a:avLst/>
          </a:prstGeom>
        </p:spPr>
        <p:txBody>
          <a:bodyPr/>
          <a:lstStyle>
            <a:lvl1pPr>
              <a:defRPr b="1" spc="300" sz="3600">
                <a:solidFill>
                  <a:srgbClr val="FFFFFF"/>
                </a:solidFill>
              </a:defRPr>
            </a:lvl1pPr>
            <a:lvl2pPr marL="1325615" indent="-411398">
              <a:buSzPct val="100000"/>
              <a:buChar char="•"/>
              <a:defRPr b="1" spc="300" sz="3600">
                <a:solidFill>
                  <a:srgbClr val="FFFFFF"/>
                </a:solidFill>
              </a:defRPr>
            </a:lvl2pPr>
            <a:lvl3pPr marL="2285543" indent="-457108">
              <a:buSzPct val="100000"/>
              <a:buChar char="•"/>
              <a:defRPr b="1" spc="300" sz="3600">
                <a:solidFill>
                  <a:srgbClr val="FFFFFF"/>
                </a:solidFill>
              </a:defRPr>
            </a:lvl3pPr>
            <a:lvl4pPr marL="3256898" indent="-514247">
              <a:buSzPct val="100000"/>
              <a:buChar char="•"/>
              <a:defRPr b="1" spc="300" sz="3600">
                <a:solidFill>
                  <a:srgbClr val="FFFFFF"/>
                </a:solidFill>
              </a:defRPr>
            </a:lvl4pPr>
            <a:lvl5pPr marL="4171115" indent="-514247">
              <a:buSzPct val="100000"/>
              <a:buChar char="•"/>
              <a:defRPr b="1" spc="300" sz="3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84717" y="0"/>
            <a:ext cx="4619053" cy="356926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1675963" y="1407236"/>
            <a:ext cx="21025724" cy="2651127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1675963" y="1407236"/>
            <a:ext cx="21025724" cy="2651127"/>
          </a:xfrm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Title Text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7011603" y="610334"/>
            <a:ext cx="615303" cy="612500"/>
          </a:xfrm>
          <a:prstGeom prst="rect">
            <a:avLst/>
          </a:prstGeom>
        </p:spPr>
        <p:txBody>
          <a:bodyPr lIns="47028" tIns="47028" rIns="47028" bIns="47028" anchor="t"/>
          <a:lstStyle>
            <a:lvl1pPr algn="l">
              <a:defRPr sz="3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1675963" y="-190492"/>
            <a:ext cx="21025724" cy="2651126"/>
          </a:xfrm>
          <a:prstGeom prst="rect">
            <a:avLst/>
          </a:prstGeom>
        </p:spPr>
        <p:txBody>
          <a:bodyPr lIns="91424" tIns="91424" rIns="91424" bIns="91424" anchor="ctr"/>
          <a:lstStyle>
            <a:lvl1pPr algn="l">
              <a:defRPr b="0" sz="6000">
                <a:solidFill>
                  <a:srgbClr val="35353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xfrm>
            <a:off x="3903243" y="3200400"/>
            <a:ext cx="19255524" cy="9051926"/>
          </a:xfrm>
          <a:prstGeom prst="rect">
            <a:avLst/>
          </a:prstGeom>
        </p:spPr>
        <p:txBody>
          <a:bodyPr lIns="91424" tIns="91424" rIns="91424" bIns="91424"/>
          <a:lstStyle>
            <a:lvl1pPr marL="457109" indent="-152309">
              <a:buClr>
                <a:srgbClr val="353535"/>
              </a:buClr>
              <a:buSzPct val="100000"/>
              <a:buFont typeface="Arial"/>
              <a:buChar char="•"/>
              <a:defRPr>
                <a:solidFill>
                  <a:srgbClr val="353535"/>
                </a:solidFill>
              </a:defRPr>
            </a:lvl1pPr>
            <a:lvl2pPr marL="1414450" indent="-258750">
              <a:buClr>
                <a:srgbClr val="353535"/>
              </a:buClr>
              <a:buSzPct val="100000"/>
              <a:buFont typeface="Arial"/>
              <a:buChar char="•"/>
              <a:defRPr>
                <a:solidFill>
                  <a:srgbClr val="353535"/>
                </a:solidFill>
              </a:defRPr>
            </a:lvl2pPr>
            <a:lvl3pPr marL="2365824" indent="-321124">
              <a:buClr>
                <a:srgbClr val="353535"/>
              </a:buClr>
              <a:buSzPct val="100000"/>
              <a:buFont typeface="Arial"/>
              <a:buChar char="•"/>
              <a:defRPr>
                <a:solidFill>
                  <a:srgbClr val="353535"/>
                </a:solidFill>
              </a:defRPr>
            </a:lvl3pPr>
            <a:lvl4pPr marL="3332789" indent="-399088">
              <a:buClr>
                <a:srgbClr val="353535"/>
              </a:buClr>
              <a:buSzPct val="100000"/>
              <a:buFont typeface="Arial"/>
              <a:buChar char="•"/>
              <a:defRPr>
                <a:solidFill>
                  <a:srgbClr val="353535"/>
                </a:solidFill>
              </a:defRPr>
            </a:lvl4pPr>
            <a:lvl5pPr marL="4246915" indent="-398815">
              <a:buClr>
                <a:srgbClr val="353535"/>
              </a:buClr>
              <a:buSzPct val="100000"/>
              <a:buFont typeface="Arial"/>
              <a:buChar char="•"/>
              <a:defRPr>
                <a:solidFill>
                  <a:srgbClr val="35353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16143120" y="12740468"/>
            <a:ext cx="738896" cy="763751"/>
          </a:xfrm>
          <a:prstGeom prst="rect">
            <a:avLst/>
          </a:prstGeom>
        </p:spPr>
        <p:txBody>
          <a:bodyPr lIns="108824" tIns="108824" rIns="108824" bIns="108824" anchor="t"/>
          <a:lstStyle>
            <a:lvl1pPr algn="l">
              <a:defRPr sz="3600"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984314" y="1236519"/>
            <a:ext cx="23278448" cy="1144731"/>
          </a:xfrm>
          <a:prstGeom prst="rect">
            <a:avLst/>
          </a:prstGeom>
        </p:spPr>
        <p:txBody>
          <a:bodyPr anchor="ctr"/>
          <a:lstStyle>
            <a:lvl1pPr algn="l">
              <a:defRPr sz="8000"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984314" y="3571049"/>
            <a:ext cx="8440623" cy="7997541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50000"/>
              </a:lnSpc>
              <a:buClr>
                <a:schemeClr val="accent1"/>
              </a:buClr>
              <a:buSzPct val="100000"/>
              <a:buAutoNum type="arabicPeriod" startAt="1"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1462747" indent="-548530">
              <a:lnSpc>
                <a:spcPct val="150000"/>
              </a:lnSpc>
              <a:buClr>
                <a:schemeClr val="accent1"/>
              </a:buClr>
              <a:buSzPct val="100000"/>
              <a:buChar char="•"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2437912" indent="-609478">
              <a:lnSpc>
                <a:spcPct val="150000"/>
              </a:lnSpc>
              <a:buClr>
                <a:schemeClr val="accent1"/>
              </a:buClr>
              <a:buSzPct val="100000"/>
              <a:buChar char="•"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3428314" indent="-685663">
              <a:lnSpc>
                <a:spcPct val="150000"/>
              </a:lnSpc>
              <a:buClr>
                <a:schemeClr val="accent1"/>
              </a:buClr>
              <a:buSzPct val="100000"/>
              <a:buChar char="•"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4342531" indent="-685663">
              <a:lnSpc>
                <a:spcPct val="150000"/>
              </a:lnSpc>
              <a:buClr>
                <a:schemeClr val="accent1"/>
              </a:buClr>
              <a:buSzPct val="100000"/>
              <a:buChar char="•"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1741010" y="2227115"/>
            <a:ext cx="17930450" cy="7772148"/>
          </a:xfrm>
          <a:prstGeom prst="rect">
            <a:avLst/>
          </a:prstGeom>
        </p:spPr>
        <p:txBody>
          <a:bodyPr/>
          <a:lstStyle>
            <a:lvl1pPr algn="l">
              <a:defRPr sz="15000">
                <a:solidFill>
                  <a:srgbClr val="3F3F3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Title 1"/>
          <p:cNvSpPr txBox="1"/>
          <p:nvPr/>
        </p:nvSpPr>
        <p:spPr>
          <a:xfrm>
            <a:off x="1910348" y="9180814"/>
            <a:ext cx="17930450" cy="987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40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Jonathan Camargo</a:t>
            </a:r>
            <a:r>
              <a:rPr>
                <a:solidFill>
                  <a:srgbClr val="3F3F3F"/>
                </a:solidFill>
              </a:rPr>
              <a:t> Design Team</a:t>
            </a:r>
          </a:p>
        </p:txBody>
      </p:sp>
      <p:sp>
        <p:nvSpPr>
          <p:cNvPr id="35" name="Title 1"/>
          <p:cNvSpPr txBox="1"/>
          <p:nvPr/>
        </p:nvSpPr>
        <p:spPr>
          <a:xfrm>
            <a:off x="931360" y="3104443"/>
            <a:ext cx="1241815" cy="1919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>
            <a:lvl1pPr defTabSz="1499315">
              <a:lnSpc>
                <a:spcPct val="81000"/>
              </a:lnSpc>
              <a:defRPr sz="11316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6" name="Picture Placeholder 7"/>
          <p:cNvSpPr/>
          <p:nvPr>
            <p:ph type="pic" idx="13"/>
          </p:nvPr>
        </p:nvSpPr>
        <p:spPr>
          <a:xfrm>
            <a:off x="11543424" y="728662"/>
            <a:ext cx="17526001" cy="120284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ndard Slid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tandard Slid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09" indent="-457109">
              <a:buSzPct val="100000"/>
              <a:buFont typeface="Arial"/>
              <a:buChar char="•"/>
            </a:lvl1pPr>
            <a:lvl2pPr marL="1424478" indent="-510261">
              <a:buSzPct val="100000"/>
              <a:buFont typeface="Arial"/>
              <a:buChar char="•"/>
            </a:lvl2pPr>
            <a:lvl3pPr marL="2421440" indent="-593006">
              <a:buSzPct val="100000"/>
              <a:buFont typeface="Arial"/>
              <a:buChar char="•"/>
            </a:lvl3pPr>
            <a:lvl4pPr marL="3428314" indent="-685663">
              <a:buSzPct val="100000"/>
              <a:buFont typeface="Arial"/>
              <a:buChar char="•"/>
            </a:lvl4pPr>
            <a:lvl5pPr marL="4413462" indent="-756594">
              <a:buSzPct val="100000"/>
              <a:buFont typeface="Arial"/>
              <a:buChar char="•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rakes Slide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Brakes Slides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Brakes Slide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Brakes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"/>
          <p:cNvSpPr/>
          <p:nvPr/>
        </p:nvSpPr>
        <p:spPr>
          <a:xfrm>
            <a:off x="20968327" y="512435"/>
            <a:ext cx="3319795" cy="131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" name="Rectangle 2"/>
          <p:cNvSpPr/>
          <p:nvPr/>
        </p:nvSpPr>
        <p:spPr>
          <a:xfrm>
            <a:off x="19152468" y="12255471"/>
            <a:ext cx="3996971" cy="131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Rectangle 3"/>
          <p:cNvSpPr/>
          <p:nvPr/>
        </p:nvSpPr>
        <p:spPr>
          <a:xfrm>
            <a:off x="1105263" y="12401491"/>
            <a:ext cx="5066436" cy="1314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18882" y="549276"/>
            <a:ext cx="21939887" cy="120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Right Triangle 4"/>
          <p:cNvSpPr/>
          <p:nvPr/>
        </p:nvSpPr>
        <p:spPr>
          <a:xfrm rot="16200000">
            <a:off x="23387178" y="12733988"/>
            <a:ext cx="990601" cy="990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b"/>
          <a:lstStyle/>
          <a:p>
            <a:pPr algn="ctr">
              <a:defRPr sz="2100">
                <a:solidFill>
                  <a:srgbClr val="58595B"/>
                </a:solidFill>
              </a:defRPr>
            </a:pP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218882" y="3663756"/>
            <a:ext cx="21939887" cy="85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779461" y="12344400"/>
            <a:ext cx="5686638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182843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6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1pPr>
      <a:lvl2pPr marL="0" marR="0" indent="914216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2pPr>
      <a:lvl3pPr marL="0" marR="0" indent="1828433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3pPr>
      <a:lvl4pPr marL="0" marR="0" indent="2742651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4pPr>
      <a:lvl5pPr marL="0" marR="0" indent="3656867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5pPr>
      <a:lvl6pPr marL="5180563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6pPr>
      <a:lvl7pPr marL="6094780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7pPr>
      <a:lvl8pPr marL="7008997" marR="0" indent="-609478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8pPr>
      <a:lvl9pPr marL="7923215" marR="0" indent="-609479" algn="l" defTabSz="1828433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36363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91421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82843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742651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365686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1086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5485303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6399519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7313737" algn="r" defTabSz="18284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openx.com/Content/developers/ios-sdk/ios-sdk.html" TargetMode="External"/><Relationship Id="rId3" Type="http://schemas.openxmlformats.org/officeDocument/2006/relationships/hyperlink" Target="https://wiki.corp.openx.com/display/PT/Mobile?preview=/34277933/72780556/OpenX-iOS-SDK-Opt-in-Video-" TargetMode="External"/><Relationship Id="rId4" Type="http://schemas.openxmlformats.org/officeDocument/2006/relationships/hyperlink" Target="https://github.com/gdahilig/RewardedVideo" TargetMode="External"/><Relationship Id="rId5" Type="http://schemas.openxmlformats.org/officeDocument/2006/relationships/hyperlink" Target="mailto:gene.dahilig@openx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10590" t="0" r="0" b="0"/>
          <a:stretch>
            <a:fillRect/>
          </a:stretch>
        </p:blipFill>
        <p:spPr>
          <a:xfrm rot="5400000">
            <a:off x="5413042" y="-5413084"/>
            <a:ext cx="13786522" cy="2456236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 3"/>
          <p:cNvSpPr/>
          <p:nvPr/>
        </p:nvSpPr>
        <p:spPr>
          <a:xfrm>
            <a:off x="-1" y="-25160"/>
            <a:ext cx="10806292" cy="13796428"/>
          </a:xfrm>
          <a:prstGeom prst="rect">
            <a:avLst/>
          </a:prstGeom>
          <a:solidFill>
            <a:schemeClr val="accent1">
              <a:alpha val="9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itle 1"/>
          <p:cNvSpPr txBox="1"/>
          <p:nvPr>
            <p:ph type="title"/>
          </p:nvPr>
        </p:nvSpPr>
        <p:spPr>
          <a:xfrm>
            <a:off x="750267" y="7456040"/>
            <a:ext cx="13889027" cy="29654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pc="-300" sz="8800">
                <a:solidFill>
                  <a:srgbClr val="FFFFFF"/>
                </a:solidFill>
              </a:defRPr>
            </a:pPr>
            <a:r>
              <a:t>iOS Opt-In Video </a:t>
            </a:r>
          </a:p>
          <a:p>
            <a:pPr>
              <a:lnSpc>
                <a:spcPct val="100000"/>
              </a:lnSpc>
              <a:defRPr spc="-300" sz="8800">
                <a:solidFill>
                  <a:srgbClr val="FFFFFF"/>
                </a:solidFill>
              </a:defRPr>
            </a:pPr>
            <a:r>
              <a:t>Training</a:t>
            </a:r>
          </a:p>
        </p:txBody>
      </p:sp>
      <p:sp>
        <p:nvSpPr>
          <p:cNvPr id="137" name="Content Placeholder 2"/>
          <p:cNvSpPr txBox="1"/>
          <p:nvPr>
            <p:ph type="body" sz="quarter" idx="1"/>
          </p:nvPr>
        </p:nvSpPr>
        <p:spPr>
          <a:xfrm>
            <a:off x="750266" y="10268836"/>
            <a:ext cx="11771004" cy="1007025"/>
          </a:xfrm>
          <a:prstGeom prst="rect">
            <a:avLst/>
          </a:prstGeom>
        </p:spPr>
        <p:txBody>
          <a:bodyPr/>
          <a:lstStyle/>
          <a:p>
            <a:pPr marL="0" indent="0" defTabSz="1060491">
              <a:spcBef>
                <a:spcPts val="1100"/>
              </a:spcBef>
              <a:buSzTx/>
              <a:buNone/>
              <a:defRPr b="1" spc="174" sz="208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Gene Dahilig</a:t>
            </a:r>
          </a:p>
          <a:p>
            <a:pPr marL="0" indent="0" defTabSz="1060491">
              <a:spcBef>
                <a:spcPts val="1100"/>
              </a:spcBef>
              <a:buSzTx/>
              <a:buNone/>
              <a:defRPr b="1" spc="174" sz="208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7/13/18</a:t>
            </a:r>
          </a:p>
        </p:txBody>
      </p:sp>
      <p:pic>
        <p:nvPicPr>
          <p:cNvPr id="13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84717" y="0"/>
            <a:ext cx="4619053" cy="356926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ectangle 4"/>
          <p:cNvSpPr txBox="1"/>
          <p:nvPr/>
        </p:nvSpPr>
        <p:spPr>
          <a:xfrm>
            <a:off x="750267" y="12532379"/>
            <a:ext cx="8207465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©2017 OpenX.  All rights reserved.  Proprietary and confidential.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13023524" y="3123684"/>
            <a:ext cx="11870037" cy="2010323"/>
          </a:xfrm>
          <a:prstGeom prst="rect">
            <a:avLst/>
          </a:prstGeom>
        </p:spPr>
        <p:txBody>
          <a:bodyPr/>
          <a:lstStyle>
            <a:lvl1pPr>
              <a:defRPr spc="-300" sz="8800">
                <a:solidFill>
                  <a:schemeClr val="accent1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42" name="Content Placeholder 2"/>
          <p:cNvSpPr txBox="1"/>
          <p:nvPr>
            <p:ph type="body" sz="half" idx="1"/>
          </p:nvPr>
        </p:nvSpPr>
        <p:spPr>
          <a:xfrm>
            <a:off x="13130105" y="4192346"/>
            <a:ext cx="10280651" cy="79975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Requirements</a:t>
            </a:r>
          </a:p>
          <a:p>
            <a:pPr>
              <a:lnSpc>
                <a:spcPct val="13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Create the App</a:t>
            </a:r>
          </a:p>
          <a:p>
            <a:pPr>
              <a:lnSpc>
                <a:spcPct val="13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Useful Links</a:t>
            </a:r>
          </a:p>
          <a:p>
            <a:pPr>
              <a:lnSpc>
                <a:spcPct val="13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Questions</a:t>
            </a:r>
          </a:p>
        </p:txBody>
      </p:sp>
      <p:pic>
        <p:nvPicPr>
          <p:cNvPr id="14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059465" cy="138130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l="17705" t="33028" r="17833" b="33680"/>
          <a:stretch>
            <a:fillRect/>
          </a:stretch>
        </p:blipFill>
        <p:spPr>
          <a:xfrm>
            <a:off x="21157728" y="560935"/>
            <a:ext cx="2360930" cy="966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1570400" y="834570"/>
            <a:ext cx="17930450" cy="3991430"/>
          </a:xfrm>
          <a:prstGeom prst="rect">
            <a:avLst/>
          </a:prstGeom>
        </p:spPr>
        <p:txBody>
          <a:bodyPr anchor="b"/>
          <a:lstStyle>
            <a:lvl1pPr algn="l">
              <a:defRPr spc="-300" sz="10400">
                <a:solidFill>
                  <a:schemeClr val="accent1"/>
                </a:solidFill>
              </a:defRPr>
            </a:lvl1pPr>
          </a:lstStyle>
          <a:p>
            <a:pPr/>
            <a:r>
              <a:t>Requirements</a:t>
            </a:r>
          </a:p>
        </p:txBody>
      </p:sp>
      <p:sp>
        <p:nvSpPr>
          <p:cNvPr id="147" name="Rectangle 3"/>
          <p:cNvSpPr txBox="1"/>
          <p:nvPr/>
        </p:nvSpPr>
        <p:spPr>
          <a:xfrm>
            <a:off x="750267" y="12532379"/>
            <a:ext cx="8207465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pPr/>
            <a:r>
              <a:t>©2017 OpenX.  All rights reserved.  Proprietary and confidential.  </a:t>
            </a:r>
          </a:p>
        </p:txBody>
      </p:sp>
      <p:sp>
        <p:nvSpPr>
          <p:cNvPr id="148" name="Xcode…"/>
          <p:cNvSpPr txBox="1"/>
          <p:nvPr>
            <p:ph type="body" sz="half" idx="1"/>
          </p:nvPr>
        </p:nvSpPr>
        <p:spPr>
          <a:xfrm>
            <a:off x="1614870" y="5638449"/>
            <a:ext cx="21141560" cy="6081481"/>
          </a:xfrm>
          <a:prstGeom prst="rect">
            <a:avLst/>
          </a:prstGeom>
        </p:spPr>
        <p:txBody>
          <a:bodyPr anchor="ctr"/>
          <a:lstStyle/>
          <a:p>
            <a:pPr marL="457200" indent="-457200">
              <a:lnSpc>
                <a:spcPct val="130000"/>
              </a:lnSpc>
              <a:buClr>
                <a:schemeClr val="accent1"/>
              </a:buClr>
              <a:buSzPct val="100000"/>
              <a:buAutoNum type="arabicPeriod" startAt="1"/>
              <a:defRPr b="1"/>
            </a:pPr>
            <a:r>
              <a:t> Xcode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SzPct val="100000"/>
              <a:buAutoNum type="arabicPeriod" startAt="1"/>
              <a:defRPr b="1"/>
            </a:pPr>
            <a:r>
              <a:t> OpenX iOS SDK 4.8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SzPct val="100000"/>
              <a:buAutoNum type="arabicPeriod" startAt="1"/>
              <a:defRPr b="1"/>
            </a:pPr>
            <a:r>
              <a:t> GitHub Access 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1570400" y="834570"/>
            <a:ext cx="17930450" cy="3991430"/>
          </a:xfrm>
          <a:prstGeom prst="rect">
            <a:avLst/>
          </a:prstGeom>
        </p:spPr>
        <p:txBody>
          <a:bodyPr anchor="b"/>
          <a:lstStyle>
            <a:lvl1pPr algn="l">
              <a:defRPr spc="-300" sz="10400">
                <a:solidFill>
                  <a:schemeClr val="accent1"/>
                </a:solidFill>
              </a:defRPr>
            </a:lvl1pPr>
          </a:lstStyle>
          <a:p>
            <a:pPr/>
            <a:r>
              <a:t>Creating the App</a:t>
            </a:r>
          </a:p>
        </p:txBody>
      </p:sp>
      <p:sp>
        <p:nvSpPr>
          <p:cNvPr id="151" name="Rectangle 3"/>
          <p:cNvSpPr txBox="1"/>
          <p:nvPr/>
        </p:nvSpPr>
        <p:spPr>
          <a:xfrm>
            <a:off x="750267" y="12532379"/>
            <a:ext cx="8207465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pPr/>
            <a:r>
              <a:t>©2017 OpenX.  All rights reserved.  Proprietary and confidential.  </a:t>
            </a:r>
          </a:p>
        </p:txBody>
      </p:sp>
      <p:sp>
        <p:nvSpPr>
          <p:cNvPr id="152" name="Build a Basic App…"/>
          <p:cNvSpPr txBox="1"/>
          <p:nvPr>
            <p:ph type="body" sz="half" idx="1"/>
          </p:nvPr>
        </p:nvSpPr>
        <p:spPr>
          <a:xfrm>
            <a:off x="1614870" y="5638449"/>
            <a:ext cx="21141560" cy="6081481"/>
          </a:xfrm>
          <a:prstGeom prst="rect">
            <a:avLst/>
          </a:prstGeom>
        </p:spPr>
        <p:txBody>
          <a:bodyPr anchor="ctr"/>
          <a:lstStyle/>
          <a:p>
            <a:pPr marL="457200" indent="-457200">
              <a:lnSpc>
                <a:spcPct val="130000"/>
              </a:lnSpc>
              <a:buClr>
                <a:schemeClr val="accent1"/>
              </a:buClr>
              <a:buSzPct val="100000"/>
              <a:buAutoNum type="arabicPeriod" startAt="1"/>
              <a:defRPr b="1"/>
            </a:pPr>
            <a:r>
              <a:t> Build a Basic App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SzPct val="100000"/>
              <a:buAutoNum type="arabicPeriod" startAt="1"/>
              <a:defRPr b="1"/>
            </a:pPr>
            <a:r>
              <a:t> Integrate the SDK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SzPct val="100000"/>
              <a:buAutoNum type="arabicPeriod" startAt="1"/>
              <a:defRPr b="1"/>
            </a:pPr>
            <a:r>
              <a:t> Integrate Video Interstitial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SzPct val="100000"/>
              <a:buAutoNum type="arabicPeriod" startAt="1"/>
              <a:defRPr b="1"/>
            </a:pPr>
            <a:r>
              <a:t> Integrate Rewarded Video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1570400" y="834570"/>
            <a:ext cx="17930450" cy="3991430"/>
          </a:xfrm>
          <a:prstGeom prst="rect">
            <a:avLst/>
          </a:prstGeom>
        </p:spPr>
        <p:txBody>
          <a:bodyPr anchor="b"/>
          <a:lstStyle>
            <a:lvl1pPr algn="l">
              <a:defRPr spc="-300" sz="10400">
                <a:solidFill>
                  <a:schemeClr val="accent1"/>
                </a:solidFill>
              </a:defRPr>
            </a:lvl1pPr>
          </a:lstStyle>
          <a:p>
            <a:pPr/>
            <a:r>
              <a:t>Useful Links</a:t>
            </a:r>
          </a:p>
        </p:txBody>
      </p:sp>
      <p:sp>
        <p:nvSpPr>
          <p:cNvPr id="155" name="Title 1"/>
          <p:cNvSpPr txBox="1"/>
          <p:nvPr/>
        </p:nvSpPr>
        <p:spPr>
          <a:xfrm>
            <a:off x="1210994" y="3263633"/>
            <a:ext cx="17930450" cy="900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/>
          <a:p>
            <a:pPr marL="444499" indent="-444499" defTabSz="584200">
              <a:spcBef>
                <a:spcPts val="4200"/>
              </a:spcBef>
              <a:buSzPct val="145000"/>
              <a:buChar char="•"/>
              <a:defRPr sz="4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444499" indent="-444499" defTabSz="584200">
              <a:spcBef>
                <a:spcPts val="4200"/>
              </a:spcBef>
              <a:buSzPct val="145000"/>
              <a:buChar char="•"/>
              <a:defRPr sz="4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iOS SDK Documentation: </a:t>
            </a:r>
            <a:r>
              <a:rPr u="sng">
                <a:hlinkClick r:id="rId2" invalidUrl="" action="" tgtFrame="" tooltip="" history="1" highlightClick="0" endSnd="0"/>
              </a:rPr>
              <a:t>https://docs.openx.com/Content/developers/ios-sdk/ios-sdk.html</a:t>
            </a:r>
            <a:r>
              <a:t> </a:t>
            </a:r>
          </a:p>
          <a:p>
            <a:pPr marL="444499" indent="-444499" defTabSz="584200">
              <a:spcBef>
                <a:spcPts val="4200"/>
              </a:spcBef>
              <a:buSzPct val="145000"/>
              <a:buChar char="•"/>
              <a:defRPr sz="4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Opt In Video Documentation: </a:t>
            </a:r>
            <a:r>
              <a:rPr u="sng">
                <a:solidFill>
                  <a:srgbClr val="222222"/>
                </a:solidFill>
                <a:uFill>
                  <a:solidFill>
                    <a:srgbClr val="222222"/>
                  </a:solidFill>
                </a:uFill>
                <a:hlinkClick r:id="rId3" invalidUrl="" action="" tgtFrame="" tooltip="" history="1" highlightClick="0" endSnd="0"/>
              </a:rPr>
              <a:t>https://wiki.corp.openx.com/display/PT/Mobile?preview=/34277933/72780556/OpenX-iOS-SDK-Opt-in-Video-</a:t>
            </a:r>
          </a:p>
          <a:p>
            <a:pPr marL="444499" indent="-444499" defTabSz="584200">
              <a:spcBef>
                <a:spcPts val="4200"/>
              </a:spcBef>
              <a:buSzPct val="145000"/>
              <a:buChar char="•"/>
              <a:defRPr sz="4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Github: </a:t>
            </a:r>
            <a:r>
              <a:rPr u="sng">
                <a:hlinkClick r:id="rId4" invalidUrl="" action="" tgtFrame="" tooltip="" history="1" highlightClick="0" endSnd="0"/>
              </a:rPr>
              <a:t>https://github.com/gdahilig/RewardedVideo</a:t>
            </a:r>
          </a:p>
          <a:p>
            <a:pPr marL="444499" indent="-444499" defTabSz="584200">
              <a:spcBef>
                <a:spcPts val="4200"/>
              </a:spcBef>
              <a:buSzPct val="145000"/>
              <a:buChar char="•"/>
              <a:defRPr sz="4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Email: </a:t>
            </a:r>
            <a:r>
              <a:rPr u="sng">
                <a:hlinkClick r:id="rId5" invalidUrl="" action="" tgtFrame="" tooltip="" history="1" highlightClick="0" endSnd="0"/>
              </a:rPr>
              <a:t>gene.dahilig@openx.com</a:t>
            </a:r>
          </a:p>
        </p:txBody>
      </p:sp>
      <p:sp>
        <p:nvSpPr>
          <p:cNvPr id="156" name="Rectangle 3"/>
          <p:cNvSpPr txBox="1"/>
          <p:nvPr/>
        </p:nvSpPr>
        <p:spPr>
          <a:xfrm>
            <a:off x="750267" y="12532379"/>
            <a:ext cx="8207465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pPr/>
            <a:r>
              <a:t>©2017 OpenX.  All rights reserved.  Proprietary and confidential.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8198523" y="3383849"/>
            <a:ext cx="7337005" cy="3991429"/>
          </a:xfrm>
          <a:prstGeom prst="rect">
            <a:avLst/>
          </a:prstGeom>
        </p:spPr>
        <p:txBody>
          <a:bodyPr anchor="b"/>
          <a:lstStyle>
            <a:lvl1pPr algn="l">
              <a:defRPr spc="-300" sz="10400">
                <a:solidFill>
                  <a:schemeClr val="accent1"/>
                </a:solidFill>
              </a:defRPr>
            </a:lvl1pPr>
          </a:lstStyle>
          <a:p>
            <a:pPr/>
            <a:r>
              <a:t>Questions?</a:t>
            </a:r>
          </a:p>
        </p:txBody>
      </p:sp>
      <p:sp>
        <p:nvSpPr>
          <p:cNvPr id="159" name="Rectangle 3"/>
          <p:cNvSpPr txBox="1"/>
          <p:nvPr/>
        </p:nvSpPr>
        <p:spPr>
          <a:xfrm>
            <a:off x="750267" y="12532379"/>
            <a:ext cx="8207465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pPr/>
            <a:r>
              <a:t>©2017 OpenX.  All rights reserved.  Proprietary and confidential.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7E7E7E"/>
      </a:dk1>
      <a:lt1>
        <a:srgbClr val="FFFFFF"/>
      </a:lt1>
      <a:dk2>
        <a:srgbClr val="A7A7A7"/>
      </a:dk2>
      <a:lt2>
        <a:srgbClr val="535353"/>
      </a:lt2>
      <a:accent1>
        <a:srgbClr val="0076BD"/>
      </a:accent1>
      <a:accent2>
        <a:srgbClr val="1BB4BB"/>
      </a:accent2>
      <a:accent3>
        <a:srgbClr val="FFB400"/>
      </a:accent3>
      <a:accent4>
        <a:srgbClr val="003D7A"/>
      </a:accent4>
      <a:accent5>
        <a:srgbClr val="66CC55"/>
      </a:accent5>
      <a:accent6>
        <a:srgbClr val="FF9100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E7E7E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E7E7E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D"/>
      </a:accent1>
      <a:accent2>
        <a:srgbClr val="1BB4BB"/>
      </a:accent2>
      <a:accent3>
        <a:srgbClr val="FFB400"/>
      </a:accent3>
      <a:accent4>
        <a:srgbClr val="003D7A"/>
      </a:accent4>
      <a:accent5>
        <a:srgbClr val="66CC55"/>
      </a:accent5>
      <a:accent6>
        <a:srgbClr val="FF9100"/>
      </a:accent6>
      <a:hlink>
        <a:srgbClr val="0000FF"/>
      </a:hlink>
      <a:folHlink>
        <a:srgbClr val="FF00FF"/>
      </a:folHlink>
    </a:clrScheme>
    <a:fontScheme name="Default Theme">
      <a:majorFont>
        <a:latin typeface="Calibri Light"/>
        <a:ea typeface="Calibri Light"/>
        <a:cs typeface="Calibri Light"/>
      </a:majorFont>
      <a:minorFont>
        <a:latin typeface="Helvetica"/>
        <a:ea typeface="Helvetica"/>
        <a:cs typeface="Helvetica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E7E7E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8284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E7E7E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