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7E8-6EB7-4966-948D-C0C4B90C69A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E88-19AE-44F9-BED1-E4D48B4B1E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7E8-6EB7-4966-948D-C0C4B90C69A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E88-19AE-44F9-BED1-E4D48B4B1E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7E8-6EB7-4966-948D-C0C4B90C69A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E88-19AE-44F9-BED1-E4D48B4B1E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7E8-6EB7-4966-948D-C0C4B90C69A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E88-19AE-44F9-BED1-E4D48B4B1E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7E8-6EB7-4966-948D-C0C4B90C69A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E88-19AE-44F9-BED1-E4D48B4B1EE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7E8-6EB7-4966-948D-C0C4B90C69A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E88-19AE-44F9-BED1-E4D48B4B1E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7E8-6EB7-4966-948D-C0C4B90C69A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E88-19AE-44F9-BED1-E4D48B4B1E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7E8-6EB7-4966-948D-C0C4B90C69A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E88-19AE-44F9-BED1-E4D48B4B1E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7E8-6EB7-4966-948D-C0C4B90C69A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E88-19AE-44F9-BED1-E4D48B4B1E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7E8-6EB7-4966-948D-C0C4B90C69A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E88-19AE-44F9-BED1-E4D48B4B1E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7E8-6EB7-4966-948D-C0C4B90C69A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E88-19AE-44F9-BED1-E4D48B4B1E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D1FD7E8-6EB7-4966-948D-C0C4B90C69AB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ECD5E88-19AE-44F9-BED1-E4D48B4B1EE5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533400"/>
            <a:ext cx="6248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Capstone Project - The Battle of the </a:t>
            </a:r>
            <a:r>
              <a:rPr lang="en-US" sz="3600" b="1" dirty="0" smtClean="0"/>
              <a:t>Neighborhoods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Applied Data Science Capstone by </a:t>
            </a:r>
            <a:r>
              <a:rPr lang="en-US" sz="3600" b="1" dirty="0" smtClean="0"/>
              <a:t>IBM/</a:t>
            </a:r>
            <a:r>
              <a:rPr lang="en-US" sz="3600" b="1" dirty="0" smtClean="0"/>
              <a:t>Coursera</a:t>
            </a:r>
            <a:endParaRPr lang="en-US" sz="3600" b="1" dirty="0" smtClean="0"/>
          </a:p>
          <a:p>
            <a:pPr algn="ctr"/>
            <a:endParaRPr lang="en-US" sz="3600" b="1" dirty="0" smtClean="0"/>
          </a:p>
          <a:p>
            <a:pPr algn="ctr"/>
            <a:endParaRPr lang="en-US" sz="3600" b="1" dirty="0" smtClean="0"/>
          </a:p>
          <a:p>
            <a:pPr algn="r"/>
            <a:r>
              <a:rPr lang="en-US" sz="2400" b="1" dirty="0" smtClean="0"/>
              <a:t>Made </a:t>
            </a:r>
            <a:r>
              <a:rPr lang="en-US" sz="2400" b="1" dirty="0" smtClean="0"/>
              <a:t>By:Gayatri</a:t>
            </a:r>
            <a:r>
              <a:rPr lang="en-US" sz="2400" b="1" dirty="0" smtClean="0"/>
              <a:t> </a:t>
            </a:r>
            <a:r>
              <a:rPr lang="en-US" sz="2400" b="1" dirty="0" smtClean="0"/>
              <a:t>Dalvi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050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Problems Tried to solve: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challenge to resolve is being able to find better neighborhood in a new city for the person who are </a:t>
            </a:r>
            <a:r>
              <a:rPr lang="en-US" dirty="0">
                <a:solidFill>
                  <a:schemeClr val="tx1"/>
                </a:solidFill>
              </a:rPr>
              <a:t>shiffting</a:t>
            </a:r>
            <a:r>
              <a:rPr lang="en-US" dirty="0">
                <a:solidFill>
                  <a:schemeClr val="tx1"/>
                </a:solidFill>
              </a:rPr>
              <a:t> there.</a:t>
            </a:r>
          </a:p>
          <a:p>
            <a:r>
              <a:rPr lang="en-US" dirty="0">
                <a:solidFill>
                  <a:schemeClr val="tx1"/>
                </a:solidFill>
              </a:rPr>
              <a:t>    Close </a:t>
            </a:r>
            <a:r>
              <a:rPr lang="en-US" dirty="0">
                <a:solidFill>
                  <a:schemeClr val="tx1"/>
                </a:solidFill>
              </a:rPr>
              <a:t>acessibility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 smtClean="0">
                <a:solidFill>
                  <a:schemeClr val="tx1"/>
                </a:solidFill>
              </a:rPr>
              <a:t>Markets, School, Airport, like minded people in </a:t>
            </a:r>
            <a:r>
              <a:rPr lang="en-US" dirty="0">
                <a:solidFill>
                  <a:schemeClr val="tx1"/>
                </a:solidFill>
              </a:rPr>
              <a:t>the neighborhood.</a:t>
            </a:r>
          </a:p>
        </p:txBody>
      </p:sp>
    </p:spTree>
    <p:extLst>
      <p:ext uri="{BB962C8B-B14F-4D97-AF65-F5344CB8AC3E}">
        <p14:creationId xmlns:p14="http://schemas.microsoft.com/office/powerpoint/2010/main" val="4067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676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Libraries </a:t>
            </a:r>
            <a:r>
              <a:rPr lang="en-US" b="1" dirty="0"/>
              <a:t>Which are Used to </a:t>
            </a:r>
            <a:r>
              <a:rPr lang="en-US" b="1" dirty="0"/>
              <a:t>Develope</a:t>
            </a:r>
            <a:r>
              <a:rPr lang="en-US" b="1" dirty="0"/>
              <a:t> the Project: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Pandas: For creating and manipulating </a:t>
            </a:r>
            <a:r>
              <a:rPr lang="en-US" sz="2000" dirty="0"/>
              <a:t>dataframes</a:t>
            </a:r>
            <a:r>
              <a:rPr lang="en-US" sz="2000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Folium: Python visualization library would be used to visualize the neighborhoods cluster distribution of using interactive leaflet map.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Scikit</a:t>
            </a:r>
            <a:r>
              <a:rPr lang="en-US" sz="2000" dirty="0"/>
              <a:t> Learn: For importing k-means clustering.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JSON: Library to handle JSON files.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XML: To separate data from presentation and XML stores data in plain text format.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Geocoder</a:t>
            </a:r>
            <a:r>
              <a:rPr lang="en-US" sz="2000" dirty="0"/>
              <a:t>: To retrieve Location Data.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Beautiful Soup and Requests: To scrap and library to handle http requests.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Matplotlib</a:t>
            </a:r>
            <a:r>
              <a:rPr lang="en-US" sz="2000" dirty="0"/>
              <a:t>: Python Plotting Module.</a:t>
            </a:r>
          </a:p>
        </p:txBody>
      </p:sp>
    </p:spTree>
    <p:extLst>
      <p:ext uri="{BB962C8B-B14F-4D97-AF65-F5344CB8AC3E}">
        <p14:creationId xmlns:p14="http://schemas.microsoft.com/office/powerpoint/2010/main" val="371768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219200"/>
          </a:xfrm>
        </p:spPr>
        <p:txBody>
          <a:bodyPr>
            <a:normAutofit/>
          </a:bodyPr>
          <a:lstStyle/>
          <a:p>
            <a:r>
              <a:rPr lang="en-US" b="1" dirty="0"/>
              <a:t>Conclusion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443841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Purpose </a:t>
            </a:r>
            <a:r>
              <a:rPr lang="en-US" sz="2000" dirty="0"/>
              <a:t>of the project was to identify best neighborhood in North </a:t>
            </a:r>
            <a:r>
              <a:rPr lang="en-US" sz="2000" dirty="0"/>
              <a:t>York,Toronto.I</a:t>
            </a:r>
            <a:r>
              <a:rPr lang="en-US" sz="2000" dirty="0"/>
              <a:t> narrowed down the search for optimal location for </a:t>
            </a:r>
            <a:r>
              <a:rPr lang="en-US" sz="2000" dirty="0"/>
              <a:t>hotel,school,malls</a:t>
            </a:r>
            <a:r>
              <a:rPr lang="en-US" sz="2000" dirty="0"/>
              <a:t> </a:t>
            </a:r>
            <a:r>
              <a:rPr lang="en-US" sz="2000" dirty="0"/>
              <a:t>etc.I</a:t>
            </a:r>
            <a:r>
              <a:rPr lang="en-US" sz="2000" dirty="0"/>
              <a:t> used Foursquare data for searching nearby </a:t>
            </a:r>
            <a:r>
              <a:rPr lang="en-US" sz="2000" dirty="0"/>
              <a:t>venues.Using</a:t>
            </a:r>
            <a:r>
              <a:rPr lang="en-US" sz="2000" dirty="0"/>
              <a:t> K-means </a:t>
            </a:r>
            <a:r>
              <a:rPr lang="en-US" sz="2000" dirty="0"/>
              <a:t>clustring</a:t>
            </a:r>
            <a:r>
              <a:rPr lang="en-US" sz="2000" dirty="0"/>
              <a:t> algorithm I separated the neighborhood into different clusters and top 10 venues for each </a:t>
            </a:r>
            <a:r>
              <a:rPr lang="en-US" sz="2000" dirty="0"/>
              <a:t>neighborhood.Used</a:t>
            </a:r>
            <a:r>
              <a:rPr lang="en-US" sz="2000" dirty="0"/>
              <a:t> </a:t>
            </a:r>
            <a:r>
              <a:rPr lang="en-US" sz="2000" dirty="0"/>
              <a:t>geocoder</a:t>
            </a:r>
            <a:r>
              <a:rPr lang="en-US" sz="2000" dirty="0"/>
              <a:t> to get the latitude and longitude coordinates of a given postal </a:t>
            </a:r>
            <a:r>
              <a:rPr lang="en-US" sz="2000" dirty="0"/>
              <a:t>code.Got</a:t>
            </a:r>
            <a:r>
              <a:rPr lang="en-US" sz="2000" dirty="0"/>
              <a:t> 103 different </a:t>
            </a:r>
            <a:r>
              <a:rPr lang="en-US" sz="2000" dirty="0"/>
              <a:t>lattitude</a:t>
            </a:r>
            <a:r>
              <a:rPr lang="en-US" sz="2000" dirty="0"/>
              <a:t> and </a:t>
            </a:r>
            <a:r>
              <a:rPr lang="en-US" sz="2000" dirty="0"/>
              <a:t>logitude</a:t>
            </a:r>
            <a:r>
              <a:rPr lang="en-US" sz="2000" dirty="0"/>
              <a:t> for the dataset.</a:t>
            </a:r>
          </a:p>
          <a:p>
            <a:pPr algn="just"/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88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2192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Introduction</a:t>
            </a:r>
            <a:r>
              <a:rPr lang="en-US" sz="2400" b="1" dirty="0"/>
              <a:t>: Business </a:t>
            </a:r>
            <a:r>
              <a:rPr lang="en-US" sz="2400" b="1" dirty="0" smtClean="0"/>
              <a:t>Problem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09600" y="1443841"/>
            <a:ext cx="7467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The main aim of this project is to ease peoples choice making of a neighborhood in North </a:t>
            </a:r>
            <a:r>
              <a:rPr lang="en-US" sz="2400" dirty="0" smtClean="0"/>
              <a:t>York,Toronto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For ease of accessing to Cafe, School, Colleges, Grocery </a:t>
            </a:r>
            <a:r>
              <a:rPr lang="en-US" sz="2400" dirty="0" smtClean="0"/>
              <a:t>Shops,Theatre</a:t>
            </a:r>
            <a:r>
              <a:rPr lang="en-US" sz="2400" dirty="0" smtClean="0"/>
              <a:t>, Hospital etc.</a:t>
            </a:r>
          </a:p>
          <a:p>
            <a:pPr algn="just"/>
            <a:r>
              <a:rPr lang="en-US" sz="2400" dirty="0" smtClean="0"/>
              <a:t>This Project aim to create an analysis of features for a people migrating to North York to search a best neighborhood as a comparative analysis between neighborhoods. </a:t>
            </a:r>
          </a:p>
          <a:p>
            <a:pPr algn="just"/>
            <a:r>
              <a:rPr lang="en-US" sz="2400" dirty="0" smtClean="0"/>
              <a:t>It will help people to get awareness of the area and neighborhood before moving to a city.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51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Data </a:t>
            </a:r>
            <a:r>
              <a:rPr lang="en-US" sz="2000" dirty="0">
                <a:solidFill>
                  <a:schemeClr val="tx1"/>
                </a:solidFill>
              </a:rPr>
              <a:t>Link: </a:t>
            </a:r>
            <a:r>
              <a:rPr lang="en-US" sz="2000" u="sng" dirty="0">
                <a:solidFill>
                  <a:schemeClr val="tx1"/>
                </a:solidFill>
              </a:rPr>
              <a:t>https://en.wikipedia.org/wiki/List_of_postal_codes_of_Canada:_</a:t>
            </a:r>
            <a:r>
              <a:rPr lang="en-US" sz="2000" u="sng" dirty="0" smtClean="0">
                <a:solidFill>
                  <a:schemeClr val="tx1"/>
                </a:solidFill>
              </a:rPr>
              <a:t>M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Web </a:t>
            </a:r>
            <a:r>
              <a:rPr lang="en-US" sz="2000" dirty="0">
                <a:solidFill>
                  <a:schemeClr val="tx1"/>
                </a:solidFill>
              </a:rPr>
              <a:t>Scraping this data </a:t>
            </a:r>
            <a:r>
              <a:rPr lang="en-US" sz="2000" dirty="0" smtClean="0">
                <a:solidFill>
                  <a:schemeClr val="tx1"/>
                </a:solidFill>
              </a:rPr>
              <a:t>will </a:t>
            </a:r>
            <a:r>
              <a:rPr lang="en-US" sz="2000" dirty="0">
                <a:solidFill>
                  <a:schemeClr val="tx1"/>
                </a:solidFill>
              </a:rPr>
              <a:t>get </a:t>
            </a:r>
            <a:r>
              <a:rPr lang="en-US" sz="2000" dirty="0" smtClean="0">
                <a:solidFill>
                  <a:schemeClr val="tx1"/>
                </a:solidFill>
              </a:rPr>
              <a:t>PostalCode,Borough,Neighbourhood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of North </a:t>
            </a:r>
            <a:r>
              <a:rPr lang="en-US" sz="2000" dirty="0" smtClean="0">
                <a:solidFill>
                  <a:schemeClr val="tx1"/>
                </a:solidFill>
              </a:rPr>
              <a:t>York,Toronto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31939"/>
            <a:ext cx="4038600" cy="2662484"/>
          </a:xfrm>
        </p:spPr>
      </p:pic>
    </p:spTree>
    <p:extLst>
      <p:ext uri="{BB962C8B-B14F-4D97-AF65-F5344CB8AC3E}">
        <p14:creationId xmlns:p14="http://schemas.microsoft.com/office/powerpoint/2010/main" val="6629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smtClean="0"/>
              <a:t>Geocoder</a:t>
            </a:r>
            <a:r>
              <a:rPr lang="en-US" dirty="0" smtClean="0"/>
              <a:t> to </a:t>
            </a:r>
            <a:r>
              <a:rPr lang="en-US" dirty="0"/>
              <a:t>retrieve Location Data.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786766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5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Foursquare </a:t>
            </a:r>
            <a:r>
              <a:rPr lang="en-US" b="1" dirty="0"/>
              <a:t>API Data: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Foursquare is a location data provider with information about all manner of venues and events within an area of interest.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data retrieved </a:t>
            </a:r>
            <a:r>
              <a:rPr lang="en-US" sz="2400" dirty="0" smtClean="0">
                <a:solidFill>
                  <a:schemeClr val="tx1"/>
                </a:solidFill>
              </a:rPr>
              <a:t>from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Foursquare contained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Neighbourhood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Neighbourhood</a:t>
            </a:r>
            <a:r>
              <a:rPr lang="en-US" sz="2400" dirty="0">
                <a:solidFill>
                  <a:schemeClr val="tx1"/>
                </a:solidFill>
              </a:rPr>
              <a:t> Latitude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Neighbourhood</a:t>
            </a:r>
            <a:r>
              <a:rPr lang="en-US" sz="2400" dirty="0">
                <a:solidFill>
                  <a:schemeClr val="tx1"/>
                </a:solidFill>
              </a:rPr>
              <a:t> Longitude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Venue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Venue Latitude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Venue Longitude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Venue Category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Map of North </a:t>
            </a:r>
            <a:r>
              <a:rPr lang="en-US" b="1" dirty="0"/>
              <a:t>York,Toronto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2" y="1524000"/>
            <a:ext cx="863531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Methodology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371600"/>
            <a:ext cx="868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Clustering Approach:</a:t>
            </a:r>
          </a:p>
          <a:p>
            <a:r>
              <a:rPr lang="en-US" sz="1400" dirty="0"/>
              <a:t>Used unsupervised machine learning: k-means clustering algorithm for clustering the data.</a:t>
            </a:r>
          </a:p>
          <a:p>
            <a:r>
              <a:rPr lang="en-US" sz="1400" dirty="0"/>
              <a:t>Using K-Means Clustering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38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838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219200"/>
          </a:xfrm>
        </p:spPr>
        <p:txBody>
          <a:bodyPr>
            <a:normAutofit/>
          </a:bodyPr>
          <a:lstStyle/>
          <a:p>
            <a:r>
              <a:rPr lang="en-US" b="1" dirty="0"/>
              <a:t>Results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41585" y="1600200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Map of Clusters in North York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t="4043" r="3764" b="2972"/>
          <a:stretch/>
        </p:blipFill>
        <p:spPr>
          <a:xfrm>
            <a:off x="1005840" y="2130553"/>
            <a:ext cx="7159752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46</TotalTime>
  <Words>416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Thatch</vt:lpstr>
      <vt:lpstr>PowerPoint Presentation</vt:lpstr>
      <vt:lpstr>Introduction: Business Problem </vt:lpstr>
      <vt:lpstr>Data Description:</vt:lpstr>
      <vt:lpstr>Geocoder</vt:lpstr>
      <vt:lpstr> Foursquare API Data: </vt:lpstr>
      <vt:lpstr>Map of North York,Toronto </vt:lpstr>
      <vt:lpstr>Methodology </vt:lpstr>
      <vt:lpstr>PowerPoint Presentation</vt:lpstr>
      <vt:lpstr>Results  </vt:lpstr>
      <vt:lpstr>Problems Tried to solve: </vt:lpstr>
      <vt:lpstr>Libraries Which are Used to Develope the Project: </vt:lpstr>
      <vt:lpstr>Conclusion 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12</cp:revision>
  <dcterms:created xsi:type="dcterms:W3CDTF">2021-01-18T04:40:02Z</dcterms:created>
  <dcterms:modified xsi:type="dcterms:W3CDTF">2021-01-18T05:26:38Z</dcterms:modified>
</cp:coreProperties>
</file>