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32b444a927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32b444a927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232b444a927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167493" y="1122363"/>
            <a:ext cx="7096933"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b="1"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167493" y="3602038"/>
            <a:ext cx="9500507" cy="806675"/>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p:nvPr/>
        </p:nvSpPr>
        <p:spPr>
          <a:xfrm>
            <a:off x="0" y="4572000"/>
            <a:ext cx="12192000" cy="2286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2"/>
          <p:cNvSpPr/>
          <p:nvPr/>
        </p:nvSpPr>
        <p:spPr>
          <a:xfrm>
            <a:off x="583746" y="4960030"/>
            <a:ext cx="1551214" cy="1551214"/>
          </a:xfrm>
          <a:prstGeom prst="ellipse">
            <a:avLst/>
          </a:prstGeom>
          <a:solidFill>
            <a:schemeClr val="dk2"/>
          </a:solidFill>
          <a:ln cap="flat" cmpd="sng" w="12700">
            <a:solidFill>
              <a:srgbClr val="004BB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 name="Google Shape;20;p2"/>
          <p:cNvSpPr/>
          <p:nvPr/>
        </p:nvSpPr>
        <p:spPr>
          <a:xfrm>
            <a:off x="1" y="4571999"/>
            <a:ext cx="1118508" cy="1118508"/>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2"/>
          <p:cNvSpPr/>
          <p:nvPr/>
        </p:nvSpPr>
        <p:spPr>
          <a:xfrm>
            <a:off x="1" y="5739492"/>
            <a:ext cx="1118508" cy="1118508"/>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2" name="Google Shape;22;p2"/>
          <p:cNvGrpSpPr/>
          <p:nvPr/>
        </p:nvGrpSpPr>
        <p:grpSpPr>
          <a:xfrm>
            <a:off x="8264427" y="-3419"/>
            <a:ext cx="3927573" cy="3165022"/>
            <a:chOff x="9857014" y="13834"/>
            <a:chExt cx="2334986" cy="1881641"/>
          </a:xfrm>
        </p:grpSpPr>
        <p:sp>
          <p:nvSpPr>
            <p:cNvPr id="23" name="Google Shape;23;p2"/>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2"/>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5" name="Google Shape;25;p2"/>
          <p:cNvSpPr/>
          <p:nvPr/>
        </p:nvSpPr>
        <p:spPr>
          <a:xfrm>
            <a:off x="0" y="-1"/>
            <a:ext cx="1167493" cy="116749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Google Shape;26;p2"/>
          <p:cNvSpPr/>
          <p:nvPr/>
        </p:nvSpPr>
        <p:spPr>
          <a:xfrm>
            <a:off x="11024507" y="4580708"/>
            <a:ext cx="1167493" cy="2277292"/>
          </a:xfrm>
          <a:custGeom>
            <a:rect b="b" l="l" r="r" t="t"/>
            <a:pathLst>
              <a:path extrusionOk="0" h="2272167" w="1167493">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ole team">
  <p:cSld name="Whole team">
    <p:bg>
      <p:bgPr>
        <a:solidFill>
          <a:schemeClr val="accent2"/>
        </a:solidFill>
      </p:bgPr>
    </p:bg>
    <p:spTree>
      <p:nvGrpSpPr>
        <p:cNvPr id="117" name="Shape 117"/>
        <p:cNvGrpSpPr/>
        <p:nvPr/>
      </p:nvGrpSpPr>
      <p:grpSpPr>
        <a:xfrm>
          <a:off x="0" y="0"/>
          <a:ext cx="0" cy="0"/>
          <a:chOff x="0" y="0"/>
          <a:chExt cx="0" cy="0"/>
        </a:xfrm>
      </p:grpSpPr>
      <p:sp>
        <p:nvSpPr>
          <p:cNvPr id="118" name="Google Shape;118;p11"/>
          <p:cNvSpPr txBox="1"/>
          <p:nvPr>
            <p:ph type="title"/>
          </p:nvPr>
        </p:nvSpPr>
        <p:spPr>
          <a:xfrm>
            <a:off x="750430" y="381000"/>
            <a:ext cx="10678142" cy="1325563"/>
          </a:xfrm>
          <a:prstGeom prst="rect">
            <a:avLst/>
          </a:prstGeom>
          <a:noFill/>
          <a:ln>
            <a:noFill/>
          </a:ln>
        </p:spPr>
        <p:txBody>
          <a:bodyPr anchorCtr="0" anchor="b" bIns="45700" lIns="0"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11"/>
          <p:cNvSpPr/>
          <p:nvPr>
            <p:ph idx="2" type="pic"/>
          </p:nvPr>
        </p:nvSpPr>
        <p:spPr>
          <a:xfrm>
            <a:off x="750429" y="2068734"/>
            <a:ext cx="904987" cy="905641"/>
          </a:xfrm>
          <a:prstGeom prst="rect">
            <a:avLst/>
          </a:prstGeom>
          <a:noFill/>
          <a:ln>
            <a:noFill/>
          </a:ln>
        </p:spPr>
      </p:sp>
      <p:sp>
        <p:nvSpPr>
          <p:cNvPr id="120" name="Google Shape;120;p11"/>
          <p:cNvSpPr txBox="1"/>
          <p:nvPr>
            <p:ph idx="1" type="body"/>
          </p:nvPr>
        </p:nvSpPr>
        <p:spPr>
          <a:xfrm>
            <a:off x="750430" y="2994545"/>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11"/>
          <p:cNvSpPr txBox="1"/>
          <p:nvPr>
            <p:ph idx="3" type="body"/>
          </p:nvPr>
        </p:nvSpPr>
        <p:spPr>
          <a:xfrm>
            <a:off x="750429" y="3379791"/>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11"/>
          <p:cNvSpPr/>
          <p:nvPr>
            <p:ph idx="4" type="pic"/>
          </p:nvPr>
        </p:nvSpPr>
        <p:spPr>
          <a:xfrm>
            <a:off x="3549397" y="2068734"/>
            <a:ext cx="904987" cy="905641"/>
          </a:xfrm>
          <a:prstGeom prst="rect">
            <a:avLst/>
          </a:prstGeom>
          <a:noFill/>
          <a:ln>
            <a:noFill/>
          </a:ln>
        </p:spPr>
      </p:sp>
      <p:sp>
        <p:nvSpPr>
          <p:cNvPr id="123" name="Google Shape;123;p11"/>
          <p:cNvSpPr txBox="1"/>
          <p:nvPr>
            <p:ph idx="5" type="body"/>
          </p:nvPr>
        </p:nvSpPr>
        <p:spPr>
          <a:xfrm>
            <a:off x="3549398" y="2994545"/>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11"/>
          <p:cNvSpPr txBox="1"/>
          <p:nvPr>
            <p:ph idx="6" type="body"/>
          </p:nvPr>
        </p:nvSpPr>
        <p:spPr>
          <a:xfrm>
            <a:off x="3549397" y="3379791"/>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11"/>
          <p:cNvSpPr/>
          <p:nvPr>
            <p:ph idx="7" type="pic"/>
          </p:nvPr>
        </p:nvSpPr>
        <p:spPr>
          <a:xfrm>
            <a:off x="6348367" y="2068734"/>
            <a:ext cx="904987" cy="905641"/>
          </a:xfrm>
          <a:prstGeom prst="rect">
            <a:avLst/>
          </a:prstGeom>
          <a:noFill/>
          <a:ln>
            <a:noFill/>
          </a:ln>
        </p:spPr>
      </p:sp>
      <p:sp>
        <p:nvSpPr>
          <p:cNvPr id="126" name="Google Shape;126;p11"/>
          <p:cNvSpPr txBox="1"/>
          <p:nvPr>
            <p:ph idx="8" type="body"/>
          </p:nvPr>
        </p:nvSpPr>
        <p:spPr>
          <a:xfrm>
            <a:off x="6348368" y="2994545"/>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11"/>
          <p:cNvSpPr txBox="1"/>
          <p:nvPr>
            <p:ph idx="9" type="body"/>
          </p:nvPr>
        </p:nvSpPr>
        <p:spPr>
          <a:xfrm>
            <a:off x="6348367" y="3379791"/>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11"/>
          <p:cNvSpPr/>
          <p:nvPr>
            <p:ph idx="13" type="pic"/>
          </p:nvPr>
        </p:nvSpPr>
        <p:spPr>
          <a:xfrm>
            <a:off x="9147335" y="2068734"/>
            <a:ext cx="904987" cy="905641"/>
          </a:xfrm>
          <a:prstGeom prst="rect">
            <a:avLst/>
          </a:prstGeom>
          <a:noFill/>
          <a:ln>
            <a:noFill/>
          </a:ln>
        </p:spPr>
      </p:sp>
      <p:sp>
        <p:nvSpPr>
          <p:cNvPr id="129" name="Google Shape;129;p11"/>
          <p:cNvSpPr txBox="1"/>
          <p:nvPr>
            <p:ph idx="14" type="body"/>
          </p:nvPr>
        </p:nvSpPr>
        <p:spPr>
          <a:xfrm>
            <a:off x="9147336" y="2994545"/>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11"/>
          <p:cNvSpPr txBox="1"/>
          <p:nvPr>
            <p:ph idx="15" type="body"/>
          </p:nvPr>
        </p:nvSpPr>
        <p:spPr>
          <a:xfrm>
            <a:off x="9147335" y="3379791"/>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11"/>
          <p:cNvSpPr/>
          <p:nvPr>
            <p:ph idx="16" type="pic"/>
          </p:nvPr>
        </p:nvSpPr>
        <p:spPr>
          <a:xfrm>
            <a:off x="750429" y="4118551"/>
            <a:ext cx="904987" cy="905641"/>
          </a:xfrm>
          <a:prstGeom prst="rect">
            <a:avLst/>
          </a:prstGeom>
          <a:noFill/>
          <a:ln>
            <a:noFill/>
          </a:ln>
        </p:spPr>
      </p:sp>
      <p:sp>
        <p:nvSpPr>
          <p:cNvPr id="132" name="Google Shape;132;p11"/>
          <p:cNvSpPr txBox="1"/>
          <p:nvPr>
            <p:ph idx="17" type="body"/>
          </p:nvPr>
        </p:nvSpPr>
        <p:spPr>
          <a:xfrm>
            <a:off x="750430" y="5044362"/>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11"/>
          <p:cNvSpPr txBox="1"/>
          <p:nvPr>
            <p:ph idx="18" type="body"/>
          </p:nvPr>
        </p:nvSpPr>
        <p:spPr>
          <a:xfrm>
            <a:off x="750429" y="5429608"/>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11"/>
          <p:cNvSpPr/>
          <p:nvPr>
            <p:ph idx="19" type="pic"/>
          </p:nvPr>
        </p:nvSpPr>
        <p:spPr>
          <a:xfrm>
            <a:off x="3549397" y="4118551"/>
            <a:ext cx="904987" cy="905641"/>
          </a:xfrm>
          <a:prstGeom prst="rect">
            <a:avLst/>
          </a:prstGeom>
          <a:noFill/>
          <a:ln>
            <a:noFill/>
          </a:ln>
        </p:spPr>
      </p:sp>
      <p:sp>
        <p:nvSpPr>
          <p:cNvPr id="135" name="Google Shape;135;p11"/>
          <p:cNvSpPr txBox="1"/>
          <p:nvPr>
            <p:ph idx="20" type="body"/>
          </p:nvPr>
        </p:nvSpPr>
        <p:spPr>
          <a:xfrm>
            <a:off x="3549398" y="5044362"/>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11"/>
          <p:cNvSpPr txBox="1"/>
          <p:nvPr>
            <p:ph idx="21" type="body"/>
          </p:nvPr>
        </p:nvSpPr>
        <p:spPr>
          <a:xfrm>
            <a:off x="3549397" y="5429608"/>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11"/>
          <p:cNvSpPr/>
          <p:nvPr>
            <p:ph idx="22" type="pic"/>
          </p:nvPr>
        </p:nvSpPr>
        <p:spPr>
          <a:xfrm>
            <a:off x="6348367" y="4118551"/>
            <a:ext cx="904987" cy="905641"/>
          </a:xfrm>
          <a:prstGeom prst="rect">
            <a:avLst/>
          </a:prstGeom>
          <a:noFill/>
          <a:ln>
            <a:noFill/>
          </a:ln>
        </p:spPr>
      </p:sp>
      <p:sp>
        <p:nvSpPr>
          <p:cNvPr id="138" name="Google Shape;138;p11"/>
          <p:cNvSpPr txBox="1"/>
          <p:nvPr>
            <p:ph idx="23" type="body"/>
          </p:nvPr>
        </p:nvSpPr>
        <p:spPr>
          <a:xfrm>
            <a:off x="6348368" y="5044362"/>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11"/>
          <p:cNvSpPr txBox="1"/>
          <p:nvPr>
            <p:ph idx="24" type="body"/>
          </p:nvPr>
        </p:nvSpPr>
        <p:spPr>
          <a:xfrm>
            <a:off x="6348367" y="5429608"/>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11"/>
          <p:cNvSpPr/>
          <p:nvPr>
            <p:ph idx="25" type="pic"/>
          </p:nvPr>
        </p:nvSpPr>
        <p:spPr>
          <a:xfrm>
            <a:off x="9147335" y="4118551"/>
            <a:ext cx="904987" cy="905641"/>
          </a:xfrm>
          <a:prstGeom prst="rect">
            <a:avLst/>
          </a:prstGeom>
          <a:noFill/>
          <a:ln>
            <a:noFill/>
          </a:ln>
        </p:spPr>
      </p:sp>
      <p:sp>
        <p:nvSpPr>
          <p:cNvPr id="141" name="Google Shape;141;p11"/>
          <p:cNvSpPr txBox="1"/>
          <p:nvPr>
            <p:ph idx="26" type="body"/>
          </p:nvPr>
        </p:nvSpPr>
        <p:spPr>
          <a:xfrm>
            <a:off x="9147336" y="5044362"/>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11"/>
          <p:cNvSpPr txBox="1"/>
          <p:nvPr>
            <p:ph idx="27" type="body"/>
          </p:nvPr>
        </p:nvSpPr>
        <p:spPr>
          <a:xfrm>
            <a:off x="9147335" y="5429608"/>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11"/>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1"/>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accent3"/>
                </a:solidFill>
                <a:latin typeface="Arial"/>
                <a:ea typeface="Arial"/>
                <a:cs typeface="Arial"/>
                <a:sym typeface="Arial"/>
              </a:defRPr>
            </a:lvl1pPr>
            <a:lvl2pPr indent="0" lvl="1" marL="0" algn="r">
              <a:spcBef>
                <a:spcPts val="0"/>
              </a:spcBef>
              <a:buNone/>
              <a:defRPr sz="1200">
                <a:solidFill>
                  <a:schemeClr val="accent3"/>
                </a:solidFill>
                <a:latin typeface="Arial"/>
                <a:ea typeface="Arial"/>
                <a:cs typeface="Arial"/>
                <a:sym typeface="Arial"/>
              </a:defRPr>
            </a:lvl2pPr>
            <a:lvl3pPr indent="0" lvl="2" marL="0" algn="r">
              <a:spcBef>
                <a:spcPts val="0"/>
              </a:spcBef>
              <a:buNone/>
              <a:defRPr sz="1200">
                <a:solidFill>
                  <a:schemeClr val="accent3"/>
                </a:solidFill>
                <a:latin typeface="Arial"/>
                <a:ea typeface="Arial"/>
                <a:cs typeface="Arial"/>
                <a:sym typeface="Arial"/>
              </a:defRPr>
            </a:lvl3pPr>
            <a:lvl4pPr indent="0" lvl="3" marL="0" algn="r">
              <a:spcBef>
                <a:spcPts val="0"/>
              </a:spcBef>
              <a:buNone/>
              <a:defRPr sz="1200">
                <a:solidFill>
                  <a:schemeClr val="accent3"/>
                </a:solidFill>
                <a:latin typeface="Arial"/>
                <a:ea typeface="Arial"/>
                <a:cs typeface="Arial"/>
                <a:sym typeface="Arial"/>
              </a:defRPr>
            </a:lvl4pPr>
            <a:lvl5pPr indent="0" lvl="4" marL="0" algn="r">
              <a:spcBef>
                <a:spcPts val="0"/>
              </a:spcBef>
              <a:buNone/>
              <a:defRPr sz="1200">
                <a:solidFill>
                  <a:schemeClr val="accent3"/>
                </a:solidFill>
                <a:latin typeface="Arial"/>
                <a:ea typeface="Arial"/>
                <a:cs typeface="Arial"/>
                <a:sym typeface="Arial"/>
              </a:defRPr>
            </a:lvl5pPr>
            <a:lvl6pPr indent="0" lvl="5" marL="0" algn="r">
              <a:spcBef>
                <a:spcPts val="0"/>
              </a:spcBef>
              <a:buNone/>
              <a:defRPr sz="1200">
                <a:solidFill>
                  <a:schemeClr val="accent3"/>
                </a:solidFill>
                <a:latin typeface="Arial"/>
                <a:ea typeface="Arial"/>
                <a:cs typeface="Arial"/>
                <a:sym typeface="Arial"/>
              </a:defRPr>
            </a:lvl6pPr>
            <a:lvl7pPr indent="0" lvl="6" marL="0" algn="r">
              <a:spcBef>
                <a:spcPts val="0"/>
              </a:spcBef>
              <a:buNone/>
              <a:defRPr sz="1200">
                <a:solidFill>
                  <a:schemeClr val="accent3"/>
                </a:solidFill>
                <a:latin typeface="Arial"/>
                <a:ea typeface="Arial"/>
                <a:cs typeface="Arial"/>
                <a:sym typeface="Arial"/>
              </a:defRPr>
            </a:lvl7pPr>
            <a:lvl8pPr indent="0" lvl="7" marL="0" algn="r">
              <a:spcBef>
                <a:spcPts val="0"/>
              </a:spcBef>
              <a:buNone/>
              <a:defRPr sz="1200">
                <a:solidFill>
                  <a:schemeClr val="accent3"/>
                </a:solidFill>
                <a:latin typeface="Arial"/>
                <a:ea typeface="Arial"/>
                <a:cs typeface="Arial"/>
                <a:sym typeface="Arial"/>
              </a:defRPr>
            </a:lvl8pPr>
            <a:lvl9pPr indent="0" lvl="8" marL="0" algn="r">
              <a:spcBef>
                <a:spcPts val="0"/>
              </a:spcBef>
              <a:buNone/>
              <a:defRPr sz="12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bg>
      <p:bgPr>
        <a:solidFill>
          <a:schemeClr val="accent1"/>
        </a:solidFill>
      </p:bgPr>
    </p:bg>
    <p:spTree>
      <p:nvGrpSpPr>
        <p:cNvPr id="146" name="Shape 146"/>
        <p:cNvGrpSpPr/>
        <p:nvPr/>
      </p:nvGrpSpPr>
      <p:grpSpPr>
        <a:xfrm>
          <a:off x="0" y="0"/>
          <a:ext cx="0" cy="0"/>
          <a:chOff x="0" y="0"/>
          <a:chExt cx="0" cy="0"/>
        </a:xfrm>
      </p:grpSpPr>
      <p:sp>
        <p:nvSpPr>
          <p:cNvPr id="147" name="Google Shape;147;p12"/>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8" name="Google Shape;148;p12"/>
          <p:cNvSpPr/>
          <p:nvPr/>
        </p:nvSpPr>
        <p:spPr>
          <a:xfrm flipH="1" rot="5400000">
            <a:off x="1"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9" name="Google Shape;149;p12"/>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12"/>
          <p:cNvSpPr txBox="1"/>
          <p:nvPr>
            <p:ph idx="1" type="body"/>
          </p:nvPr>
        </p:nvSpPr>
        <p:spPr>
          <a:xfrm>
            <a:off x="1167493" y="2087561"/>
            <a:ext cx="9779182" cy="33668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indent="-228600" lvl="2" marL="1371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indent="-228600" lvl="3" marL="18288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indent="-228600" lvl="4" marL="22860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12"/>
          <p:cNvSpPr txBox="1"/>
          <p:nvPr>
            <p:ph idx="10" type="dt"/>
          </p:nvPr>
        </p:nvSpPr>
        <p:spPr>
          <a:xfrm>
            <a:off x="381000" y="6356350"/>
            <a:ext cx="170101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2"/>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accent2"/>
                </a:solidFill>
                <a:latin typeface="Arial"/>
                <a:ea typeface="Arial"/>
                <a:cs typeface="Arial"/>
                <a:sym typeface="Arial"/>
              </a:defRPr>
            </a:lvl1pPr>
            <a:lvl2pPr indent="0" lvl="1" marL="0" algn="r">
              <a:spcBef>
                <a:spcPts val="0"/>
              </a:spcBef>
              <a:buNone/>
              <a:defRPr sz="1200">
                <a:solidFill>
                  <a:schemeClr val="accent2"/>
                </a:solidFill>
                <a:latin typeface="Arial"/>
                <a:ea typeface="Arial"/>
                <a:cs typeface="Arial"/>
                <a:sym typeface="Arial"/>
              </a:defRPr>
            </a:lvl2pPr>
            <a:lvl3pPr indent="0" lvl="2" marL="0" algn="r">
              <a:spcBef>
                <a:spcPts val="0"/>
              </a:spcBef>
              <a:buNone/>
              <a:defRPr sz="1200">
                <a:solidFill>
                  <a:schemeClr val="accent2"/>
                </a:solidFill>
                <a:latin typeface="Arial"/>
                <a:ea typeface="Arial"/>
                <a:cs typeface="Arial"/>
                <a:sym typeface="Arial"/>
              </a:defRPr>
            </a:lvl3pPr>
            <a:lvl4pPr indent="0" lvl="3" marL="0" algn="r">
              <a:spcBef>
                <a:spcPts val="0"/>
              </a:spcBef>
              <a:buNone/>
              <a:defRPr sz="1200">
                <a:solidFill>
                  <a:schemeClr val="accent2"/>
                </a:solidFill>
                <a:latin typeface="Arial"/>
                <a:ea typeface="Arial"/>
                <a:cs typeface="Arial"/>
                <a:sym typeface="Arial"/>
              </a:defRPr>
            </a:lvl4pPr>
            <a:lvl5pPr indent="0" lvl="4" marL="0" algn="r">
              <a:spcBef>
                <a:spcPts val="0"/>
              </a:spcBef>
              <a:buNone/>
              <a:defRPr sz="1200">
                <a:solidFill>
                  <a:schemeClr val="accent2"/>
                </a:solidFill>
                <a:latin typeface="Arial"/>
                <a:ea typeface="Arial"/>
                <a:cs typeface="Arial"/>
                <a:sym typeface="Arial"/>
              </a:defRPr>
            </a:lvl5pPr>
            <a:lvl6pPr indent="0" lvl="5" marL="0" algn="r">
              <a:spcBef>
                <a:spcPts val="0"/>
              </a:spcBef>
              <a:buNone/>
              <a:defRPr sz="1200">
                <a:solidFill>
                  <a:schemeClr val="accent2"/>
                </a:solidFill>
                <a:latin typeface="Arial"/>
                <a:ea typeface="Arial"/>
                <a:cs typeface="Arial"/>
                <a:sym typeface="Arial"/>
              </a:defRPr>
            </a:lvl6pPr>
            <a:lvl7pPr indent="0" lvl="6" marL="0" algn="r">
              <a:spcBef>
                <a:spcPts val="0"/>
              </a:spcBef>
              <a:buNone/>
              <a:defRPr sz="1200">
                <a:solidFill>
                  <a:schemeClr val="accent2"/>
                </a:solidFill>
                <a:latin typeface="Arial"/>
                <a:ea typeface="Arial"/>
                <a:cs typeface="Arial"/>
                <a:sym typeface="Arial"/>
              </a:defRPr>
            </a:lvl7pPr>
            <a:lvl8pPr indent="0" lvl="7" marL="0" algn="r">
              <a:spcBef>
                <a:spcPts val="0"/>
              </a:spcBef>
              <a:buNone/>
              <a:defRPr sz="1200">
                <a:solidFill>
                  <a:schemeClr val="accent2"/>
                </a:solidFill>
                <a:latin typeface="Arial"/>
                <a:ea typeface="Arial"/>
                <a:cs typeface="Arial"/>
                <a:sym typeface="Arial"/>
              </a:defRPr>
            </a:lvl8pPr>
            <a:lvl9pPr indent="0" lvl="8" marL="0" algn="r">
              <a:spcBef>
                <a:spcPts val="0"/>
              </a:spcBef>
              <a:buNone/>
              <a:defRPr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and Content">
  <p:cSld name="2 Title and Content">
    <p:spTree>
      <p:nvGrpSpPr>
        <p:cNvPr id="154" name="Shape 154"/>
        <p:cNvGrpSpPr/>
        <p:nvPr/>
      </p:nvGrpSpPr>
      <p:grpSpPr>
        <a:xfrm>
          <a:off x="0" y="0"/>
          <a:ext cx="0" cy="0"/>
          <a:chOff x="0" y="0"/>
          <a:chExt cx="0" cy="0"/>
        </a:xfrm>
      </p:grpSpPr>
      <p:sp>
        <p:nvSpPr>
          <p:cNvPr id="155" name="Google Shape;155;p13"/>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13"/>
          <p:cNvSpPr txBox="1"/>
          <p:nvPr>
            <p:ph idx="1" type="body"/>
          </p:nvPr>
        </p:nvSpPr>
        <p:spPr>
          <a:xfrm>
            <a:off x="1167493" y="2528203"/>
            <a:ext cx="4663440" cy="28286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13"/>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8" name="Google Shape;158;p13"/>
          <p:cNvSpPr/>
          <p:nvPr/>
        </p:nvSpPr>
        <p:spPr>
          <a:xfrm flipH="1">
            <a:off x="8580896"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9" name="Google Shape;159;p13"/>
          <p:cNvSpPr/>
          <p:nvPr/>
        </p:nvSpPr>
        <p:spPr>
          <a:xfrm>
            <a:off x="1"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60" name="Google Shape;160;p13"/>
          <p:cNvGrpSpPr/>
          <p:nvPr/>
        </p:nvGrpSpPr>
        <p:grpSpPr>
          <a:xfrm>
            <a:off x="8082092" y="5590903"/>
            <a:ext cx="1572380" cy="1267097"/>
            <a:chOff x="7413403" y="4976359"/>
            <a:chExt cx="2334986" cy="1881641"/>
          </a:xfrm>
        </p:grpSpPr>
        <p:sp>
          <p:nvSpPr>
            <p:cNvPr id="161" name="Google Shape;161;p13"/>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2" name="Google Shape;162;p13"/>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63" name="Google Shape;163;p13"/>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13"/>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accent2"/>
                </a:solidFill>
                <a:latin typeface="Arial"/>
                <a:ea typeface="Arial"/>
                <a:cs typeface="Arial"/>
                <a:sym typeface="Arial"/>
              </a:defRPr>
            </a:lvl1pPr>
            <a:lvl2pPr indent="0" lvl="1" marL="0" algn="r">
              <a:spcBef>
                <a:spcPts val="0"/>
              </a:spcBef>
              <a:buNone/>
              <a:defRPr sz="1200">
                <a:solidFill>
                  <a:schemeClr val="accent2"/>
                </a:solidFill>
                <a:latin typeface="Arial"/>
                <a:ea typeface="Arial"/>
                <a:cs typeface="Arial"/>
                <a:sym typeface="Arial"/>
              </a:defRPr>
            </a:lvl2pPr>
            <a:lvl3pPr indent="0" lvl="2" marL="0" algn="r">
              <a:spcBef>
                <a:spcPts val="0"/>
              </a:spcBef>
              <a:buNone/>
              <a:defRPr sz="1200">
                <a:solidFill>
                  <a:schemeClr val="accent2"/>
                </a:solidFill>
                <a:latin typeface="Arial"/>
                <a:ea typeface="Arial"/>
                <a:cs typeface="Arial"/>
                <a:sym typeface="Arial"/>
              </a:defRPr>
            </a:lvl3pPr>
            <a:lvl4pPr indent="0" lvl="3" marL="0" algn="r">
              <a:spcBef>
                <a:spcPts val="0"/>
              </a:spcBef>
              <a:buNone/>
              <a:defRPr sz="1200">
                <a:solidFill>
                  <a:schemeClr val="accent2"/>
                </a:solidFill>
                <a:latin typeface="Arial"/>
                <a:ea typeface="Arial"/>
                <a:cs typeface="Arial"/>
                <a:sym typeface="Arial"/>
              </a:defRPr>
            </a:lvl4pPr>
            <a:lvl5pPr indent="0" lvl="4" marL="0" algn="r">
              <a:spcBef>
                <a:spcPts val="0"/>
              </a:spcBef>
              <a:buNone/>
              <a:defRPr sz="1200">
                <a:solidFill>
                  <a:schemeClr val="accent2"/>
                </a:solidFill>
                <a:latin typeface="Arial"/>
                <a:ea typeface="Arial"/>
                <a:cs typeface="Arial"/>
                <a:sym typeface="Arial"/>
              </a:defRPr>
            </a:lvl5pPr>
            <a:lvl6pPr indent="0" lvl="5" marL="0" algn="r">
              <a:spcBef>
                <a:spcPts val="0"/>
              </a:spcBef>
              <a:buNone/>
              <a:defRPr sz="1200">
                <a:solidFill>
                  <a:schemeClr val="accent2"/>
                </a:solidFill>
                <a:latin typeface="Arial"/>
                <a:ea typeface="Arial"/>
                <a:cs typeface="Arial"/>
                <a:sym typeface="Arial"/>
              </a:defRPr>
            </a:lvl6pPr>
            <a:lvl7pPr indent="0" lvl="6" marL="0" algn="r">
              <a:spcBef>
                <a:spcPts val="0"/>
              </a:spcBef>
              <a:buNone/>
              <a:defRPr sz="1200">
                <a:solidFill>
                  <a:schemeClr val="accent2"/>
                </a:solidFill>
                <a:latin typeface="Arial"/>
                <a:ea typeface="Arial"/>
                <a:cs typeface="Arial"/>
                <a:sym typeface="Arial"/>
              </a:defRPr>
            </a:lvl7pPr>
            <a:lvl8pPr indent="0" lvl="7" marL="0" algn="r">
              <a:spcBef>
                <a:spcPts val="0"/>
              </a:spcBef>
              <a:buNone/>
              <a:defRPr sz="1200">
                <a:solidFill>
                  <a:schemeClr val="accent2"/>
                </a:solidFill>
                <a:latin typeface="Arial"/>
                <a:ea typeface="Arial"/>
                <a:cs typeface="Arial"/>
                <a:sym typeface="Arial"/>
              </a:defRPr>
            </a:lvl8pPr>
            <a:lvl9pPr indent="0" lvl="8" marL="0" algn="r">
              <a:spcBef>
                <a:spcPts val="0"/>
              </a:spcBef>
              <a:buNone/>
              <a:defRPr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6" name="Google Shape;166;p13"/>
          <p:cNvSpPr txBox="1"/>
          <p:nvPr>
            <p:ph idx="2" type="body"/>
          </p:nvPr>
        </p:nvSpPr>
        <p:spPr>
          <a:xfrm>
            <a:off x="6283235" y="2528203"/>
            <a:ext cx="4663440" cy="28286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7" name="Google Shape;167;p13"/>
          <p:cNvSpPr txBox="1"/>
          <p:nvPr>
            <p:ph idx="3" type="body"/>
          </p:nvPr>
        </p:nvSpPr>
        <p:spPr>
          <a:xfrm>
            <a:off x="1167493" y="2005689"/>
            <a:ext cx="4663440" cy="52251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13"/>
          <p:cNvSpPr txBox="1"/>
          <p:nvPr>
            <p:ph idx="4" type="body"/>
          </p:nvPr>
        </p:nvSpPr>
        <p:spPr>
          <a:xfrm>
            <a:off x="6283235" y="2005689"/>
            <a:ext cx="4663440" cy="52251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and Content">
  <p:cSld name="3 Title and Content">
    <p:spTree>
      <p:nvGrpSpPr>
        <p:cNvPr id="169" name="Shape 169"/>
        <p:cNvGrpSpPr/>
        <p:nvPr/>
      </p:nvGrpSpPr>
      <p:grpSpPr>
        <a:xfrm>
          <a:off x="0" y="0"/>
          <a:ext cx="0" cy="0"/>
          <a:chOff x="0" y="0"/>
          <a:chExt cx="0" cy="0"/>
        </a:xfrm>
      </p:grpSpPr>
      <p:sp>
        <p:nvSpPr>
          <p:cNvPr id="170" name="Google Shape;170;p14"/>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14"/>
          <p:cNvSpPr txBox="1"/>
          <p:nvPr>
            <p:ph idx="1" type="body"/>
          </p:nvPr>
        </p:nvSpPr>
        <p:spPr>
          <a:xfrm>
            <a:off x="1167491" y="2526318"/>
            <a:ext cx="3218688" cy="28286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14"/>
          <p:cNvSpPr/>
          <p:nvPr/>
        </p:nvSpPr>
        <p:spPr>
          <a:xfrm rot="5400000">
            <a:off x="8580896" y="0"/>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3" name="Google Shape;173;p14"/>
          <p:cNvSpPr/>
          <p:nvPr/>
        </p:nvSpPr>
        <p:spPr>
          <a:xfrm>
            <a:off x="-2364"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4" name="Google Shape;174;p14"/>
          <p:cNvSpPr/>
          <p:nvPr/>
        </p:nvSpPr>
        <p:spPr>
          <a:xfrm flipH="1" rot="5400000">
            <a:off x="11258144" y="5924144"/>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75" name="Google Shape;175;p14"/>
          <p:cNvGrpSpPr/>
          <p:nvPr/>
        </p:nvGrpSpPr>
        <p:grpSpPr>
          <a:xfrm>
            <a:off x="2587417" y="5590903"/>
            <a:ext cx="1572380" cy="1267097"/>
            <a:chOff x="7413403" y="4976359"/>
            <a:chExt cx="2334986" cy="1881641"/>
          </a:xfrm>
        </p:grpSpPr>
        <p:sp>
          <p:nvSpPr>
            <p:cNvPr id="176" name="Google Shape;176;p14"/>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p14"/>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78" name="Google Shape;178;p14"/>
          <p:cNvSpPr txBox="1"/>
          <p:nvPr>
            <p:ph idx="10" type="dt"/>
          </p:nvPr>
        </p:nvSpPr>
        <p:spPr>
          <a:xfrm>
            <a:off x="381000" y="6356350"/>
            <a:ext cx="17671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14"/>
          <p:cNvSpPr txBox="1"/>
          <p:nvPr>
            <p:ph idx="2" type="body"/>
          </p:nvPr>
        </p:nvSpPr>
        <p:spPr>
          <a:xfrm>
            <a:off x="4683787" y="2526318"/>
            <a:ext cx="3173279" cy="28286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14"/>
          <p:cNvSpPr txBox="1"/>
          <p:nvPr>
            <p:ph idx="3" type="body"/>
          </p:nvPr>
        </p:nvSpPr>
        <p:spPr>
          <a:xfrm>
            <a:off x="1167493" y="2003804"/>
            <a:ext cx="3173278" cy="52251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14"/>
          <p:cNvSpPr txBox="1"/>
          <p:nvPr>
            <p:ph idx="4" type="body"/>
          </p:nvPr>
        </p:nvSpPr>
        <p:spPr>
          <a:xfrm>
            <a:off x="4683788" y="2003804"/>
            <a:ext cx="3173278" cy="52251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3" name="Google Shape;183;p14"/>
          <p:cNvSpPr txBox="1"/>
          <p:nvPr>
            <p:ph idx="5" type="body"/>
          </p:nvPr>
        </p:nvSpPr>
        <p:spPr>
          <a:xfrm>
            <a:off x="8200082" y="2526318"/>
            <a:ext cx="3173279" cy="28286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14"/>
          <p:cNvSpPr txBox="1"/>
          <p:nvPr>
            <p:ph idx="6" type="body"/>
          </p:nvPr>
        </p:nvSpPr>
        <p:spPr>
          <a:xfrm>
            <a:off x="8200083" y="2003804"/>
            <a:ext cx="3173278" cy="52251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14"/>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accent2"/>
                </a:solidFill>
                <a:latin typeface="Arial"/>
                <a:ea typeface="Arial"/>
                <a:cs typeface="Arial"/>
                <a:sym typeface="Arial"/>
              </a:defRPr>
            </a:lvl1pPr>
            <a:lvl2pPr indent="0" lvl="1" marL="0" algn="r">
              <a:spcBef>
                <a:spcPts val="0"/>
              </a:spcBef>
              <a:buNone/>
              <a:defRPr sz="1200">
                <a:solidFill>
                  <a:schemeClr val="accent2"/>
                </a:solidFill>
                <a:latin typeface="Arial"/>
                <a:ea typeface="Arial"/>
                <a:cs typeface="Arial"/>
                <a:sym typeface="Arial"/>
              </a:defRPr>
            </a:lvl2pPr>
            <a:lvl3pPr indent="0" lvl="2" marL="0" algn="r">
              <a:spcBef>
                <a:spcPts val="0"/>
              </a:spcBef>
              <a:buNone/>
              <a:defRPr sz="1200">
                <a:solidFill>
                  <a:schemeClr val="accent2"/>
                </a:solidFill>
                <a:latin typeface="Arial"/>
                <a:ea typeface="Arial"/>
                <a:cs typeface="Arial"/>
                <a:sym typeface="Arial"/>
              </a:defRPr>
            </a:lvl3pPr>
            <a:lvl4pPr indent="0" lvl="3" marL="0" algn="r">
              <a:spcBef>
                <a:spcPts val="0"/>
              </a:spcBef>
              <a:buNone/>
              <a:defRPr sz="1200">
                <a:solidFill>
                  <a:schemeClr val="accent2"/>
                </a:solidFill>
                <a:latin typeface="Arial"/>
                <a:ea typeface="Arial"/>
                <a:cs typeface="Arial"/>
                <a:sym typeface="Arial"/>
              </a:defRPr>
            </a:lvl4pPr>
            <a:lvl5pPr indent="0" lvl="4" marL="0" algn="r">
              <a:spcBef>
                <a:spcPts val="0"/>
              </a:spcBef>
              <a:buNone/>
              <a:defRPr sz="1200">
                <a:solidFill>
                  <a:schemeClr val="accent2"/>
                </a:solidFill>
                <a:latin typeface="Arial"/>
                <a:ea typeface="Arial"/>
                <a:cs typeface="Arial"/>
                <a:sym typeface="Arial"/>
              </a:defRPr>
            </a:lvl5pPr>
            <a:lvl6pPr indent="0" lvl="5" marL="0" algn="r">
              <a:spcBef>
                <a:spcPts val="0"/>
              </a:spcBef>
              <a:buNone/>
              <a:defRPr sz="1200">
                <a:solidFill>
                  <a:schemeClr val="accent2"/>
                </a:solidFill>
                <a:latin typeface="Arial"/>
                <a:ea typeface="Arial"/>
                <a:cs typeface="Arial"/>
                <a:sym typeface="Arial"/>
              </a:defRPr>
            </a:lvl6pPr>
            <a:lvl7pPr indent="0" lvl="6" marL="0" algn="r">
              <a:spcBef>
                <a:spcPts val="0"/>
              </a:spcBef>
              <a:buNone/>
              <a:defRPr sz="1200">
                <a:solidFill>
                  <a:schemeClr val="accent2"/>
                </a:solidFill>
                <a:latin typeface="Arial"/>
                <a:ea typeface="Arial"/>
                <a:cs typeface="Arial"/>
                <a:sym typeface="Arial"/>
              </a:defRPr>
            </a:lvl7pPr>
            <a:lvl8pPr indent="0" lvl="7" marL="0" algn="r">
              <a:spcBef>
                <a:spcPts val="0"/>
              </a:spcBef>
              <a:buNone/>
              <a:defRPr sz="1200">
                <a:solidFill>
                  <a:schemeClr val="accent2"/>
                </a:solidFill>
                <a:latin typeface="Arial"/>
                <a:ea typeface="Arial"/>
                <a:cs typeface="Arial"/>
                <a:sym typeface="Arial"/>
              </a:defRPr>
            </a:lvl8pPr>
            <a:lvl9pPr indent="0" lvl="8" marL="0" algn="r">
              <a:spcBef>
                <a:spcPts val="0"/>
              </a:spcBef>
              <a:buNone/>
              <a:defRPr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 type="body"/>
          </p:nvPr>
        </p:nvSpPr>
        <p:spPr>
          <a:xfrm>
            <a:off x="1167493" y="2017467"/>
            <a:ext cx="9779182" cy="33668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algn="l">
              <a:lnSpc>
                <a:spcPct val="90000"/>
              </a:lnSpc>
              <a:spcBef>
                <a:spcPts val="500"/>
              </a:spcBef>
              <a:spcAft>
                <a:spcPts val="0"/>
              </a:spcAft>
              <a:buClr>
                <a:schemeClr val="dk1"/>
              </a:buClr>
              <a:buSzPts val="2400"/>
              <a:buNone/>
              <a:defRPr>
                <a:latin typeface="Arial"/>
                <a:ea typeface="Arial"/>
                <a:cs typeface="Arial"/>
                <a:sym typeface="Arial"/>
              </a:defRPr>
            </a:lvl2pPr>
            <a:lvl3pPr indent="-228600" lvl="2" marL="1371600" algn="l">
              <a:lnSpc>
                <a:spcPct val="90000"/>
              </a:lnSpc>
              <a:spcBef>
                <a:spcPts val="500"/>
              </a:spcBef>
              <a:spcAft>
                <a:spcPts val="0"/>
              </a:spcAft>
              <a:buClr>
                <a:schemeClr val="dk1"/>
              </a:buClr>
              <a:buSzPts val="2000"/>
              <a:buNone/>
              <a:defRPr>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228600" lvl="4" marL="2286000" algn="l">
              <a:lnSpc>
                <a:spcPct val="90000"/>
              </a:lnSpc>
              <a:spcBef>
                <a:spcPts val="500"/>
              </a:spcBef>
              <a:spcAft>
                <a:spcPts val="0"/>
              </a:spcAft>
              <a:buClr>
                <a:schemeClr val="dk1"/>
              </a:buClr>
              <a:buSzPts val="1800"/>
              <a:buNone/>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 name="Google Shape;31;p3"/>
          <p:cNvSpPr/>
          <p:nvPr/>
        </p:nvSpPr>
        <p:spPr>
          <a:xfrm flipH="1">
            <a:off x="8580896"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 name="Google Shape;32;p3"/>
          <p:cNvSpPr/>
          <p:nvPr/>
        </p:nvSpPr>
        <p:spPr>
          <a:xfrm>
            <a:off x="1"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3" name="Google Shape;33;p3"/>
          <p:cNvGrpSpPr/>
          <p:nvPr/>
        </p:nvGrpSpPr>
        <p:grpSpPr>
          <a:xfrm>
            <a:off x="8082092" y="5590903"/>
            <a:ext cx="1572380" cy="1267097"/>
            <a:chOff x="7413403" y="4976359"/>
            <a:chExt cx="2334986" cy="1881641"/>
          </a:xfrm>
        </p:grpSpPr>
        <p:sp>
          <p:nvSpPr>
            <p:cNvPr id="34" name="Google Shape;34;p3"/>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 name="Google Shape;35;p3"/>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6" name="Google Shape;36;p3"/>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accent2"/>
                </a:solidFill>
                <a:latin typeface="Arial"/>
                <a:ea typeface="Arial"/>
                <a:cs typeface="Arial"/>
                <a:sym typeface="Arial"/>
              </a:defRPr>
            </a:lvl1pPr>
            <a:lvl2pPr indent="0" lvl="1" marL="0" algn="r">
              <a:spcBef>
                <a:spcPts val="0"/>
              </a:spcBef>
              <a:buNone/>
              <a:defRPr sz="1200">
                <a:solidFill>
                  <a:schemeClr val="accent2"/>
                </a:solidFill>
                <a:latin typeface="Arial"/>
                <a:ea typeface="Arial"/>
                <a:cs typeface="Arial"/>
                <a:sym typeface="Arial"/>
              </a:defRPr>
            </a:lvl2pPr>
            <a:lvl3pPr indent="0" lvl="2" marL="0" algn="r">
              <a:spcBef>
                <a:spcPts val="0"/>
              </a:spcBef>
              <a:buNone/>
              <a:defRPr sz="1200">
                <a:solidFill>
                  <a:schemeClr val="accent2"/>
                </a:solidFill>
                <a:latin typeface="Arial"/>
                <a:ea typeface="Arial"/>
                <a:cs typeface="Arial"/>
                <a:sym typeface="Arial"/>
              </a:defRPr>
            </a:lvl3pPr>
            <a:lvl4pPr indent="0" lvl="3" marL="0" algn="r">
              <a:spcBef>
                <a:spcPts val="0"/>
              </a:spcBef>
              <a:buNone/>
              <a:defRPr sz="1200">
                <a:solidFill>
                  <a:schemeClr val="accent2"/>
                </a:solidFill>
                <a:latin typeface="Arial"/>
                <a:ea typeface="Arial"/>
                <a:cs typeface="Arial"/>
                <a:sym typeface="Arial"/>
              </a:defRPr>
            </a:lvl4pPr>
            <a:lvl5pPr indent="0" lvl="4" marL="0" algn="r">
              <a:spcBef>
                <a:spcPts val="0"/>
              </a:spcBef>
              <a:buNone/>
              <a:defRPr sz="1200">
                <a:solidFill>
                  <a:schemeClr val="accent2"/>
                </a:solidFill>
                <a:latin typeface="Arial"/>
                <a:ea typeface="Arial"/>
                <a:cs typeface="Arial"/>
                <a:sym typeface="Arial"/>
              </a:defRPr>
            </a:lvl5pPr>
            <a:lvl6pPr indent="0" lvl="5" marL="0" algn="r">
              <a:spcBef>
                <a:spcPts val="0"/>
              </a:spcBef>
              <a:buNone/>
              <a:defRPr sz="1200">
                <a:solidFill>
                  <a:schemeClr val="accent2"/>
                </a:solidFill>
                <a:latin typeface="Arial"/>
                <a:ea typeface="Arial"/>
                <a:cs typeface="Arial"/>
                <a:sym typeface="Arial"/>
              </a:defRPr>
            </a:lvl6pPr>
            <a:lvl7pPr indent="0" lvl="6" marL="0" algn="r">
              <a:spcBef>
                <a:spcPts val="0"/>
              </a:spcBef>
              <a:buNone/>
              <a:defRPr sz="1200">
                <a:solidFill>
                  <a:schemeClr val="accent2"/>
                </a:solidFill>
                <a:latin typeface="Arial"/>
                <a:ea typeface="Arial"/>
                <a:cs typeface="Arial"/>
                <a:sym typeface="Arial"/>
              </a:defRPr>
            </a:lvl7pPr>
            <a:lvl8pPr indent="0" lvl="7" marL="0" algn="r">
              <a:spcBef>
                <a:spcPts val="0"/>
              </a:spcBef>
              <a:buNone/>
              <a:defRPr sz="1200">
                <a:solidFill>
                  <a:schemeClr val="accent2"/>
                </a:solidFill>
                <a:latin typeface="Arial"/>
                <a:ea typeface="Arial"/>
                <a:cs typeface="Arial"/>
                <a:sym typeface="Arial"/>
              </a:defRPr>
            </a:lvl8pPr>
            <a:lvl9pPr indent="0" lvl="8" marL="0" algn="r">
              <a:spcBef>
                <a:spcPts val="0"/>
              </a:spcBef>
              <a:buNone/>
              <a:defRPr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chemeClr val="accent2"/>
        </a:solidFill>
      </p:bgPr>
    </p:bg>
    <p:spTree>
      <p:nvGrpSpPr>
        <p:cNvPr id="39" name="Shape 39"/>
        <p:cNvGrpSpPr/>
        <p:nvPr/>
      </p:nvGrpSpPr>
      <p:grpSpPr>
        <a:xfrm>
          <a:off x="0" y="0"/>
          <a:ext cx="0" cy="0"/>
          <a:chOff x="0" y="0"/>
          <a:chExt cx="0" cy="0"/>
        </a:xfrm>
      </p:grpSpPr>
      <p:sp>
        <p:nvSpPr>
          <p:cNvPr id="40" name="Google Shape;40;p4"/>
          <p:cNvSpPr/>
          <p:nvPr/>
        </p:nvSpPr>
        <p:spPr>
          <a:xfrm>
            <a:off x="0" y="2286002"/>
            <a:ext cx="12208822" cy="45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 name="Google Shape;41;p4"/>
          <p:cNvSpPr/>
          <p:nvPr/>
        </p:nvSpPr>
        <p:spPr>
          <a:xfrm flipH="1">
            <a:off x="8597718"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 name="Google Shape;42;p4"/>
          <p:cNvSpPr/>
          <p:nvPr/>
        </p:nvSpPr>
        <p:spPr>
          <a:xfrm>
            <a:off x="1"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 name="Google Shape;43;p4"/>
          <p:cNvSpPr/>
          <p:nvPr/>
        </p:nvSpPr>
        <p:spPr>
          <a:xfrm rot="-5400000">
            <a:off x="10344100" y="438098"/>
            <a:ext cx="2285999" cy="1409801"/>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 name="Google Shape;44;p4"/>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4"/>
          <p:cNvSpPr txBox="1"/>
          <p:nvPr>
            <p:ph idx="1" type="body"/>
          </p:nvPr>
        </p:nvSpPr>
        <p:spPr>
          <a:xfrm>
            <a:off x="1167492" y="2653167"/>
            <a:ext cx="9779183" cy="3436483"/>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6" name="Google Shape;46;p4"/>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
          <p:cNvSpPr txBox="1"/>
          <p:nvPr>
            <p:ph idx="12" type="sldNum"/>
          </p:nvPr>
        </p:nvSpPr>
        <p:spPr>
          <a:xfrm>
            <a:off x="10206318" y="6356350"/>
            <a:ext cx="160468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accent3"/>
                </a:solidFill>
                <a:latin typeface="Arial"/>
                <a:ea typeface="Arial"/>
                <a:cs typeface="Arial"/>
                <a:sym typeface="Arial"/>
              </a:defRPr>
            </a:lvl1pPr>
            <a:lvl2pPr indent="0" lvl="1" marL="0" algn="r">
              <a:spcBef>
                <a:spcPts val="0"/>
              </a:spcBef>
              <a:buNone/>
              <a:defRPr sz="1200">
                <a:solidFill>
                  <a:schemeClr val="accent3"/>
                </a:solidFill>
                <a:latin typeface="Arial"/>
                <a:ea typeface="Arial"/>
                <a:cs typeface="Arial"/>
                <a:sym typeface="Arial"/>
              </a:defRPr>
            </a:lvl2pPr>
            <a:lvl3pPr indent="0" lvl="2" marL="0" algn="r">
              <a:spcBef>
                <a:spcPts val="0"/>
              </a:spcBef>
              <a:buNone/>
              <a:defRPr sz="1200">
                <a:solidFill>
                  <a:schemeClr val="accent3"/>
                </a:solidFill>
                <a:latin typeface="Arial"/>
                <a:ea typeface="Arial"/>
                <a:cs typeface="Arial"/>
                <a:sym typeface="Arial"/>
              </a:defRPr>
            </a:lvl3pPr>
            <a:lvl4pPr indent="0" lvl="3" marL="0" algn="r">
              <a:spcBef>
                <a:spcPts val="0"/>
              </a:spcBef>
              <a:buNone/>
              <a:defRPr sz="1200">
                <a:solidFill>
                  <a:schemeClr val="accent3"/>
                </a:solidFill>
                <a:latin typeface="Arial"/>
                <a:ea typeface="Arial"/>
                <a:cs typeface="Arial"/>
                <a:sym typeface="Arial"/>
              </a:defRPr>
            </a:lvl4pPr>
            <a:lvl5pPr indent="0" lvl="4" marL="0" algn="r">
              <a:spcBef>
                <a:spcPts val="0"/>
              </a:spcBef>
              <a:buNone/>
              <a:defRPr sz="1200">
                <a:solidFill>
                  <a:schemeClr val="accent3"/>
                </a:solidFill>
                <a:latin typeface="Arial"/>
                <a:ea typeface="Arial"/>
                <a:cs typeface="Arial"/>
                <a:sym typeface="Arial"/>
              </a:defRPr>
            </a:lvl5pPr>
            <a:lvl6pPr indent="0" lvl="5" marL="0" algn="r">
              <a:spcBef>
                <a:spcPts val="0"/>
              </a:spcBef>
              <a:buNone/>
              <a:defRPr sz="1200">
                <a:solidFill>
                  <a:schemeClr val="accent3"/>
                </a:solidFill>
                <a:latin typeface="Arial"/>
                <a:ea typeface="Arial"/>
                <a:cs typeface="Arial"/>
                <a:sym typeface="Arial"/>
              </a:defRPr>
            </a:lvl6pPr>
            <a:lvl7pPr indent="0" lvl="6" marL="0" algn="r">
              <a:spcBef>
                <a:spcPts val="0"/>
              </a:spcBef>
              <a:buNone/>
              <a:defRPr sz="1200">
                <a:solidFill>
                  <a:schemeClr val="accent3"/>
                </a:solidFill>
                <a:latin typeface="Arial"/>
                <a:ea typeface="Arial"/>
                <a:cs typeface="Arial"/>
                <a:sym typeface="Arial"/>
              </a:defRPr>
            </a:lvl7pPr>
            <a:lvl8pPr indent="0" lvl="7" marL="0" algn="r">
              <a:spcBef>
                <a:spcPts val="0"/>
              </a:spcBef>
              <a:buNone/>
              <a:defRPr sz="1200">
                <a:solidFill>
                  <a:schemeClr val="accent3"/>
                </a:solidFill>
                <a:latin typeface="Arial"/>
                <a:ea typeface="Arial"/>
                <a:cs typeface="Arial"/>
                <a:sym typeface="Arial"/>
              </a:defRPr>
            </a:lvl8pPr>
            <a:lvl9pPr indent="0" lvl="8" marL="0" algn="r">
              <a:spcBef>
                <a:spcPts val="0"/>
              </a:spcBef>
              <a:buNone/>
              <a:defRPr sz="12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p:cSld name="Graph">
    <p:spTree>
      <p:nvGrpSpPr>
        <p:cNvPr id="49" name="Shape 49"/>
        <p:cNvGrpSpPr/>
        <p:nvPr/>
      </p:nvGrpSpPr>
      <p:grpSpPr>
        <a:xfrm>
          <a:off x="0" y="0"/>
          <a:ext cx="0" cy="0"/>
          <a:chOff x="0" y="0"/>
          <a:chExt cx="0" cy="0"/>
        </a:xfrm>
      </p:grpSpPr>
      <p:sp>
        <p:nvSpPr>
          <p:cNvPr id="50" name="Google Shape;50;p5"/>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
          <p:cNvSpPr txBox="1"/>
          <p:nvPr>
            <p:ph idx="1" type="body"/>
          </p:nvPr>
        </p:nvSpPr>
        <p:spPr>
          <a:xfrm>
            <a:off x="1167493" y="2087561"/>
            <a:ext cx="9779182" cy="33668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algn="l">
              <a:lnSpc>
                <a:spcPct val="90000"/>
              </a:lnSpc>
              <a:spcBef>
                <a:spcPts val="500"/>
              </a:spcBef>
              <a:spcAft>
                <a:spcPts val="0"/>
              </a:spcAft>
              <a:buClr>
                <a:schemeClr val="dk1"/>
              </a:buClr>
              <a:buSzPts val="2400"/>
              <a:buNone/>
              <a:defRPr>
                <a:latin typeface="Arial"/>
                <a:ea typeface="Arial"/>
                <a:cs typeface="Arial"/>
                <a:sym typeface="Arial"/>
              </a:defRPr>
            </a:lvl2pPr>
            <a:lvl3pPr indent="-228600" lvl="2" marL="1371600" algn="l">
              <a:lnSpc>
                <a:spcPct val="90000"/>
              </a:lnSpc>
              <a:spcBef>
                <a:spcPts val="500"/>
              </a:spcBef>
              <a:spcAft>
                <a:spcPts val="0"/>
              </a:spcAft>
              <a:buClr>
                <a:schemeClr val="dk1"/>
              </a:buClr>
              <a:buSzPts val="2000"/>
              <a:buNone/>
              <a:defRPr>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228600" lvl="4" marL="2286000" algn="l">
              <a:lnSpc>
                <a:spcPct val="90000"/>
              </a:lnSpc>
              <a:spcBef>
                <a:spcPts val="500"/>
              </a:spcBef>
              <a:spcAft>
                <a:spcPts val="0"/>
              </a:spcAft>
              <a:buClr>
                <a:schemeClr val="dk1"/>
              </a:buClr>
              <a:buSzPts val="1800"/>
              <a:buNone/>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5"/>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 name="Google Shape;53;p5"/>
          <p:cNvSpPr/>
          <p:nvPr/>
        </p:nvSpPr>
        <p:spPr>
          <a:xfrm flipH="1" rot="5400000">
            <a:off x="1"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4" name="Google Shape;54;p5"/>
          <p:cNvSpPr txBox="1"/>
          <p:nvPr>
            <p:ph idx="10" type="dt"/>
          </p:nvPr>
        </p:nvSpPr>
        <p:spPr>
          <a:xfrm>
            <a:off x="381000" y="6356350"/>
            <a:ext cx="170101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accent3"/>
                </a:solidFill>
                <a:latin typeface="Arial"/>
                <a:ea typeface="Arial"/>
                <a:cs typeface="Arial"/>
                <a:sym typeface="Arial"/>
              </a:defRPr>
            </a:lvl1pPr>
            <a:lvl2pPr indent="0" lvl="1" marL="0" algn="r">
              <a:spcBef>
                <a:spcPts val="0"/>
              </a:spcBef>
              <a:buNone/>
              <a:defRPr sz="1200">
                <a:solidFill>
                  <a:schemeClr val="accent3"/>
                </a:solidFill>
                <a:latin typeface="Arial"/>
                <a:ea typeface="Arial"/>
                <a:cs typeface="Arial"/>
                <a:sym typeface="Arial"/>
              </a:defRPr>
            </a:lvl2pPr>
            <a:lvl3pPr indent="0" lvl="2" marL="0" algn="r">
              <a:spcBef>
                <a:spcPts val="0"/>
              </a:spcBef>
              <a:buNone/>
              <a:defRPr sz="1200">
                <a:solidFill>
                  <a:schemeClr val="accent3"/>
                </a:solidFill>
                <a:latin typeface="Arial"/>
                <a:ea typeface="Arial"/>
                <a:cs typeface="Arial"/>
                <a:sym typeface="Arial"/>
              </a:defRPr>
            </a:lvl3pPr>
            <a:lvl4pPr indent="0" lvl="3" marL="0" algn="r">
              <a:spcBef>
                <a:spcPts val="0"/>
              </a:spcBef>
              <a:buNone/>
              <a:defRPr sz="1200">
                <a:solidFill>
                  <a:schemeClr val="accent3"/>
                </a:solidFill>
                <a:latin typeface="Arial"/>
                <a:ea typeface="Arial"/>
                <a:cs typeface="Arial"/>
                <a:sym typeface="Arial"/>
              </a:defRPr>
            </a:lvl4pPr>
            <a:lvl5pPr indent="0" lvl="4" marL="0" algn="r">
              <a:spcBef>
                <a:spcPts val="0"/>
              </a:spcBef>
              <a:buNone/>
              <a:defRPr sz="1200">
                <a:solidFill>
                  <a:schemeClr val="accent3"/>
                </a:solidFill>
                <a:latin typeface="Arial"/>
                <a:ea typeface="Arial"/>
                <a:cs typeface="Arial"/>
                <a:sym typeface="Arial"/>
              </a:defRPr>
            </a:lvl5pPr>
            <a:lvl6pPr indent="0" lvl="5" marL="0" algn="r">
              <a:spcBef>
                <a:spcPts val="0"/>
              </a:spcBef>
              <a:buNone/>
              <a:defRPr sz="1200">
                <a:solidFill>
                  <a:schemeClr val="accent3"/>
                </a:solidFill>
                <a:latin typeface="Arial"/>
                <a:ea typeface="Arial"/>
                <a:cs typeface="Arial"/>
                <a:sym typeface="Arial"/>
              </a:defRPr>
            </a:lvl6pPr>
            <a:lvl7pPr indent="0" lvl="6" marL="0" algn="r">
              <a:spcBef>
                <a:spcPts val="0"/>
              </a:spcBef>
              <a:buNone/>
              <a:defRPr sz="1200">
                <a:solidFill>
                  <a:schemeClr val="accent3"/>
                </a:solidFill>
                <a:latin typeface="Arial"/>
                <a:ea typeface="Arial"/>
                <a:cs typeface="Arial"/>
                <a:sym typeface="Arial"/>
              </a:defRPr>
            </a:lvl7pPr>
            <a:lvl8pPr indent="0" lvl="7" marL="0" algn="r">
              <a:spcBef>
                <a:spcPts val="0"/>
              </a:spcBef>
              <a:buNone/>
              <a:defRPr sz="1200">
                <a:solidFill>
                  <a:schemeClr val="accent3"/>
                </a:solidFill>
                <a:latin typeface="Arial"/>
                <a:ea typeface="Arial"/>
                <a:cs typeface="Arial"/>
                <a:sym typeface="Arial"/>
              </a:defRPr>
            </a:lvl8pPr>
            <a:lvl9pPr indent="0" lvl="8" marL="0" algn="r">
              <a:spcBef>
                <a:spcPts val="0"/>
              </a:spcBef>
              <a:buNone/>
              <a:defRPr sz="12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57" name="Shape 57"/>
        <p:cNvGrpSpPr/>
        <p:nvPr/>
      </p:nvGrpSpPr>
      <p:grpSpPr>
        <a:xfrm>
          <a:off x="0" y="0"/>
          <a:ext cx="0" cy="0"/>
          <a:chOff x="0" y="0"/>
          <a:chExt cx="0" cy="0"/>
        </a:xfrm>
      </p:grpSpPr>
      <p:sp>
        <p:nvSpPr>
          <p:cNvPr id="58" name="Google Shape;58;p6"/>
          <p:cNvSpPr txBox="1"/>
          <p:nvPr>
            <p:ph type="ctrTitle"/>
          </p:nvPr>
        </p:nvSpPr>
        <p:spPr>
          <a:xfrm>
            <a:off x="1167494" y="1122363"/>
            <a:ext cx="6220278"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b="1"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6"/>
          <p:cNvSpPr txBox="1"/>
          <p:nvPr>
            <p:ph idx="1" type="subTitle"/>
          </p:nvPr>
        </p:nvSpPr>
        <p:spPr>
          <a:xfrm>
            <a:off x="1167493" y="3602038"/>
            <a:ext cx="6220277" cy="2247219"/>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0" name="Google Shape;60;p6"/>
          <p:cNvSpPr/>
          <p:nvPr/>
        </p:nvSpPr>
        <p:spPr>
          <a:xfrm>
            <a:off x="8264426" y="0"/>
            <a:ext cx="3927574"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1" name="Google Shape;61;p6"/>
          <p:cNvGrpSpPr/>
          <p:nvPr/>
        </p:nvGrpSpPr>
        <p:grpSpPr>
          <a:xfrm>
            <a:off x="8264427" y="3685939"/>
            <a:ext cx="3927573" cy="3178856"/>
            <a:chOff x="9857014" y="13834"/>
            <a:chExt cx="2334986" cy="1881641"/>
          </a:xfrm>
        </p:grpSpPr>
        <p:sp>
          <p:nvSpPr>
            <p:cNvPr id="62" name="Google Shape;62;p6"/>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 name="Google Shape;63;p6"/>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64" name="Google Shape;64;p6"/>
          <p:cNvSpPr/>
          <p:nvPr/>
        </p:nvSpPr>
        <p:spPr>
          <a:xfrm>
            <a:off x="0" y="-1"/>
            <a:ext cx="1167493" cy="116749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5" name="Google Shape;65;p6"/>
          <p:cNvSpPr/>
          <p:nvPr/>
        </p:nvSpPr>
        <p:spPr>
          <a:xfrm>
            <a:off x="10228214" y="-1"/>
            <a:ext cx="1963787" cy="3178856"/>
          </a:xfrm>
          <a:custGeom>
            <a:rect b="b" l="l" r="r" t="t"/>
            <a:pathLst>
              <a:path extrusionOk="0" h="3178856" w="1963787">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spTree>
      <p:nvGrpSpPr>
        <p:cNvPr id="66" name="Shape 66"/>
        <p:cNvGrpSpPr/>
        <p:nvPr/>
      </p:nvGrpSpPr>
      <p:grpSpPr>
        <a:xfrm>
          <a:off x="0" y="0"/>
          <a:ext cx="0" cy="0"/>
          <a:chOff x="0" y="0"/>
          <a:chExt cx="0" cy="0"/>
        </a:xfrm>
      </p:grpSpPr>
      <p:sp>
        <p:nvSpPr>
          <p:cNvPr id="67" name="Google Shape;67;p7"/>
          <p:cNvSpPr/>
          <p:nvPr/>
        </p:nvSpPr>
        <p:spPr>
          <a:xfrm>
            <a:off x="0" y="0"/>
            <a:ext cx="8025490" cy="6858000"/>
          </a:xfrm>
          <a:custGeom>
            <a:rect b="b" l="l" r="r" t="t"/>
            <a:pathLst>
              <a:path extrusionOk="0" h="6858000" w="802549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8" name="Google Shape;68;p7"/>
          <p:cNvSpPr txBox="1"/>
          <p:nvPr>
            <p:ph type="ctrTitle"/>
          </p:nvPr>
        </p:nvSpPr>
        <p:spPr>
          <a:xfrm>
            <a:off x="1167494" y="1059400"/>
            <a:ext cx="6245912"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6000"/>
              <a:buFont typeface="Arial"/>
              <a:buNone/>
              <a:defRPr b="1" sz="6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7"/>
          <p:cNvSpPr txBox="1"/>
          <p:nvPr>
            <p:ph idx="1" type="subTitle"/>
          </p:nvPr>
        </p:nvSpPr>
        <p:spPr>
          <a:xfrm>
            <a:off x="1167494" y="3539075"/>
            <a:ext cx="6245912" cy="1406101"/>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grpSp>
        <p:nvGrpSpPr>
          <p:cNvPr id="70" name="Google Shape;70;p7"/>
          <p:cNvGrpSpPr/>
          <p:nvPr/>
        </p:nvGrpSpPr>
        <p:grpSpPr>
          <a:xfrm rot="-5400000">
            <a:off x="8286528" y="2207195"/>
            <a:ext cx="3032351" cy="2443610"/>
            <a:chOff x="9857014" y="13834"/>
            <a:chExt cx="2334986" cy="1881641"/>
          </a:xfrm>
        </p:grpSpPr>
        <p:sp>
          <p:nvSpPr>
            <p:cNvPr id="71" name="Google Shape;71;p7"/>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2" name="Google Shape;72;p7"/>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73" name="Google Shape;73;p7"/>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 name="Google Shape;74;p7"/>
          <p:cNvSpPr/>
          <p:nvPr/>
        </p:nvSpPr>
        <p:spPr>
          <a:xfrm flipH="1">
            <a:off x="8580896"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2">
  <p:cSld name="Chart 2">
    <p:bg>
      <p:bgPr>
        <a:solidFill>
          <a:schemeClr val="accent2"/>
        </a:solidFill>
      </p:bgPr>
    </p:bg>
    <p:spTree>
      <p:nvGrpSpPr>
        <p:cNvPr id="75" name="Shape 75"/>
        <p:cNvGrpSpPr/>
        <p:nvPr/>
      </p:nvGrpSpPr>
      <p:grpSpPr>
        <a:xfrm>
          <a:off x="0" y="0"/>
          <a:ext cx="0" cy="0"/>
          <a:chOff x="0" y="0"/>
          <a:chExt cx="0" cy="0"/>
        </a:xfrm>
      </p:grpSpPr>
      <p:grpSp>
        <p:nvGrpSpPr>
          <p:cNvPr id="76" name="Google Shape;76;p8"/>
          <p:cNvGrpSpPr/>
          <p:nvPr/>
        </p:nvGrpSpPr>
        <p:grpSpPr>
          <a:xfrm rot="-5400000">
            <a:off x="10772262" y="152641"/>
            <a:ext cx="1572380" cy="1267097"/>
            <a:chOff x="7413403" y="4976359"/>
            <a:chExt cx="2334986" cy="1881641"/>
          </a:xfrm>
        </p:grpSpPr>
        <p:sp>
          <p:nvSpPr>
            <p:cNvPr id="77" name="Google Shape;77;p8"/>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 name="Google Shape;78;p8"/>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79" name="Google Shape;79;p8"/>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8"/>
          <p:cNvSpPr txBox="1"/>
          <p:nvPr>
            <p:ph idx="1" type="body"/>
          </p:nvPr>
        </p:nvSpPr>
        <p:spPr>
          <a:xfrm>
            <a:off x="1167493" y="2087563"/>
            <a:ext cx="9779182" cy="3366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algn="l">
              <a:lnSpc>
                <a:spcPct val="90000"/>
              </a:lnSpc>
              <a:spcBef>
                <a:spcPts val="500"/>
              </a:spcBef>
              <a:spcAft>
                <a:spcPts val="0"/>
              </a:spcAft>
              <a:buClr>
                <a:schemeClr val="dk1"/>
              </a:buClr>
              <a:buSzPts val="2400"/>
              <a:buNone/>
              <a:defRPr>
                <a:latin typeface="Arial"/>
                <a:ea typeface="Arial"/>
                <a:cs typeface="Arial"/>
                <a:sym typeface="Arial"/>
              </a:defRPr>
            </a:lvl2pPr>
            <a:lvl3pPr indent="-228600" lvl="2" marL="1371600" algn="l">
              <a:lnSpc>
                <a:spcPct val="90000"/>
              </a:lnSpc>
              <a:spcBef>
                <a:spcPts val="500"/>
              </a:spcBef>
              <a:spcAft>
                <a:spcPts val="0"/>
              </a:spcAft>
              <a:buClr>
                <a:schemeClr val="dk1"/>
              </a:buClr>
              <a:buSzPts val="2000"/>
              <a:buNone/>
              <a:defRPr>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228600" lvl="4" marL="2286000" algn="l">
              <a:lnSpc>
                <a:spcPct val="90000"/>
              </a:lnSpc>
              <a:spcBef>
                <a:spcPts val="500"/>
              </a:spcBef>
              <a:spcAft>
                <a:spcPts val="0"/>
              </a:spcAft>
              <a:buClr>
                <a:schemeClr val="dk1"/>
              </a:buClr>
              <a:buSzPts val="1800"/>
              <a:buNone/>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8"/>
          <p:cNvSpPr txBox="1"/>
          <p:nvPr>
            <p:ph idx="10" type="dt"/>
          </p:nvPr>
        </p:nvSpPr>
        <p:spPr>
          <a:xfrm>
            <a:off x="381000" y="6356350"/>
            <a:ext cx="170101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8"/>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accent3"/>
                </a:solidFill>
                <a:latin typeface="Arial"/>
                <a:ea typeface="Arial"/>
                <a:cs typeface="Arial"/>
                <a:sym typeface="Arial"/>
              </a:defRPr>
            </a:lvl1pPr>
            <a:lvl2pPr indent="0" lvl="1" marL="0" algn="r">
              <a:spcBef>
                <a:spcPts val="0"/>
              </a:spcBef>
              <a:buNone/>
              <a:defRPr sz="1200">
                <a:solidFill>
                  <a:schemeClr val="accent3"/>
                </a:solidFill>
                <a:latin typeface="Arial"/>
                <a:ea typeface="Arial"/>
                <a:cs typeface="Arial"/>
                <a:sym typeface="Arial"/>
              </a:defRPr>
            </a:lvl2pPr>
            <a:lvl3pPr indent="0" lvl="2" marL="0" algn="r">
              <a:spcBef>
                <a:spcPts val="0"/>
              </a:spcBef>
              <a:buNone/>
              <a:defRPr sz="1200">
                <a:solidFill>
                  <a:schemeClr val="accent3"/>
                </a:solidFill>
                <a:latin typeface="Arial"/>
                <a:ea typeface="Arial"/>
                <a:cs typeface="Arial"/>
                <a:sym typeface="Arial"/>
              </a:defRPr>
            </a:lvl3pPr>
            <a:lvl4pPr indent="0" lvl="3" marL="0" algn="r">
              <a:spcBef>
                <a:spcPts val="0"/>
              </a:spcBef>
              <a:buNone/>
              <a:defRPr sz="1200">
                <a:solidFill>
                  <a:schemeClr val="accent3"/>
                </a:solidFill>
                <a:latin typeface="Arial"/>
                <a:ea typeface="Arial"/>
                <a:cs typeface="Arial"/>
                <a:sym typeface="Arial"/>
              </a:defRPr>
            </a:lvl4pPr>
            <a:lvl5pPr indent="0" lvl="4" marL="0" algn="r">
              <a:spcBef>
                <a:spcPts val="0"/>
              </a:spcBef>
              <a:buNone/>
              <a:defRPr sz="1200">
                <a:solidFill>
                  <a:schemeClr val="accent3"/>
                </a:solidFill>
                <a:latin typeface="Arial"/>
                <a:ea typeface="Arial"/>
                <a:cs typeface="Arial"/>
                <a:sym typeface="Arial"/>
              </a:defRPr>
            </a:lvl5pPr>
            <a:lvl6pPr indent="0" lvl="5" marL="0" algn="r">
              <a:spcBef>
                <a:spcPts val="0"/>
              </a:spcBef>
              <a:buNone/>
              <a:defRPr sz="1200">
                <a:solidFill>
                  <a:schemeClr val="accent3"/>
                </a:solidFill>
                <a:latin typeface="Arial"/>
                <a:ea typeface="Arial"/>
                <a:cs typeface="Arial"/>
                <a:sym typeface="Arial"/>
              </a:defRPr>
            </a:lvl6pPr>
            <a:lvl7pPr indent="0" lvl="6" marL="0" algn="r">
              <a:spcBef>
                <a:spcPts val="0"/>
              </a:spcBef>
              <a:buNone/>
              <a:defRPr sz="1200">
                <a:solidFill>
                  <a:schemeClr val="accent3"/>
                </a:solidFill>
                <a:latin typeface="Arial"/>
                <a:ea typeface="Arial"/>
                <a:cs typeface="Arial"/>
                <a:sym typeface="Arial"/>
              </a:defRPr>
            </a:lvl7pPr>
            <a:lvl8pPr indent="0" lvl="7" marL="0" algn="r">
              <a:spcBef>
                <a:spcPts val="0"/>
              </a:spcBef>
              <a:buNone/>
              <a:defRPr sz="1200">
                <a:solidFill>
                  <a:schemeClr val="accent3"/>
                </a:solidFill>
                <a:latin typeface="Arial"/>
                <a:ea typeface="Arial"/>
                <a:cs typeface="Arial"/>
                <a:sym typeface="Arial"/>
              </a:defRPr>
            </a:lvl8pPr>
            <a:lvl9pPr indent="0" lvl="8" marL="0" algn="r">
              <a:spcBef>
                <a:spcPts val="0"/>
              </a:spcBef>
              <a:buNone/>
              <a:defRPr sz="12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accent1"/>
        </a:solidFill>
      </p:bgPr>
    </p:bg>
    <p:spTree>
      <p:nvGrpSpPr>
        <p:cNvPr id="84" name="Shape 84"/>
        <p:cNvGrpSpPr/>
        <p:nvPr/>
      </p:nvGrpSpPr>
      <p:grpSpPr>
        <a:xfrm>
          <a:off x="0" y="0"/>
          <a:ext cx="0" cy="0"/>
          <a:chOff x="0" y="0"/>
          <a:chExt cx="0" cy="0"/>
        </a:xfrm>
      </p:grpSpPr>
      <p:sp>
        <p:nvSpPr>
          <p:cNvPr id="85" name="Google Shape;85;p9"/>
          <p:cNvSpPr txBox="1"/>
          <p:nvPr>
            <p:ph type="title"/>
          </p:nvPr>
        </p:nvSpPr>
        <p:spPr>
          <a:xfrm>
            <a:off x="1798721" y="1684338"/>
            <a:ext cx="8594558" cy="28104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9"/>
          <p:cNvSpPr txBox="1"/>
          <p:nvPr>
            <p:ph idx="1" type="body"/>
          </p:nvPr>
        </p:nvSpPr>
        <p:spPr>
          <a:xfrm>
            <a:off x="381000" y="519405"/>
            <a:ext cx="1364297" cy="109452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004DBF"/>
              </a:buClr>
              <a:buSzPts val="23900"/>
              <a:buNone/>
              <a:defRPr b="1" sz="23900">
                <a:solidFill>
                  <a:srgbClr val="004DBF"/>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indent="-228600" lvl="2" marL="1371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indent="-228600" lvl="3" marL="18288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indent="-228600" lvl="4" marL="22860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9"/>
          <p:cNvSpPr txBox="1"/>
          <p:nvPr>
            <p:ph idx="2" type="body"/>
          </p:nvPr>
        </p:nvSpPr>
        <p:spPr>
          <a:xfrm>
            <a:off x="6881813" y="4494213"/>
            <a:ext cx="3511550" cy="67945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indent="-228600" lvl="1" marL="9144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indent="-228600" lvl="2" marL="1371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indent="-228600" lvl="3" marL="18288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indent="-228600" lvl="4" marL="22860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9"/>
          <p:cNvSpPr txBox="1"/>
          <p:nvPr>
            <p:ph idx="3" type="body"/>
          </p:nvPr>
        </p:nvSpPr>
        <p:spPr>
          <a:xfrm>
            <a:off x="10609104" y="3399692"/>
            <a:ext cx="1364297" cy="109452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004DBF"/>
              </a:buClr>
              <a:buSzPts val="23900"/>
              <a:buNone/>
              <a:defRPr b="1" sz="23900">
                <a:solidFill>
                  <a:srgbClr val="004DBF"/>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indent="-228600" lvl="2" marL="1371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indent="-228600" lvl="3" marL="18288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indent="-228600" lvl="4" marL="22860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9"/>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9"/>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accent2"/>
                </a:solidFill>
                <a:latin typeface="Arial"/>
                <a:ea typeface="Arial"/>
                <a:cs typeface="Arial"/>
                <a:sym typeface="Arial"/>
              </a:defRPr>
            </a:lvl1pPr>
            <a:lvl2pPr indent="0" lvl="1" marL="0" algn="r">
              <a:spcBef>
                <a:spcPts val="0"/>
              </a:spcBef>
              <a:buNone/>
              <a:defRPr sz="1200">
                <a:solidFill>
                  <a:schemeClr val="accent2"/>
                </a:solidFill>
                <a:latin typeface="Arial"/>
                <a:ea typeface="Arial"/>
                <a:cs typeface="Arial"/>
                <a:sym typeface="Arial"/>
              </a:defRPr>
            </a:lvl2pPr>
            <a:lvl3pPr indent="0" lvl="2" marL="0" algn="r">
              <a:spcBef>
                <a:spcPts val="0"/>
              </a:spcBef>
              <a:buNone/>
              <a:defRPr sz="1200">
                <a:solidFill>
                  <a:schemeClr val="accent2"/>
                </a:solidFill>
                <a:latin typeface="Arial"/>
                <a:ea typeface="Arial"/>
                <a:cs typeface="Arial"/>
                <a:sym typeface="Arial"/>
              </a:defRPr>
            </a:lvl3pPr>
            <a:lvl4pPr indent="0" lvl="3" marL="0" algn="r">
              <a:spcBef>
                <a:spcPts val="0"/>
              </a:spcBef>
              <a:buNone/>
              <a:defRPr sz="1200">
                <a:solidFill>
                  <a:schemeClr val="accent2"/>
                </a:solidFill>
                <a:latin typeface="Arial"/>
                <a:ea typeface="Arial"/>
                <a:cs typeface="Arial"/>
                <a:sym typeface="Arial"/>
              </a:defRPr>
            </a:lvl4pPr>
            <a:lvl5pPr indent="0" lvl="4" marL="0" algn="r">
              <a:spcBef>
                <a:spcPts val="0"/>
              </a:spcBef>
              <a:buNone/>
              <a:defRPr sz="1200">
                <a:solidFill>
                  <a:schemeClr val="accent2"/>
                </a:solidFill>
                <a:latin typeface="Arial"/>
                <a:ea typeface="Arial"/>
                <a:cs typeface="Arial"/>
                <a:sym typeface="Arial"/>
              </a:defRPr>
            </a:lvl5pPr>
            <a:lvl6pPr indent="0" lvl="5" marL="0" algn="r">
              <a:spcBef>
                <a:spcPts val="0"/>
              </a:spcBef>
              <a:buNone/>
              <a:defRPr sz="1200">
                <a:solidFill>
                  <a:schemeClr val="accent2"/>
                </a:solidFill>
                <a:latin typeface="Arial"/>
                <a:ea typeface="Arial"/>
                <a:cs typeface="Arial"/>
                <a:sym typeface="Arial"/>
              </a:defRPr>
            </a:lvl6pPr>
            <a:lvl7pPr indent="0" lvl="6" marL="0" algn="r">
              <a:spcBef>
                <a:spcPts val="0"/>
              </a:spcBef>
              <a:buNone/>
              <a:defRPr sz="1200">
                <a:solidFill>
                  <a:schemeClr val="accent2"/>
                </a:solidFill>
                <a:latin typeface="Arial"/>
                <a:ea typeface="Arial"/>
                <a:cs typeface="Arial"/>
                <a:sym typeface="Arial"/>
              </a:defRPr>
            </a:lvl7pPr>
            <a:lvl8pPr indent="0" lvl="7" marL="0" algn="r">
              <a:spcBef>
                <a:spcPts val="0"/>
              </a:spcBef>
              <a:buNone/>
              <a:defRPr sz="1200">
                <a:solidFill>
                  <a:schemeClr val="accent2"/>
                </a:solidFill>
                <a:latin typeface="Arial"/>
                <a:ea typeface="Arial"/>
                <a:cs typeface="Arial"/>
                <a:sym typeface="Arial"/>
              </a:defRPr>
            </a:lvl8pPr>
            <a:lvl9pPr indent="0" lvl="8" marL="0" algn="r">
              <a:spcBef>
                <a:spcPts val="0"/>
              </a:spcBef>
              <a:buNone/>
              <a:defRPr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92" name="Shape 92"/>
        <p:cNvGrpSpPr/>
        <p:nvPr/>
      </p:nvGrpSpPr>
      <p:grpSpPr>
        <a:xfrm>
          <a:off x="0" y="0"/>
          <a:ext cx="0" cy="0"/>
          <a:chOff x="0" y="0"/>
          <a:chExt cx="0" cy="0"/>
        </a:xfrm>
      </p:grpSpPr>
      <p:sp>
        <p:nvSpPr>
          <p:cNvPr id="93" name="Google Shape;93;p10"/>
          <p:cNvSpPr/>
          <p:nvPr/>
        </p:nvSpPr>
        <p:spPr>
          <a:xfrm>
            <a:off x="0" y="-1664"/>
            <a:ext cx="9857012" cy="685966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4" name="Google Shape;94;p10"/>
          <p:cNvSpPr txBox="1"/>
          <p:nvPr>
            <p:ph type="title"/>
          </p:nvPr>
        </p:nvSpPr>
        <p:spPr>
          <a:xfrm>
            <a:off x="750430" y="381000"/>
            <a:ext cx="8401624" cy="1325563"/>
          </a:xfrm>
          <a:prstGeom prst="rect">
            <a:avLst/>
          </a:prstGeom>
          <a:noFill/>
          <a:ln>
            <a:noFill/>
          </a:ln>
        </p:spPr>
        <p:txBody>
          <a:bodyPr anchorCtr="0" anchor="b" bIns="45700" lIns="0"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0"/>
          <p:cNvSpPr/>
          <p:nvPr>
            <p:ph idx="2" type="pic"/>
          </p:nvPr>
        </p:nvSpPr>
        <p:spPr>
          <a:xfrm>
            <a:off x="750429" y="2227758"/>
            <a:ext cx="1200374" cy="1201242"/>
          </a:xfrm>
          <a:prstGeom prst="rect">
            <a:avLst/>
          </a:prstGeom>
          <a:noFill/>
          <a:ln>
            <a:noFill/>
          </a:ln>
        </p:spPr>
      </p:sp>
      <p:sp>
        <p:nvSpPr>
          <p:cNvPr id="96" name="Google Shape;96;p10"/>
          <p:cNvSpPr txBox="1"/>
          <p:nvPr>
            <p:ph idx="1" type="body"/>
          </p:nvPr>
        </p:nvSpPr>
        <p:spPr>
          <a:xfrm>
            <a:off x="2123351" y="2426400"/>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10"/>
          <p:cNvSpPr txBox="1"/>
          <p:nvPr>
            <p:ph idx="3" type="body"/>
          </p:nvPr>
        </p:nvSpPr>
        <p:spPr>
          <a:xfrm>
            <a:off x="2123350" y="2811646"/>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10"/>
          <p:cNvSpPr/>
          <p:nvPr>
            <p:ph idx="4" type="pic"/>
          </p:nvPr>
        </p:nvSpPr>
        <p:spPr>
          <a:xfrm>
            <a:off x="5495813" y="2227758"/>
            <a:ext cx="1200374" cy="1201242"/>
          </a:xfrm>
          <a:prstGeom prst="rect">
            <a:avLst/>
          </a:prstGeom>
          <a:noFill/>
          <a:ln>
            <a:noFill/>
          </a:ln>
        </p:spPr>
      </p:sp>
      <p:sp>
        <p:nvSpPr>
          <p:cNvPr id="99" name="Google Shape;99;p10"/>
          <p:cNvSpPr txBox="1"/>
          <p:nvPr>
            <p:ph idx="5" type="body"/>
          </p:nvPr>
        </p:nvSpPr>
        <p:spPr>
          <a:xfrm>
            <a:off x="6870817" y="2422565"/>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10"/>
          <p:cNvSpPr txBox="1"/>
          <p:nvPr>
            <p:ph idx="6" type="body"/>
          </p:nvPr>
        </p:nvSpPr>
        <p:spPr>
          <a:xfrm>
            <a:off x="6870816" y="2807811"/>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10"/>
          <p:cNvSpPr/>
          <p:nvPr>
            <p:ph idx="7" type="pic"/>
          </p:nvPr>
        </p:nvSpPr>
        <p:spPr>
          <a:xfrm>
            <a:off x="750429" y="4254273"/>
            <a:ext cx="1200374" cy="1201242"/>
          </a:xfrm>
          <a:prstGeom prst="rect">
            <a:avLst/>
          </a:prstGeom>
          <a:noFill/>
          <a:ln>
            <a:noFill/>
          </a:ln>
        </p:spPr>
      </p:sp>
      <p:sp>
        <p:nvSpPr>
          <p:cNvPr id="102" name="Google Shape;102;p10"/>
          <p:cNvSpPr txBox="1"/>
          <p:nvPr>
            <p:ph idx="8" type="body"/>
          </p:nvPr>
        </p:nvSpPr>
        <p:spPr>
          <a:xfrm>
            <a:off x="2123351" y="4498793"/>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0"/>
          <p:cNvSpPr txBox="1"/>
          <p:nvPr>
            <p:ph idx="9" type="body"/>
          </p:nvPr>
        </p:nvSpPr>
        <p:spPr>
          <a:xfrm>
            <a:off x="2123350" y="4884039"/>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0"/>
          <p:cNvSpPr/>
          <p:nvPr>
            <p:ph idx="13" type="pic"/>
          </p:nvPr>
        </p:nvSpPr>
        <p:spPr>
          <a:xfrm>
            <a:off x="5495813" y="4254273"/>
            <a:ext cx="1200374" cy="1201242"/>
          </a:xfrm>
          <a:prstGeom prst="rect">
            <a:avLst/>
          </a:prstGeom>
          <a:noFill/>
          <a:ln>
            <a:noFill/>
          </a:ln>
        </p:spPr>
      </p:sp>
      <p:sp>
        <p:nvSpPr>
          <p:cNvPr id="105" name="Google Shape;105;p10"/>
          <p:cNvSpPr txBox="1"/>
          <p:nvPr>
            <p:ph idx="14" type="body"/>
          </p:nvPr>
        </p:nvSpPr>
        <p:spPr>
          <a:xfrm>
            <a:off x="6870817" y="4498793"/>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10"/>
          <p:cNvSpPr txBox="1"/>
          <p:nvPr>
            <p:ph idx="15" type="body"/>
          </p:nvPr>
        </p:nvSpPr>
        <p:spPr>
          <a:xfrm>
            <a:off x="6870816" y="4884039"/>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10"/>
          <p:cNvSpPr txBox="1"/>
          <p:nvPr>
            <p:ph idx="10" type="dt"/>
          </p:nvPr>
        </p:nvSpPr>
        <p:spPr>
          <a:xfrm>
            <a:off x="381000" y="6356350"/>
            <a:ext cx="15698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0"/>
          <p:cNvSpPr txBox="1"/>
          <p:nvPr>
            <p:ph idx="11" type="ftr"/>
          </p:nvPr>
        </p:nvSpPr>
        <p:spPr>
          <a:xfrm>
            <a:off x="2871106"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0"/>
          <p:cNvSpPr txBox="1"/>
          <p:nvPr>
            <p:ph idx="12" type="sldNum"/>
          </p:nvPr>
        </p:nvSpPr>
        <p:spPr>
          <a:xfrm>
            <a:off x="8332334" y="6356350"/>
            <a:ext cx="11674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accent3"/>
                </a:solidFill>
                <a:latin typeface="Arial"/>
                <a:ea typeface="Arial"/>
                <a:cs typeface="Arial"/>
                <a:sym typeface="Arial"/>
              </a:defRPr>
            </a:lvl1pPr>
            <a:lvl2pPr indent="0" lvl="1" marL="0" algn="r">
              <a:spcBef>
                <a:spcPts val="0"/>
              </a:spcBef>
              <a:buNone/>
              <a:defRPr sz="1200">
                <a:solidFill>
                  <a:schemeClr val="accent3"/>
                </a:solidFill>
                <a:latin typeface="Arial"/>
                <a:ea typeface="Arial"/>
                <a:cs typeface="Arial"/>
                <a:sym typeface="Arial"/>
              </a:defRPr>
            </a:lvl2pPr>
            <a:lvl3pPr indent="0" lvl="2" marL="0" algn="r">
              <a:spcBef>
                <a:spcPts val="0"/>
              </a:spcBef>
              <a:buNone/>
              <a:defRPr sz="1200">
                <a:solidFill>
                  <a:schemeClr val="accent3"/>
                </a:solidFill>
                <a:latin typeface="Arial"/>
                <a:ea typeface="Arial"/>
                <a:cs typeface="Arial"/>
                <a:sym typeface="Arial"/>
              </a:defRPr>
            </a:lvl3pPr>
            <a:lvl4pPr indent="0" lvl="3" marL="0" algn="r">
              <a:spcBef>
                <a:spcPts val="0"/>
              </a:spcBef>
              <a:buNone/>
              <a:defRPr sz="1200">
                <a:solidFill>
                  <a:schemeClr val="accent3"/>
                </a:solidFill>
                <a:latin typeface="Arial"/>
                <a:ea typeface="Arial"/>
                <a:cs typeface="Arial"/>
                <a:sym typeface="Arial"/>
              </a:defRPr>
            </a:lvl4pPr>
            <a:lvl5pPr indent="0" lvl="4" marL="0" algn="r">
              <a:spcBef>
                <a:spcPts val="0"/>
              </a:spcBef>
              <a:buNone/>
              <a:defRPr sz="1200">
                <a:solidFill>
                  <a:schemeClr val="accent3"/>
                </a:solidFill>
                <a:latin typeface="Arial"/>
                <a:ea typeface="Arial"/>
                <a:cs typeface="Arial"/>
                <a:sym typeface="Arial"/>
              </a:defRPr>
            </a:lvl5pPr>
            <a:lvl6pPr indent="0" lvl="5" marL="0" algn="r">
              <a:spcBef>
                <a:spcPts val="0"/>
              </a:spcBef>
              <a:buNone/>
              <a:defRPr sz="1200">
                <a:solidFill>
                  <a:schemeClr val="accent3"/>
                </a:solidFill>
                <a:latin typeface="Arial"/>
                <a:ea typeface="Arial"/>
                <a:cs typeface="Arial"/>
                <a:sym typeface="Arial"/>
              </a:defRPr>
            </a:lvl6pPr>
            <a:lvl7pPr indent="0" lvl="6" marL="0" algn="r">
              <a:spcBef>
                <a:spcPts val="0"/>
              </a:spcBef>
              <a:buNone/>
              <a:defRPr sz="1200">
                <a:solidFill>
                  <a:schemeClr val="accent3"/>
                </a:solidFill>
                <a:latin typeface="Arial"/>
                <a:ea typeface="Arial"/>
                <a:cs typeface="Arial"/>
                <a:sym typeface="Arial"/>
              </a:defRPr>
            </a:lvl7pPr>
            <a:lvl8pPr indent="0" lvl="7" marL="0" algn="r">
              <a:spcBef>
                <a:spcPts val="0"/>
              </a:spcBef>
              <a:buNone/>
              <a:defRPr sz="1200">
                <a:solidFill>
                  <a:schemeClr val="accent3"/>
                </a:solidFill>
                <a:latin typeface="Arial"/>
                <a:ea typeface="Arial"/>
                <a:cs typeface="Arial"/>
                <a:sym typeface="Arial"/>
              </a:defRPr>
            </a:lvl8pPr>
            <a:lvl9pPr indent="0" lvl="8" marL="0" algn="r">
              <a:spcBef>
                <a:spcPts val="0"/>
              </a:spcBef>
              <a:buNone/>
              <a:defRPr sz="12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0" name="Google Shape;110;p10"/>
          <p:cNvSpPr/>
          <p:nvPr/>
        </p:nvSpPr>
        <p:spPr>
          <a:xfrm flipH="1" rot="5400000">
            <a:off x="9499940" y="355410"/>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 name="Google Shape;111;p10"/>
          <p:cNvSpPr/>
          <p:nvPr/>
        </p:nvSpPr>
        <p:spPr>
          <a:xfrm flipH="1">
            <a:off x="10866436" y="1879977"/>
            <a:ext cx="1325563" cy="1325563"/>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2" name="Google Shape;112;p10"/>
          <p:cNvSpPr/>
          <p:nvPr/>
        </p:nvSpPr>
        <p:spPr>
          <a:xfrm>
            <a:off x="11024507" y="-1664"/>
            <a:ext cx="1167494" cy="188164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3" name="Google Shape;113;p10"/>
          <p:cNvSpPr/>
          <p:nvPr/>
        </p:nvSpPr>
        <p:spPr>
          <a:xfrm>
            <a:off x="10334091" y="2737752"/>
            <a:ext cx="1380830" cy="138083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4" name="Google Shape;114;p10"/>
          <p:cNvSpPr/>
          <p:nvPr/>
        </p:nvSpPr>
        <p:spPr>
          <a:xfrm flipH="1" rot="-5400000">
            <a:off x="10667432" y="5333432"/>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5" name="Google Shape;115;p10"/>
          <p:cNvSpPr/>
          <p:nvPr/>
        </p:nvSpPr>
        <p:spPr>
          <a:xfrm flipH="1" rot="10800000">
            <a:off x="9857012" y="3651505"/>
            <a:ext cx="1325563" cy="1325563"/>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6" name="Google Shape;116;p10"/>
          <p:cNvSpPr/>
          <p:nvPr/>
        </p:nvSpPr>
        <p:spPr>
          <a:xfrm rot="10800000">
            <a:off x="9857013" y="4976359"/>
            <a:ext cx="1167494" cy="188164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81000" y="381000"/>
            <a:ext cx="114300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381000" y="1825625"/>
            <a:ext cx="114300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Arial"/>
                <a:ea typeface="Arial"/>
                <a:cs typeface="Arial"/>
                <a:sym typeface="Arial"/>
              </a:defRPr>
            </a:lvl1pPr>
            <a:lvl2pPr indent="0" lvl="1" marL="0" marR="0" rtl="0" algn="r">
              <a:spcBef>
                <a:spcPts val="0"/>
              </a:spcBef>
              <a:buNone/>
              <a:defRPr b="0" i="0" sz="1200" u="none" cap="none" strike="noStrike">
                <a:solidFill>
                  <a:schemeClr val="dk2"/>
                </a:solidFill>
                <a:latin typeface="Arial"/>
                <a:ea typeface="Arial"/>
                <a:cs typeface="Arial"/>
                <a:sym typeface="Arial"/>
              </a:defRPr>
            </a:lvl2pPr>
            <a:lvl3pPr indent="0" lvl="2" marL="0" marR="0" rtl="0" algn="r">
              <a:spcBef>
                <a:spcPts val="0"/>
              </a:spcBef>
              <a:buNone/>
              <a:defRPr b="0" i="0" sz="1200" u="none" cap="none" strike="noStrike">
                <a:solidFill>
                  <a:schemeClr val="dk2"/>
                </a:solidFill>
                <a:latin typeface="Arial"/>
                <a:ea typeface="Arial"/>
                <a:cs typeface="Arial"/>
                <a:sym typeface="Arial"/>
              </a:defRPr>
            </a:lvl3pPr>
            <a:lvl4pPr indent="0" lvl="3" marL="0" marR="0" rtl="0" algn="r">
              <a:spcBef>
                <a:spcPts val="0"/>
              </a:spcBef>
              <a:buNone/>
              <a:defRPr b="0" i="0" sz="1200" u="none" cap="none" strike="noStrike">
                <a:solidFill>
                  <a:schemeClr val="dk2"/>
                </a:solidFill>
                <a:latin typeface="Arial"/>
                <a:ea typeface="Arial"/>
                <a:cs typeface="Arial"/>
                <a:sym typeface="Arial"/>
              </a:defRPr>
            </a:lvl4pPr>
            <a:lvl5pPr indent="0" lvl="4" marL="0" marR="0" rtl="0" algn="r">
              <a:spcBef>
                <a:spcPts val="0"/>
              </a:spcBef>
              <a:buNone/>
              <a:defRPr b="0" i="0" sz="1200" u="none" cap="none" strike="noStrike">
                <a:solidFill>
                  <a:schemeClr val="dk2"/>
                </a:solidFill>
                <a:latin typeface="Arial"/>
                <a:ea typeface="Arial"/>
                <a:cs typeface="Arial"/>
                <a:sym typeface="Arial"/>
              </a:defRPr>
            </a:lvl5pPr>
            <a:lvl6pPr indent="0" lvl="5" marL="0" marR="0" rtl="0" algn="r">
              <a:spcBef>
                <a:spcPts val="0"/>
              </a:spcBef>
              <a:buNone/>
              <a:defRPr b="0" i="0" sz="1200" u="none" cap="none" strike="noStrike">
                <a:solidFill>
                  <a:schemeClr val="dk2"/>
                </a:solidFill>
                <a:latin typeface="Arial"/>
                <a:ea typeface="Arial"/>
                <a:cs typeface="Arial"/>
                <a:sym typeface="Arial"/>
              </a:defRPr>
            </a:lvl6pPr>
            <a:lvl7pPr indent="0" lvl="6" marL="0" marR="0" rtl="0" algn="r">
              <a:spcBef>
                <a:spcPts val="0"/>
              </a:spcBef>
              <a:buNone/>
              <a:defRPr b="0" i="0" sz="1200" u="none" cap="none" strike="noStrike">
                <a:solidFill>
                  <a:schemeClr val="dk2"/>
                </a:solidFill>
                <a:latin typeface="Arial"/>
                <a:ea typeface="Arial"/>
                <a:cs typeface="Arial"/>
                <a:sym typeface="Arial"/>
              </a:defRPr>
            </a:lvl7pPr>
            <a:lvl8pPr indent="0" lvl="7" marL="0" marR="0" rtl="0" algn="r">
              <a:spcBef>
                <a:spcPts val="0"/>
              </a:spcBef>
              <a:buNone/>
              <a:defRPr b="0" i="0" sz="1200" u="none" cap="none" strike="noStrike">
                <a:solidFill>
                  <a:schemeClr val="dk2"/>
                </a:solidFill>
                <a:latin typeface="Arial"/>
                <a:ea typeface="Arial"/>
                <a:cs typeface="Arial"/>
                <a:sym typeface="Arial"/>
              </a:defRPr>
            </a:lvl8pPr>
            <a:lvl9pPr indent="0" lvl="8" marL="0" marR="0" rtl="0" algn="r">
              <a:spcBef>
                <a:spcPts val="0"/>
              </a:spcBef>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ph type="ctrTitle"/>
          </p:nvPr>
        </p:nvSpPr>
        <p:spPr>
          <a:xfrm>
            <a:off x="733647" y="170121"/>
            <a:ext cx="7570381" cy="325887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rial"/>
              <a:buNone/>
            </a:pPr>
            <a:r>
              <a:rPr lang="en-US"/>
              <a:t>CSYE 6200 FINAL PROJECT PRESENTATION</a:t>
            </a:r>
            <a:endParaRPr/>
          </a:p>
        </p:txBody>
      </p:sp>
      <p:sp>
        <p:nvSpPr>
          <p:cNvPr id="191" name="Google Shape;191;p15"/>
          <p:cNvSpPr txBox="1"/>
          <p:nvPr/>
        </p:nvSpPr>
        <p:spPr>
          <a:xfrm>
            <a:off x="2684720" y="5321595"/>
            <a:ext cx="7799100" cy="84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300" u="none" cap="none" strike="noStrike">
                <a:solidFill>
                  <a:schemeClr val="dk1"/>
                </a:solidFill>
                <a:latin typeface="Arial"/>
                <a:ea typeface="Arial"/>
                <a:cs typeface="Arial"/>
                <a:sym typeface="Arial"/>
              </a:rPr>
              <a:t>TOPIC: </a:t>
            </a:r>
            <a:r>
              <a:rPr lang="en-US" sz="2300">
                <a:solidFill>
                  <a:schemeClr val="dk1"/>
                </a:solidFill>
              </a:rPr>
              <a:t>Easy Banking</a:t>
            </a:r>
            <a:endParaRPr sz="2300">
              <a:solidFill>
                <a:schemeClr val="dk1"/>
              </a:solidFill>
            </a:endParaRPr>
          </a:p>
          <a:p>
            <a:pPr indent="0" lvl="0" marL="0" rtl="0" algn="l">
              <a:spcBef>
                <a:spcPts val="0"/>
              </a:spcBef>
              <a:spcAft>
                <a:spcPts val="0"/>
              </a:spcAft>
              <a:buClr>
                <a:schemeClr val="dk1"/>
              </a:buClr>
              <a:buFont typeface="Arial"/>
              <a:buNone/>
            </a:pPr>
            <a:r>
              <a:rPr lang="en-US" sz="2300">
                <a:solidFill>
                  <a:schemeClr val="dk1"/>
                </a:solidFill>
              </a:rPr>
              <a:t>(</a:t>
            </a:r>
            <a:r>
              <a:rPr lang="en-US" sz="2300">
                <a:solidFill>
                  <a:schemeClr val="dk1"/>
                </a:solidFill>
              </a:rPr>
              <a:t>A </a:t>
            </a:r>
            <a:r>
              <a:rPr lang="en-US" sz="2600">
                <a:solidFill>
                  <a:schemeClr val="dk1"/>
                </a:solidFill>
              </a:rPr>
              <a:t>Banking</a:t>
            </a:r>
            <a:r>
              <a:rPr lang="en-US" sz="2300">
                <a:solidFill>
                  <a:schemeClr val="dk1"/>
                </a:solidFill>
              </a:rPr>
              <a:t> Application)</a:t>
            </a:r>
            <a:endParaRPr sz="2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Group Members</a:t>
            </a:r>
            <a:endParaRPr/>
          </a:p>
        </p:txBody>
      </p:sp>
      <p:sp>
        <p:nvSpPr>
          <p:cNvPr id="197" name="Google Shape;197;p16"/>
          <p:cNvSpPr txBox="1"/>
          <p:nvPr>
            <p:ph idx="1" type="body"/>
          </p:nvPr>
        </p:nvSpPr>
        <p:spPr>
          <a:xfrm>
            <a:off x="1167493" y="2267783"/>
            <a:ext cx="9779182" cy="2150496"/>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700"/>
              <a:t>Gayatri Dalvi (002711803)</a:t>
            </a:r>
            <a:endParaRPr sz="2700"/>
          </a:p>
          <a:p>
            <a:pPr indent="0" lvl="0" marL="0" rtl="0" algn="l">
              <a:lnSpc>
                <a:spcPct val="115000"/>
              </a:lnSpc>
              <a:spcBef>
                <a:spcPts val="800"/>
              </a:spcBef>
              <a:spcAft>
                <a:spcPts val="0"/>
              </a:spcAft>
              <a:buClr>
                <a:schemeClr val="dk1"/>
              </a:buClr>
              <a:buSzPts val="1100"/>
              <a:buFont typeface="Arial"/>
              <a:buNone/>
            </a:pPr>
            <a:r>
              <a:rPr lang="en-US" sz="2700"/>
              <a:t>Pratiksha Patil (002775994)</a:t>
            </a:r>
            <a:endParaRPr sz="2700"/>
          </a:p>
          <a:p>
            <a:pPr indent="0" lvl="0" marL="0" rtl="0" algn="l">
              <a:lnSpc>
                <a:spcPct val="115000"/>
              </a:lnSpc>
              <a:spcBef>
                <a:spcPts val="800"/>
              </a:spcBef>
              <a:spcAft>
                <a:spcPts val="0"/>
              </a:spcAft>
              <a:buClr>
                <a:schemeClr val="dk1"/>
              </a:buClr>
              <a:buSzPts val="1100"/>
              <a:buFont typeface="Arial"/>
              <a:buNone/>
            </a:pPr>
            <a:r>
              <a:rPr lang="en-US" sz="2700"/>
              <a:t>Pratik Thorat (002762706)</a:t>
            </a:r>
            <a:endParaRPr sz="2700"/>
          </a:p>
          <a:p>
            <a:pPr indent="0" lvl="0" marL="0" rtl="0" algn="l">
              <a:lnSpc>
                <a:spcPct val="90000"/>
              </a:lnSpc>
              <a:spcBef>
                <a:spcPts val="1000"/>
              </a:spcBef>
              <a:spcAft>
                <a:spcPts val="0"/>
              </a:spcAft>
              <a:buClr>
                <a:schemeClr val="dk1"/>
              </a:buClr>
              <a:buSzPts val="2800"/>
              <a:buNone/>
            </a:pPr>
            <a:r>
              <a:t/>
            </a:r>
            <a:endParaRPr sz="3400"/>
          </a:p>
        </p:txBody>
      </p:sp>
      <p:sp>
        <p:nvSpPr>
          <p:cNvPr id="198" name="Google Shape;198;p16"/>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4/19/2023</a:t>
            </a:r>
            <a:endParaRPr/>
          </a:p>
        </p:txBody>
      </p:sp>
      <p:sp>
        <p:nvSpPr>
          <p:cNvPr id="199" name="Google Shape;19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FINAL PROJECT</a:t>
            </a:r>
            <a:endParaRPr/>
          </a:p>
        </p:txBody>
      </p:sp>
      <p:sp>
        <p:nvSpPr>
          <p:cNvPr id="200" name="Google Shape;200;p16"/>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Problem Description (Introduction)</a:t>
            </a:r>
            <a:endParaRPr/>
          </a:p>
        </p:txBody>
      </p:sp>
      <p:sp>
        <p:nvSpPr>
          <p:cNvPr id="206" name="Google Shape;206;p17"/>
          <p:cNvSpPr txBox="1"/>
          <p:nvPr>
            <p:ph idx="1" type="body"/>
          </p:nvPr>
        </p:nvSpPr>
        <p:spPr>
          <a:xfrm>
            <a:off x="1167492" y="2653167"/>
            <a:ext cx="9779183" cy="3436483"/>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50000"/>
              </a:lnSpc>
              <a:spcBef>
                <a:spcPts val="0"/>
              </a:spcBef>
              <a:spcAft>
                <a:spcPts val="0"/>
              </a:spcAft>
              <a:buClr>
                <a:srgbClr val="D1D5DB"/>
              </a:buClr>
              <a:buSzPct val="100000"/>
              <a:buNone/>
            </a:pPr>
            <a:r>
              <a:rPr b="0" i="0" lang="en-US">
                <a:solidFill>
                  <a:srgbClr val="D1D5DB"/>
                </a:solidFill>
                <a:latin typeface="Arial"/>
                <a:ea typeface="Arial"/>
                <a:cs typeface="Arial"/>
                <a:sym typeface="Arial"/>
              </a:rPr>
              <a:t>The banking application is designed to provide customers with an easy and secure way to manage their finances online. The application allows users to log in to their account, view their account balance and transaction history, transfer funds to other accounts and perform other banking transactions. The system should be designed with robust security measures in place to prevent unauthorized access and ensure the confidentiality and integrity of customer data. Additionally, the user interface should be intuitive and user-friendly, allowing customers to perform transactions quickly and easily.</a:t>
            </a:r>
            <a:endParaRPr/>
          </a:p>
        </p:txBody>
      </p:sp>
      <p:sp>
        <p:nvSpPr>
          <p:cNvPr id="207" name="Google Shape;207;p17"/>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4/19/2023</a:t>
            </a:r>
            <a:endParaRPr/>
          </a:p>
        </p:txBody>
      </p:sp>
      <p:sp>
        <p:nvSpPr>
          <p:cNvPr id="208" name="Google Shape;20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FINAL PROJECT</a:t>
            </a:r>
            <a:endParaRPr/>
          </a:p>
        </p:txBody>
      </p:sp>
      <p:sp>
        <p:nvSpPr>
          <p:cNvPr id="209" name="Google Shape;209;p17"/>
          <p:cNvSpPr txBox="1"/>
          <p:nvPr>
            <p:ph idx="12" type="sldNum"/>
          </p:nvPr>
        </p:nvSpPr>
        <p:spPr>
          <a:xfrm>
            <a:off x="10206318" y="6356350"/>
            <a:ext cx="160468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8"/>
          <p:cNvSpPr txBox="1"/>
          <p:nvPr>
            <p:ph idx="10" type="dt"/>
          </p:nvPr>
        </p:nvSpPr>
        <p:spPr>
          <a:xfrm>
            <a:off x="381000" y="6356350"/>
            <a:ext cx="170101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4/19/2023</a:t>
            </a:r>
            <a:endParaRPr/>
          </a:p>
        </p:txBody>
      </p:sp>
      <p:sp>
        <p:nvSpPr>
          <p:cNvPr id="215" name="Google Shape;21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FINAL PROJECT</a:t>
            </a:r>
            <a:endParaRPr/>
          </a:p>
        </p:txBody>
      </p:sp>
      <p:sp>
        <p:nvSpPr>
          <p:cNvPr id="216" name="Google Shape;216;p18"/>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7" name="Google Shape;217;p18"/>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Analysis (Related Work)</a:t>
            </a:r>
            <a:endParaRPr/>
          </a:p>
        </p:txBody>
      </p:sp>
      <p:sp>
        <p:nvSpPr>
          <p:cNvPr id="218" name="Google Shape;218;p18"/>
          <p:cNvSpPr txBox="1"/>
          <p:nvPr/>
        </p:nvSpPr>
        <p:spPr>
          <a:xfrm>
            <a:off x="1167492" y="2971800"/>
            <a:ext cx="9231150"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0" i="0" lang="en-US" sz="1800">
                <a:solidFill>
                  <a:schemeClr val="dk1"/>
                </a:solidFill>
                <a:latin typeface="Arial"/>
                <a:ea typeface="Arial"/>
                <a:cs typeface="Arial"/>
                <a:sym typeface="Arial"/>
              </a:rPr>
              <a:t>A review of existing banking applications reveals that security and usability are two key concerns for customers</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There is improper navigation to different sections of the application leading to its usage being cumbersome and thus engendering unsatisfactory application experience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Some users may also find a lot of security measures convoluted thus a way to circumvent current predicament at hand is the need of the hour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9"/>
          <p:cNvSpPr txBox="1"/>
          <p:nvPr>
            <p:ph type="ctrTitle"/>
          </p:nvPr>
        </p:nvSpPr>
        <p:spPr>
          <a:xfrm>
            <a:off x="1603428" y="106326"/>
            <a:ext cx="6220278" cy="904986"/>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rial"/>
              <a:buNone/>
            </a:pPr>
            <a:r>
              <a:rPr lang="en-US"/>
              <a:t>System Design</a:t>
            </a:r>
            <a:endParaRPr/>
          </a:p>
        </p:txBody>
      </p:sp>
      <p:sp>
        <p:nvSpPr>
          <p:cNvPr id="224" name="Google Shape;224;p19"/>
          <p:cNvSpPr txBox="1"/>
          <p:nvPr/>
        </p:nvSpPr>
        <p:spPr>
          <a:xfrm>
            <a:off x="292642" y="2141376"/>
            <a:ext cx="8025300" cy="3971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We have decided to use the MVC Design to articulate our thoughts into code</a:t>
            </a:r>
            <a:endParaRPr/>
          </a:p>
          <a:p>
            <a:pPr indent="0" lvl="0" marL="0" marR="0" rtl="0" algn="l">
              <a:spcBef>
                <a:spcPts val="0"/>
              </a:spcBef>
              <a:spcAft>
                <a:spcPts val="0"/>
              </a:spcAft>
              <a:buNone/>
            </a:pPr>
            <a:r>
              <a:t/>
            </a:r>
            <a:endParaRPr b="0" i="0" sz="1800" u="none" strike="noStrike">
              <a:solidFill>
                <a:srgbClr val="000000"/>
              </a:solidFill>
              <a:latin typeface="Calibri"/>
              <a:ea typeface="Calibri"/>
              <a:cs typeface="Calibri"/>
              <a:sym typeface="Calibri"/>
            </a:endParaRPr>
          </a:p>
          <a:p>
            <a:pPr indent="-285750" lvl="0" marL="285750" marR="0" rtl="0" algn="l">
              <a:spcBef>
                <a:spcPts val="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Model - the model would handle tasks such as retrieving account information, processing transactions, and updating balances</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b="0" i="0" sz="1800" u="none" strike="noStrike">
              <a:solidFill>
                <a:srgbClr val="000000"/>
              </a:solidFill>
              <a:latin typeface="Calibri"/>
              <a:ea typeface="Calibri"/>
              <a:cs typeface="Calibri"/>
              <a:sym typeface="Calibri"/>
            </a:endParaRPr>
          </a:p>
          <a:p>
            <a:pPr indent="-285750" lvl="0" marL="285750" marR="0" rtl="0" algn="l">
              <a:spcBef>
                <a:spcPts val="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View - the view would display account balances, transaction histories, and provide forms for making deposits, and transfers</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b="0" i="0" sz="1800" u="none" strike="noStrike">
              <a:solidFill>
                <a:srgbClr val="000000"/>
              </a:solidFill>
              <a:latin typeface="Calibri"/>
              <a:ea typeface="Calibri"/>
              <a:cs typeface="Calibri"/>
              <a:sym typeface="Calibri"/>
            </a:endParaRPr>
          </a:p>
          <a:p>
            <a:pPr indent="-285750" lvl="0" marL="285750" marR="0" rtl="0" algn="l">
              <a:spcBef>
                <a:spcPts val="0"/>
              </a:spcBef>
              <a:spcAft>
                <a:spcPts val="0"/>
              </a:spcAft>
              <a:buClr>
                <a:srgbClr val="000000"/>
              </a:buClr>
              <a:buSzPts val="1800"/>
              <a:buFont typeface="Arial"/>
              <a:buChar char="•"/>
            </a:pPr>
            <a:r>
              <a:rPr lang="en-US" sz="1800">
                <a:latin typeface="Calibri"/>
                <a:ea typeface="Calibri"/>
                <a:cs typeface="Calibri"/>
                <a:sym typeface="Calibri"/>
              </a:rPr>
              <a:t>Controller</a:t>
            </a:r>
            <a:r>
              <a:rPr b="0" i="0" lang="en-US" sz="1800" u="none" strike="noStrike">
                <a:solidFill>
                  <a:srgbClr val="000000"/>
                </a:solidFill>
                <a:latin typeface="Calibri"/>
                <a:ea typeface="Calibri"/>
                <a:cs typeface="Calibri"/>
                <a:sym typeface="Calibri"/>
              </a:rPr>
              <a:t> - the </a:t>
            </a:r>
            <a:r>
              <a:rPr lang="en-US" sz="1800">
                <a:latin typeface="Calibri"/>
                <a:ea typeface="Calibri"/>
                <a:cs typeface="Calibri"/>
                <a:sym typeface="Calibri"/>
              </a:rPr>
              <a:t>Controller</a:t>
            </a:r>
            <a:r>
              <a:rPr b="0" i="0" lang="en-US" sz="1800" u="none" strike="noStrike">
                <a:solidFill>
                  <a:srgbClr val="000000"/>
                </a:solidFill>
                <a:latin typeface="Calibri"/>
                <a:ea typeface="Calibri"/>
                <a:cs typeface="Calibri"/>
                <a:sym typeface="Calibri"/>
              </a:rPr>
              <a:t> would handle tasks such as validating user input, updating account balances, and displaying transaction confirmations.</a:t>
            </a:r>
            <a:endParaRPr b="0" sz="1800">
              <a:solidFill>
                <a:schemeClr val="dk1"/>
              </a:solidFill>
              <a:latin typeface="Arial"/>
              <a:ea typeface="Arial"/>
              <a:cs typeface="Arial"/>
              <a:sym typeface="Arial"/>
            </a:endParaRPr>
          </a:p>
          <a:p>
            <a:pPr indent="0" lvl="0" marL="0" marR="0" rtl="0" algn="l">
              <a:spcBef>
                <a:spcPts val="0"/>
              </a:spcBef>
              <a:spcAft>
                <a:spcPts val="0"/>
              </a:spcAft>
              <a:buNone/>
            </a:pP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Furthermore, we have also integrated SQLite3 database to achieve data persistence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0"/>
          <p:cNvSpPr txBox="1"/>
          <p:nvPr>
            <p:ph type="ctrTitle"/>
          </p:nvPr>
        </p:nvSpPr>
        <p:spPr>
          <a:xfrm>
            <a:off x="1348247" y="148856"/>
            <a:ext cx="6220278" cy="95814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rial"/>
              <a:buNone/>
            </a:pPr>
            <a:r>
              <a:rPr lang="en-US"/>
              <a:t>Implementation</a:t>
            </a:r>
            <a:endParaRPr/>
          </a:p>
        </p:txBody>
      </p:sp>
      <p:sp>
        <p:nvSpPr>
          <p:cNvPr id="230" name="Google Shape;230;p20"/>
          <p:cNvSpPr txBox="1"/>
          <p:nvPr>
            <p:ph idx="1" type="subTitle"/>
          </p:nvPr>
        </p:nvSpPr>
        <p:spPr>
          <a:xfrm>
            <a:off x="1029270" y="1613750"/>
            <a:ext cx="6220277" cy="409593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t>We have used the following technologies and concepts in accordance with the erstwhile system design concepts</a:t>
            </a:r>
            <a:endParaRPr/>
          </a:p>
          <a:p>
            <a:pPr indent="0" lvl="0" marL="0" rtl="0" algn="l">
              <a:lnSpc>
                <a:spcPct val="90000"/>
              </a:lnSpc>
              <a:spcBef>
                <a:spcPts val="1000"/>
              </a:spcBef>
              <a:spcAft>
                <a:spcPts val="0"/>
              </a:spcAft>
              <a:buClr>
                <a:schemeClr val="dk1"/>
              </a:buClr>
              <a:buSzPts val="2000"/>
              <a:buNone/>
            </a:pPr>
            <a:r>
              <a:rPr lang="en-US" sz="2000"/>
              <a:t>Core Java: Used to design the business logic of the application</a:t>
            </a:r>
            <a:endParaRPr/>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rPr lang="en-US" sz="2000"/>
              <a:t>JavaFx: Used to design the client facing interface to create a simple yet versatile user interface and experience</a:t>
            </a:r>
            <a:endParaRPr/>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rPr lang="en-US" sz="2000"/>
              <a:t>SQLite3: Used to Create, Read ,Update and Search Data and achieve Data Integrity</a:t>
            </a:r>
            <a:endParaRPr sz="2000"/>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1"/>
          <p:cNvSpPr txBox="1"/>
          <p:nvPr>
            <p:ph type="ctrTitle"/>
          </p:nvPr>
        </p:nvSpPr>
        <p:spPr>
          <a:xfrm>
            <a:off x="2431859" y="404025"/>
            <a:ext cx="6543900" cy="968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rial"/>
              <a:buNone/>
            </a:pPr>
            <a:r>
              <a:rPr lang="en-US"/>
              <a:t>Discussion</a:t>
            </a:r>
            <a:endParaRPr/>
          </a:p>
        </p:txBody>
      </p:sp>
      <p:sp>
        <p:nvSpPr>
          <p:cNvPr id="236" name="Google Shape;236;p21"/>
          <p:cNvSpPr txBox="1"/>
          <p:nvPr>
            <p:ph idx="1" type="subTitle"/>
          </p:nvPr>
        </p:nvSpPr>
        <p:spPr>
          <a:xfrm>
            <a:off x="510363" y="1496792"/>
            <a:ext cx="6877405" cy="4436175"/>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000"/>
              <a:buNone/>
            </a:pPr>
            <a:r>
              <a:rPr b="0" i="0" lang="en-US" sz="2000"/>
              <a:t>Security vs. Usability: The application needs to provide strong security features to protect customer data, but it also needs to be easy to use and navigate.</a:t>
            </a:r>
            <a:endParaRPr/>
          </a:p>
          <a:p>
            <a:pPr indent="0" lvl="0" marL="0" rtl="0" algn="just">
              <a:lnSpc>
                <a:spcPct val="90000"/>
              </a:lnSpc>
              <a:spcBef>
                <a:spcPts val="1000"/>
              </a:spcBef>
              <a:spcAft>
                <a:spcPts val="0"/>
              </a:spcAft>
              <a:buClr>
                <a:schemeClr val="dk1"/>
              </a:buClr>
              <a:buSzPts val="2000"/>
              <a:buNone/>
            </a:pPr>
            <a:r>
              <a:t/>
            </a:r>
            <a:endParaRPr sz="2000"/>
          </a:p>
          <a:p>
            <a:pPr indent="0" lvl="0" marL="0" rtl="0" algn="just">
              <a:lnSpc>
                <a:spcPct val="90000"/>
              </a:lnSpc>
              <a:spcBef>
                <a:spcPts val="1000"/>
              </a:spcBef>
              <a:spcAft>
                <a:spcPts val="0"/>
              </a:spcAft>
              <a:buClr>
                <a:schemeClr val="dk1"/>
              </a:buClr>
              <a:buSzPts val="2000"/>
              <a:buNone/>
            </a:pPr>
            <a:r>
              <a:rPr b="0" i="0" lang="en-US" sz="2000"/>
              <a:t>Platform Compatibility: JavaFX </a:t>
            </a:r>
            <a:r>
              <a:rPr b="0" i="0" lang="en-US" sz="2000"/>
              <a:t>is a versatile </a:t>
            </a:r>
            <a:r>
              <a:rPr b="0" i="0" lang="en-US" sz="2000"/>
              <a:t>framework that supports multiple platforms, but there may be compatibility issues with some older operating systems or web browsers.</a:t>
            </a:r>
            <a:endParaRPr/>
          </a:p>
          <a:p>
            <a:pPr indent="0" lvl="0" marL="0" rtl="0" algn="just">
              <a:lnSpc>
                <a:spcPct val="90000"/>
              </a:lnSpc>
              <a:spcBef>
                <a:spcPts val="1000"/>
              </a:spcBef>
              <a:spcAft>
                <a:spcPts val="0"/>
              </a:spcAft>
              <a:buClr>
                <a:schemeClr val="dk1"/>
              </a:buClr>
              <a:buSzPts val="2000"/>
              <a:buNone/>
            </a:pPr>
            <a:r>
              <a:t/>
            </a:r>
            <a:endParaRPr sz="2000"/>
          </a:p>
          <a:p>
            <a:pPr indent="0" lvl="0" marL="0" rtl="0" algn="just">
              <a:lnSpc>
                <a:spcPct val="90000"/>
              </a:lnSpc>
              <a:spcBef>
                <a:spcPts val="1000"/>
              </a:spcBef>
              <a:spcAft>
                <a:spcPts val="0"/>
              </a:spcAft>
              <a:buClr>
                <a:schemeClr val="dk1"/>
              </a:buClr>
              <a:buSzPts val="2000"/>
              <a:buNone/>
            </a:pPr>
            <a:r>
              <a:rPr lang="en-US" sz="2000"/>
              <a:t>Performance</a:t>
            </a:r>
            <a:r>
              <a:rPr lang="en-US" sz="2000"/>
              <a:t> : System should able to handle large amount of data for transaction </a:t>
            </a:r>
            <a:r>
              <a:rPr lang="en-US" sz="2000"/>
              <a:t>of users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2"/>
          <p:cNvSpPr txBox="1"/>
          <p:nvPr>
            <p:ph type="ctrTitle"/>
          </p:nvPr>
        </p:nvSpPr>
        <p:spPr>
          <a:xfrm>
            <a:off x="1167493" y="255182"/>
            <a:ext cx="6934515" cy="170242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rial"/>
              <a:buNone/>
            </a:pPr>
            <a:r>
              <a:rPr lang="en-US"/>
              <a:t>Conclusions and Future Work</a:t>
            </a:r>
            <a:endParaRPr/>
          </a:p>
        </p:txBody>
      </p:sp>
      <p:sp>
        <p:nvSpPr>
          <p:cNvPr id="242" name="Google Shape;242;p22"/>
          <p:cNvSpPr txBox="1"/>
          <p:nvPr>
            <p:ph idx="1" type="subTitle"/>
          </p:nvPr>
        </p:nvSpPr>
        <p:spPr>
          <a:xfrm>
            <a:off x="453256" y="2177275"/>
            <a:ext cx="7542427" cy="4297953"/>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800"/>
              <a:buNone/>
            </a:pPr>
            <a:r>
              <a:rPr lang="en-US" sz="2000"/>
              <a:t>In Conclusion, a robustly secure and persistent yet user friendly stand alone applications was created as an outcome.</a:t>
            </a:r>
            <a:endParaRPr sz="2000"/>
          </a:p>
          <a:p>
            <a:pPr indent="0" lvl="0" marL="0" rtl="0" algn="just">
              <a:lnSpc>
                <a:spcPct val="90000"/>
              </a:lnSpc>
              <a:spcBef>
                <a:spcPts val="1000"/>
              </a:spcBef>
              <a:spcAft>
                <a:spcPts val="0"/>
              </a:spcAft>
              <a:buClr>
                <a:schemeClr val="dk1"/>
              </a:buClr>
              <a:buSzPts val="2800"/>
              <a:buNone/>
            </a:pPr>
            <a:r>
              <a:t/>
            </a:r>
            <a:endParaRPr sz="2000"/>
          </a:p>
          <a:p>
            <a:pPr indent="0" lvl="0" marL="0" rtl="0" algn="just">
              <a:lnSpc>
                <a:spcPct val="90000"/>
              </a:lnSpc>
              <a:spcBef>
                <a:spcPts val="1000"/>
              </a:spcBef>
              <a:spcAft>
                <a:spcPts val="0"/>
              </a:spcAft>
              <a:buClr>
                <a:schemeClr val="dk1"/>
              </a:buClr>
              <a:buSzPts val="2800"/>
              <a:buNone/>
            </a:pPr>
            <a:r>
              <a:rPr lang="en-US" sz="2000"/>
              <a:t>The Future scope of the application can include features such as advanced visualizations and integration to other applications to conduct  monetary transactions with ease at the comfort of your location.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3"/>
          <p:cNvSpPr txBox="1"/>
          <p:nvPr>
            <p:ph type="ctrTitle"/>
          </p:nvPr>
        </p:nvSpPr>
        <p:spPr>
          <a:xfrm>
            <a:off x="1097375" y="84153"/>
            <a:ext cx="6220200" cy="841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Contribution</a:t>
            </a:r>
            <a:endParaRPr/>
          </a:p>
        </p:txBody>
      </p:sp>
      <p:sp>
        <p:nvSpPr>
          <p:cNvPr id="249" name="Google Shape;249;p23"/>
          <p:cNvSpPr txBox="1"/>
          <p:nvPr>
            <p:ph idx="1" type="subTitle"/>
          </p:nvPr>
        </p:nvSpPr>
        <p:spPr>
          <a:xfrm>
            <a:off x="631100" y="1792900"/>
            <a:ext cx="7388700" cy="4910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900"/>
              <a:t>GAYATRI- </a:t>
            </a:r>
            <a:r>
              <a:rPr lang="en-US" sz="1900"/>
              <a:t>Created Database and Tables,Money Transfer from Checking and Saving Account, Client Controller,Create Client, Model, Data Validation.</a:t>
            </a:r>
            <a:endParaRPr sz="1900"/>
          </a:p>
          <a:p>
            <a:pPr indent="0" lvl="0" marL="0" rtl="0" algn="l">
              <a:spcBef>
                <a:spcPts val="1000"/>
              </a:spcBef>
              <a:spcAft>
                <a:spcPts val="0"/>
              </a:spcAft>
              <a:buNone/>
            </a:pPr>
            <a:r>
              <a:t/>
            </a:r>
            <a:endParaRPr sz="1900"/>
          </a:p>
          <a:p>
            <a:pPr indent="0" lvl="0" marL="0" rtl="0" algn="l">
              <a:spcBef>
                <a:spcPts val="1000"/>
              </a:spcBef>
              <a:spcAft>
                <a:spcPts val="0"/>
              </a:spcAft>
              <a:buNone/>
            </a:pPr>
            <a:r>
              <a:rPr lang="en-US" sz="1900"/>
              <a:t>PRATIKSHA- Created Admin and Client UI, Admin Controller,Client Account Summary, Login and Logout, Data Validation,Model, Admin Client View.</a:t>
            </a:r>
            <a:endParaRPr sz="1900"/>
          </a:p>
          <a:p>
            <a:pPr indent="0" lvl="0" marL="0" rtl="0" algn="l">
              <a:spcBef>
                <a:spcPts val="1000"/>
              </a:spcBef>
              <a:spcAft>
                <a:spcPts val="0"/>
              </a:spcAft>
              <a:buNone/>
            </a:pPr>
            <a:r>
              <a:t/>
            </a:r>
            <a:endParaRPr sz="1900"/>
          </a:p>
          <a:p>
            <a:pPr indent="0" lvl="0" marL="0" rtl="0" algn="l">
              <a:spcBef>
                <a:spcPts val="1000"/>
              </a:spcBef>
              <a:spcAft>
                <a:spcPts val="0"/>
              </a:spcAft>
              <a:buNone/>
            </a:pPr>
            <a:r>
              <a:rPr lang="en-US" sz="1900"/>
              <a:t>PRATIK- Account </a:t>
            </a:r>
            <a:r>
              <a:rPr lang="en-US" sz="1900"/>
              <a:t>Deposit</a:t>
            </a:r>
            <a:r>
              <a:rPr lang="en-US" sz="1900"/>
              <a:t>, Account Transfer, Client Transaction,Data Validation, Model, Client View Admin, Client Controller.</a:t>
            </a:r>
            <a:endParaRPr sz="1900"/>
          </a:p>
        </p:txBody>
      </p:sp>
      <p:sp>
        <p:nvSpPr>
          <p:cNvPr id="250" name="Google Shape;250;p23"/>
          <p:cNvSpPr txBox="1"/>
          <p:nvPr/>
        </p:nvSpPr>
        <p:spPr>
          <a:xfrm>
            <a:off x="701225" y="1051475"/>
            <a:ext cx="6830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EVERYONE HAS CONTRIBUTED EQUALLY IN THIS PROJECT ,HERE IS A LIST OF TASK FOR EVERY PERSON</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