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748-CAB2-0042-B9F3-3B52ABEE8ABE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927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CSC-210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836666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CSC-315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453927" y="3993810"/>
            <a:ext cx="1998011" cy="1703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95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Dancik</dc:creator>
  <cp:lastModifiedBy>Garrett Dancik</cp:lastModifiedBy>
  <cp:revision>3</cp:revision>
  <dcterms:created xsi:type="dcterms:W3CDTF">2016-07-08T03:04:20Z</dcterms:created>
  <dcterms:modified xsi:type="dcterms:W3CDTF">2016-07-08T15:07:28Z</dcterms:modified>
</cp:coreProperties>
</file>