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E30D2D-3689-B040-9E5D-5C8DF9EDED22}" v="1" dt="2025-04-07T16:42:38.6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8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cik,Garrett M.(Computer Science)" userId="47923450-065f-4883-b3d0-9050aca1fa65" providerId="ADAL" clId="{C0E30D2D-3689-B040-9E5D-5C8DF9EDED22}"/>
    <pc:docChg chg="modSld">
      <pc:chgData name="Dancik,Garrett M.(Computer Science)" userId="47923450-065f-4883-b3d0-9050aca1fa65" providerId="ADAL" clId="{C0E30D2D-3689-B040-9E5D-5C8DF9EDED22}" dt="2025-04-07T16:42:44.607" v="8" actId="20577"/>
      <pc:docMkLst>
        <pc:docMk/>
      </pc:docMkLst>
      <pc:sldChg chg="addSp modSp mod">
        <pc:chgData name="Dancik,Garrett M.(Computer Science)" userId="47923450-065f-4883-b3d0-9050aca1fa65" providerId="ADAL" clId="{C0E30D2D-3689-B040-9E5D-5C8DF9EDED22}" dt="2025-04-07T16:42:44.607" v="8" actId="20577"/>
        <pc:sldMkLst>
          <pc:docMk/>
          <pc:sldMk cId="2509578025" sldId="257"/>
        </pc:sldMkLst>
        <pc:spChg chg="add mod">
          <ac:chgData name="Dancik,Garrett M.(Computer Science)" userId="47923450-065f-4883-b3d0-9050aca1fa65" providerId="ADAL" clId="{C0E30D2D-3689-B040-9E5D-5C8DF9EDED22}" dt="2025-04-07T16:42:44.607" v="8" actId="20577"/>
          <ac:spMkLst>
            <pc:docMk/>
            <pc:sldMk cId="2509578025" sldId="257"/>
            <ac:spMk id="2" creationId="{9E19488D-23D2-F1E2-1C54-817CDB752AB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8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C748-CAB2-0042-B9F3-3B52ABEE8ABE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3927" y="1905215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CSC-301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6666" y="1905215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CSC-315</a:t>
            </a:r>
          </a:p>
        </p:txBody>
      </p:sp>
      <p:sp>
        <p:nvSpPr>
          <p:cNvPr id="6" name="Rectangle 5"/>
          <p:cNvSpPr/>
          <p:nvPr/>
        </p:nvSpPr>
        <p:spPr>
          <a:xfrm>
            <a:off x="3453927" y="3993810"/>
            <a:ext cx="1998011" cy="1703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5836666" y="3993810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CSC-450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879944" y="353763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CSC-180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19488D-23D2-F1E2-1C54-817CDB752ABF}"/>
              </a:ext>
            </a:extLst>
          </p:cNvPr>
          <p:cNvSpPr/>
          <p:nvPr/>
        </p:nvSpPr>
        <p:spPr>
          <a:xfrm>
            <a:off x="879943" y="2577074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LAC-200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0957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Dancik</dc:creator>
  <cp:lastModifiedBy>Dancik,Garrett M.(Computer Science)</cp:lastModifiedBy>
  <cp:revision>9</cp:revision>
  <dcterms:created xsi:type="dcterms:W3CDTF">2016-07-08T03:04:20Z</dcterms:created>
  <dcterms:modified xsi:type="dcterms:W3CDTF">2025-04-07T16:42:45Z</dcterms:modified>
</cp:coreProperties>
</file>