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3"/>
  </p:normalViewPr>
  <p:slideViewPr>
    <p:cSldViewPr snapToGrid="0" snapToObjects="1">
      <p:cViewPr varScale="1">
        <p:scale>
          <a:sx n="109" d="100"/>
          <a:sy n="109" d="100"/>
        </p:scale>
        <p:origin x="16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2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825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82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47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222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5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99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72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3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C748-CAB2-0042-B9F3-3B52ABEE8ABE}" type="datetimeFigureOut">
              <a:rPr lang="en-US" smtClean="0"/>
              <a:t>1/17/20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176B-AB48-784F-8DB3-D3CF47D0CB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2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53927" y="1905215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CSC-301</a:t>
            </a:r>
          </a:p>
        </p:txBody>
      </p:sp>
      <p:sp>
        <p:nvSpPr>
          <p:cNvPr id="5" name="Rectangle 4"/>
          <p:cNvSpPr/>
          <p:nvPr/>
        </p:nvSpPr>
        <p:spPr>
          <a:xfrm>
            <a:off x="5836666" y="1905215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CSC-315</a:t>
            </a:r>
          </a:p>
        </p:txBody>
      </p:sp>
      <p:sp>
        <p:nvSpPr>
          <p:cNvPr id="6" name="Rectangle 5"/>
          <p:cNvSpPr/>
          <p:nvPr/>
        </p:nvSpPr>
        <p:spPr>
          <a:xfrm>
            <a:off x="3453927" y="3993810"/>
            <a:ext cx="1998011" cy="170385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5836666" y="3993810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CSC-450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879944" y="353763"/>
            <a:ext cx="1998011" cy="1703852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/>
              <a:t>CSC-343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50957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4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Garrett Dancik</dc:creator>
  <cp:lastModifiedBy>Dancik,Garrett M.(Computer Science)</cp:lastModifiedBy>
  <cp:revision>8</cp:revision>
  <dcterms:created xsi:type="dcterms:W3CDTF">2016-07-08T03:04:20Z</dcterms:created>
  <dcterms:modified xsi:type="dcterms:W3CDTF">2020-01-17T21:16:37Z</dcterms:modified>
</cp:coreProperties>
</file>