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2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8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2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8/17/16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8/17/16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9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7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EC748-CAB2-0042-B9F3-3B52ABEE8ABE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3927" y="1905215"/>
            <a:ext cx="1998011" cy="170385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CSC-210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5836666" y="1905215"/>
            <a:ext cx="1998011" cy="170385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CSC-315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3453927" y="3993810"/>
            <a:ext cx="1998011" cy="1703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5836666" y="3993810"/>
            <a:ext cx="1998011" cy="170385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/>
              <a:t>CSC</a:t>
            </a:r>
            <a:r>
              <a:rPr lang="en-US" sz="3600" b="1" smtClean="0"/>
              <a:t>-450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0957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Dancik</dc:creator>
  <cp:lastModifiedBy>Garrett Dancik</cp:lastModifiedBy>
  <cp:revision>4</cp:revision>
  <dcterms:created xsi:type="dcterms:W3CDTF">2016-07-08T03:04:20Z</dcterms:created>
  <dcterms:modified xsi:type="dcterms:W3CDTF">2016-08-17T16:37:05Z</dcterms:modified>
</cp:coreProperties>
</file>