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60" r:id="rId6"/>
    <p:sldId id="271" r:id="rId7"/>
    <p:sldId id="272" r:id="rId8"/>
    <p:sldId id="273" r:id="rId9"/>
    <p:sldId id="274" r:id="rId10"/>
    <p:sldId id="275" r:id="rId11"/>
    <p:sldId id="276" r:id="rId12"/>
    <p:sldId id="277" r:id="rId13"/>
    <p:sldId id="278"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74" autoAdjust="0"/>
  </p:normalViewPr>
  <p:slideViewPr>
    <p:cSldViewPr snapToGrid="0" showGuides="1">
      <p:cViewPr varScale="1">
        <p:scale>
          <a:sx n="74" d="100"/>
          <a:sy n="74" d="100"/>
        </p:scale>
        <p:origin x="456"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4/6/2023</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4/6/2023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xmlns=""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xmlns=""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descr="Company name and logo group of information&#10;">
            <a:extLst>
              <a:ext uri="{FF2B5EF4-FFF2-40B4-BE49-F238E27FC236}">
                <a16:creationId xmlns:a16="http://schemas.microsoft.com/office/drawing/2014/main" xmlns="" id="{5B07AEC6-55AE-4E18-BEEA-A226E87C7897}"/>
              </a:ext>
            </a:extLst>
          </p:cNvPr>
          <p:cNvGrpSpPr/>
          <p:nvPr/>
        </p:nvGrpSpPr>
        <p:grpSpPr>
          <a:xfrm>
            <a:off x="2955850" y="2855631"/>
            <a:ext cx="1881541" cy="1118752"/>
            <a:chOff x="2955850" y="2902286"/>
            <a:chExt cx="1881541" cy="1118752"/>
          </a:xfrm>
        </p:grpSpPr>
        <p:sp>
          <p:nvSpPr>
            <p:cNvPr id="20" name="TextBox 19">
              <a:extLst>
                <a:ext uri="{FF2B5EF4-FFF2-40B4-BE49-F238E27FC236}">
                  <a16:creationId xmlns:a16="http://schemas.microsoft.com/office/drawing/2014/main" xmlns="" id="{94DF2E04-7632-4FED-B0BF-8FB243D982A3}"/>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1" name="TextBox 20">
              <a:extLst>
                <a:ext uri="{FF2B5EF4-FFF2-40B4-BE49-F238E27FC236}">
                  <a16:creationId xmlns:a16="http://schemas.microsoft.com/office/drawing/2014/main" xmlns="" id="{FC9A1C71-347B-44A9-88B4-692D9731582D}"/>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6641376" y="1747210"/>
            <a:ext cx="4853573" cy="1616252"/>
          </a:xfrm>
        </p:spPr>
        <p:txBody>
          <a:bodyPr/>
          <a:lstStyle/>
          <a:p>
            <a:r>
              <a:rPr lang="en-US" dirty="0" smtClean="0"/>
              <a:t>Developing A voice Assistant</a:t>
            </a:r>
            <a:endParaRPr lang="en-US" dirty="0"/>
          </a:p>
        </p:txBody>
      </p:sp>
      <p:pic>
        <p:nvPicPr>
          <p:cNvPr id="11"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271" r="21271"/>
          <a:stretch>
            <a:fillRect/>
          </a:stretch>
        </p:blipFill>
        <p:spPr>
          <a:xfrm>
            <a:off x="1131027" y="1392268"/>
            <a:ext cx="4428523" cy="4856452"/>
          </a:xfr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31378" y="1308484"/>
            <a:ext cx="7342622" cy="996834"/>
          </a:xfrm>
        </p:spPr>
        <p:txBody>
          <a:bodyPr/>
          <a:lstStyle/>
          <a:p>
            <a:r>
              <a:rPr lang="en-IN" dirty="0" smtClean="0"/>
              <a:t>Python code overview</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9" y="2449941"/>
            <a:ext cx="5392904" cy="2958275"/>
          </a:xfrm>
        </p:spPr>
        <p:txBody>
          <a:bodyPr>
            <a:normAutofit/>
          </a:bodyPr>
          <a:lstStyle/>
          <a:p>
            <a:pPr lvl="0"/>
            <a:r>
              <a:rPr lang="en-IN" sz="1800" dirty="0"/>
              <a:t>Once the user input has been converted into text, the code uses conditional statements to determine what action to take based on the user's input. For example, if the user says "play music", the program opens a directory containing music files and plays the first file in the directory. If the user says "open </a:t>
            </a:r>
            <a:r>
              <a:rPr lang="en-IN" sz="1800" dirty="0" err="1"/>
              <a:t>youtube</a:t>
            </a:r>
            <a:r>
              <a:rPr lang="en-IN" sz="1800" dirty="0"/>
              <a:t>", the program opens the YouTube website in a web browser.</a:t>
            </a:r>
            <a:endParaRPr lang="en-IN" sz="18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10</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784" y="0"/>
            <a:ext cx="4810125" cy="5181600"/>
          </a:xfrm>
          <a:prstGeom prst="rect">
            <a:avLst/>
          </a:prstGeom>
        </p:spPr>
      </p:pic>
    </p:spTree>
    <p:extLst>
      <p:ext uri="{BB962C8B-B14F-4D97-AF65-F5344CB8AC3E}">
        <p14:creationId xmlns:p14="http://schemas.microsoft.com/office/powerpoint/2010/main" val="172327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descr="Company initials and name in grouped text">
            <a:extLst>
              <a:ext uri="{FF2B5EF4-FFF2-40B4-BE49-F238E27FC236}">
                <a16:creationId xmlns:a16="http://schemas.microsoft.com/office/drawing/2014/main" xmlns=""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xmlns=""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2" name="TextBox 21">
              <a:extLst>
                <a:ext uri="{FF2B5EF4-FFF2-40B4-BE49-F238E27FC236}">
                  <a16:creationId xmlns:a16="http://schemas.microsoft.com/office/drawing/2014/main" xmlns="" id="{D6E86452-6AEA-4380-9682-AB26317ADB62}"/>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xmlns="" id="{B6611344-9447-438E-873C-299AF4110B03}"/>
              </a:ext>
            </a:extLst>
          </p:cNvPr>
          <p:cNvSpPr>
            <a:spLocks noGrp="1"/>
          </p:cNvSpPr>
          <p:nvPr>
            <p:ph type="body" sz="quarter" idx="15"/>
          </p:nvPr>
        </p:nvSpPr>
        <p:spPr/>
        <p:txBody>
          <a:bodyPr/>
          <a:lstStyle/>
          <a:p>
            <a:r>
              <a:rPr lang="en-US" dirty="0" smtClean="0"/>
              <a:t>Goutam Das</a:t>
            </a:r>
            <a:endParaRPr lang="en-US" dirty="0"/>
          </a:p>
        </p:txBody>
      </p:sp>
      <p:sp>
        <p:nvSpPr>
          <p:cNvPr id="15" name="Text Placeholder 14">
            <a:extLst>
              <a:ext uri="{FF2B5EF4-FFF2-40B4-BE49-F238E27FC236}">
                <a16:creationId xmlns:a16="http://schemas.microsoft.com/office/drawing/2014/main" xmlns="" id="{7A3FB895-3D21-4707-8EDE-3F825906DE41}"/>
              </a:ext>
            </a:extLst>
          </p:cNvPr>
          <p:cNvSpPr>
            <a:spLocks noGrp="1"/>
          </p:cNvSpPr>
          <p:nvPr>
            <p:ph type="body" sz="quarter" idx="16"/>
          </p:nvPr>
        </p:nvSpPr>
        <p:spPr/>
        <p:txBody>
          <a:bodyPr/>
          <a:lstStyle/>
          <a:p>
            <a:r>
              <a:rPr lang="en-US" dirty="0" smtClean="0"/>
              <a:t>+91 9178982063</a:t>
            </a:r>
            <a:endParaRPr lang="en-US" dirty="0"/>
          </a:p>
        </p:txBody>
      </p:sp>
      <p:sp>
        <p:nvSpPr>
          <p:cNvPr id="23" name="Text Placeholder 22">
            <a:extLst>
              <a:ext uri="{FF2B5EF4-FFF2-40B4-BE49-F238E27FC236}">
                <a16:creationId xmlns:a16="http://schemas.microsoft.com/office/drawing/2014/main" xmlns="" id="{A0B41C33-430D-4B31-A546-F85646919475}"/>
              </a:ext>
            </a:extLst>
          </p:cNvPr>
          <p:cNvSpPr>
            <a:spLocks noGrp="1"/>
          </p:cNvSpPr>
          <p:nvPr>
            <p:ph type="body" sz="quarter" idx="17"/>
          </p:nvPr>
        </p:nvSpPr>
        <p:spPr/>
        <p:txBody>
          <a:bodyPr/>
          <a:lstStyle/>
          <a:p>
            <a:r>
              <a:rPr lang="en-US" dirty="0" smtClean="0"/>
              <a:t>gdas22419@gmail.com</a:t>
            </a:r>
            <a:endParaRPr lang="en-US" dirty="0"/>
          </a:p>
        </p:txBody>
      </p:sp>
      <p:sp>
        <p:nvSpPr>
          <p:cNvPr id="24" name="Text Placeholder 23">
            <a:extLst>
              <a:ext uri="{FF2B5EF4-FFF2-40B4-BE49-F238E27FC236}">
                <a16:creationId xmlns:a16="http://schemas.microsoft.com/office/drawing/2014/main" xmlns="" id="{E62065D0-127B-4884-9760-D1FFEC38A6F9}"/>
              </a:ext>
            </a:extLst>
          </p:cNvPr>
          <p:cNvSpPr>
            <a:spLocks noGrp="1"/>
          </p:cNvSpPr>
          <p:nvPr>
            <p:ph type="body" sz="quarter" idx="18"/>
          </p:nvPr>
        </p:nvSpPr>
        <p:spPr/>
        <p:txBody>
          <a:bodyPr/>
          <a:lstStyle/>
          <a:p>
            <a:r>
              <a:rPr lang="en-US" dirty="0"/>
              <a:t>https://github.com/gdas22419</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271" r="21271"/>
          <a:stretch>
            <a:fillRect/>
          </a:stretch>
        </p:blipFill>
        <p:spPr>
          <a:xfrm>
            <a:off x="1671939" y="1098061"/>
            <a:ext cx="4428523" cy="5137089"/>
          </a:xfrm>
        </p:spPr>
      </p:pic>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p:txBody>
          <a:bodyPr/>
          <a:lstStyle/>
          <a:p>
            <a:r>
              <a:rPr lang="en-US" dirty="0"/>
              <a:t>About </a:t>
            </a:r>
            <a:r>
              <a:rPr lang="en-US" dirty="0" smtClean="0"/>
              <a:t>The Project</a:t>
            </a:r>
            <a:endParaRPr lang="en-US" dirty="0"/>
          </a:p>
        </p:txBody>
      </p:sp>
      <p:sp>
        <p:nvSpPr>
          <p:cNvPr id="43" name="Text Placeholder 8">
            <a:extLst>
              <a:ext uri="{FF2B5EF4-FFF2-40B4-BE49-F238E27FC236}">
                <a16:creationId xmlns:a16="http://schemas.microsoft.com/office/drawing/2014/main" xmlns="" id="{EA7C22CB-613A-4C0B-90B3-4A405F793D3C}"/>
              </a:ext>
            </a:extLst>
          </p:cNvPr>
          <p:cNvSpPr>
            <a:spLocks noGrp="1"/>
          </p:cNvSpPr>
          <p:nvPr>
            <p:ph type="body" sz="quarter" idx="13"/>
          </p:nvPr>
        </p:nvSpPr>
        <p:spPr/>
        <p:txBody>
          <a:bodyPr/>
          <a:lstStyle/>
          <a:p>
            <a:r>
              <a:rPr lang="en-US" sz="2400" b="1" dirty="0"/>
              <a:t>Developing A voice Assistant</a:t>
            </a:r>
            <a:endParaRPr lang="en-US" sz="2400" b="1"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p:txBody>
          <a:bodyPr>
            <a:normAutofit/>
          </a:bodyPr>
          <a:lstStyle/>
          <a:p>
            <a:pPr lvl="0"/>
            <a:r>
              <a:rPr lang="en-IN" sz="1800" dirty="0"/>
              <a:t>O</a:t>
            </a:r>
            <a:r>
              <a:rPr lang="en-IN" sz="2000" dirty="0"/>
              <a:t>ur project aims to develop a voice assistant that can perform various tasks such as setting reminders, playing music, and answering </a:t>
            </a:r>
            <a:r>
              <a:rPr lang="en-IN" sz="2000" dirty="0" smtClean="0"/>
              <a:t>questions</a:t>
            </a:r>
            <a:endParaRPr lang="en-IN" sz="1800" dirty="0" smtClean="0"/>
          </a:p>
          <a:p>
            <a:pPr lvl="0"/>
            <a:r>
              <a:rPr lang="en-IN" sz="2000" dirty="0" smtClean="0"/>
              <a:t>I</a:t>
            </a:r>
            <a:r>
              <a:rPr lang="en-IN" sz="2000" dirty="0"/>
              <a:t>n this presentation, we will discuss the project's objectives, the technology behind it, the development process, and the final product</a:t>
            </a:r>
            <a:endParaRPr lang="en-IN" sz="20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2</a:t>
            </a:fld>
            <a:endParaRPr lang="en-US" dirty="0"/>
          </a:p>
        </p:txBody>
      </p:sp>
      <p:pic>
        <p:nvPicPr>
          <p:cNvPr id="5" name="Picture Placeholder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spTree>
    <p:extLst>
      <p:ext uri="{BB962C8B-B14F-4D97-AF65-F5344CB8AC3E}">
        <p14:creationId xmlns:p14="http://schemas.microsoft.com/office/powerpoint/2010/main" val="320546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p:txBody>
          <a:bodyPr/>
          <a:lstStyle/>
          <a:p>
            <a:r>
              <a:rPr lang="en-IN" dirty="0" smtClean="0"/>
              <a:t>Technology </a:t>
            </a:r>
            <a:r>
              <a:rPr lang="en-IN" dirty="0"/>
              <a:t>Overview</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8" y="2771912"/>
            <a:ext cx="4942829" cy="2958275"/>
          </a:xfrm>
        </p:spPr>
        <p:txBody>
          <a:bodyPr>
            <a:normAutofit/>
          </a:bodyPr>
          <a:lstStyle/>
          <a:p>
            <a:pPr lvl="0"/>
            <a:r>
              <a:rPr lang="en-IN" sz="1800" dirty="0"/>
              <a:t>The voice assistant is developed using machine learning algorithms, natural language processing (NLP), and speech recognition </a:t>
            </a:r>
            <a:r>
              <a:rPr lang="en-IN" sz="1800" dirty="0" smtClean="0"/>
              <a:t>technology.</a:t>
            </a:r>
          </a:p>
          <a:p>
            <a:pPr lvl="0"/>
            <a:r>
              <a:rPr lang="en-IN" sz="1800" dirty="0"/>
              <a:t>The project uses Python programming language and popular machine learning frameworks such as </a:t>
            </a:r>
            <a:r>
              <a:rPr lang="en-IN" sz="1800" dirty="0" smtClean="0"/>
              <a:t>Tensor Flow </a:t>
            </a:r>
            <a:r>
              <a:rPr lang="en-IN" sz="1800" dirty="0"/>
              <a:t>and </a:t>
            </a:r>
            <a:r>
              <a:rPr lang="en-IN" sz="1800" dirty="0" err="1" smtClean="0"/>
              <a:t>Keras</a:t>
            </a:r>
            <a:r>
              <a:rPr lang="en-IN" sz="1800" dirty="0" smtClean="0"/>
              <a:t>.</a:t>
            </a:r>
          </a:p>
          <a:p>
            <a:pPr lvl="0"/>
            <a:r>
              <a:rPr lang="en-IN" sz="1800" dirty="0"/>
              <a:t>We also used speech recognition libraries such as </a:t>
            </a:r>
            <a:r>
              <a:rPr lang="en-IN" sz="1800" b="1" dirty="0">
                <a:solidFill>
                  <a:srgbClr val="FF0000"/>
                </a:solidFill>
              </a:rPr>
              <a:t>Google Speech Recognition </a:t>
            </a:r>
            <a:r>
              <a:rPr lang="en-IN" sz="1800" dirty="0"/>
              <a:t>and </a:t>
            </a:r>
            <a:r>
              <a:rPr lang="en-IN" sz="1800" b="1" dirty="0">
                <a:solidFill>
                  <a:srgbClr val="FF0000"/>
                </a:solidFill>
              </a:rPr>
              <a:t>PyAudio</a:t>
            </a:r>
            <a:r>
              <a:rPr lang="en-IN" sz="1800" dirty="0">
                <a:solidFill>
                  <a:srgbClr val="FF0000"/>
                </a:solidFill>
              </a:rPr>
              <a:t> </a:t>
            </a:r>
            <a:r>
              <a:rPr lang="en-IN" sz="1800" dirty="0"/>
              <a:t>to recognize the user's voice commands</a:t>
            </a:r>
            <a:endParaRPr lang="en-IN" sz="18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spTree>
    <p:extLst>
      <p:ext uri="{BB962C8B-B14F-4D97-AF65-F5344CB8AC3E}">
        <p14:creationId xmlns:p14="http://schemas.microsoft.com/office/powerpoint/2010/main" val="147785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p:txBody>
          <a:bodyPr>
            <a:normAutofit fontScale="90000"/>
          </a:bodyPr>
          <a:lstStyle/>
          <a:p>
            <a:r>
              <a:rPr lang="en-IN" dirty="0" smtClean="0"/>
              <a:t>Requirements of python libraries </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8" y="2771912"/>
            <a:ext cx="6873974" cy="2958275"/>
          </a:xfrm>
        </p:spPr>
        <p:txBody>
          <a:bodyPr>
            <a:normAutofit/>
          </a:bodyPr>
          <a:lstStyle/>
          <a:p>
            <a:pPr lvl="0"/>
            <a:r>
              <a:rPr lang="en-IN" sz="1800" dirty="0"/>
              <a:t>The project was developed using an iterative approach, where we </a:t>
            </a:r>
            <a:r>
              <a:rPr lang="en-IN" sz="1800" b="1" dirty="0"/>
              <a:t>use pyttsx3 , </a:t>
            </a:r>
            <a:r>
              <a:rPr lang="en-IN" sz="1800" b="1" dirty="0" smtClean="0"/>
              <a:t>Google </a:t>
            </a:r>
            <a:r>
              <a:rPr lang="en-IN" sz="1800" b="1" dirty="0"/>
              <a:t>Speech_recognition , Wikipedia, </a:t>
            </a:r>
            <a:r>
              <a:rPr lang="en-IN" sz="1800" b="1" dirty="0" smtClean="0"/>
              <a:t>webbrowser </a:t>
            </a:r>
            <a:r>
              <a:rPr lang="en-IN" sz="1800" dirty="0" smtClean="0"/>
              <a:t>and </a:t>
            </a:r>
            <a:r>
              <a:rPr lang="en-IN" sz="1800" dirty="0"/>
              <a:t>improved the voice assistant's functionality and user </a:t>
            </a:r>
            <a:r>
              <a:rPr lang="en-IN" sz="1800" dirty="0" smtClean="0"/>
              <a:t>experience.</a:t>
            </a:r>
          </a:p>
          <a:p>
            <a:pPr lvl="0"/>
            <a:endParaRPr lang="en-IN" sz="1800" dirty="0" smtClean="0"/>
          </a:p>
          <a:p>
            <a:pPr lvl="0"/>
            <a:r>
              <a:rPr lang="en-IN" sz="1800" dirty="0" smtClean="0"/>
              <a:t>Code file : </a:t>
            </a:r>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spTree>
    <p:extLst>
      <p:ext uri="{BB962C8B-B14F-4D97-AF65-F5344CB8AC3E}">
        <p14:creationId xmlns:p14="http://schemas.microsoft.com/office/powerpoint/2010/main" val="24420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31378" y="1308484"/>
            <a:ext cx="7342622" cy="996834"/>
          </a:xfrm>
        </p:spPr>
        <p:txBody>
          <a:bodyPr/>
          <a:lstStyle/>
          <a:p>
            <a:r>
              <a:rPr lang="en-US" dirty="0" smtClean="0"/>
              <a:t>pyttsx3</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8" y="2449941"/>
            <a:ext cx="7440645" cy="2958275"/>
          </a:xfrm>
        </p:spPr>
        <p:txBody>
          <a:bodyPr>
            <a:normAutofit/>
          </a:bodyPr>
          <a:lstStyle/>
          <a:p>
            <a:pPr lvl="0"/>
            <a:r>
              <a:rPr lang="en-IN" sz="1800" dirty="0"/>
              <a:t>Pyttsx3 is a Python library that provides a cross-platform text-to-speech (TTS) conversion engine. It allows developers to easily integrate TTS functionality into their Python applications. Pyttsx3 uses the native text-to-speech engines of the operating system it's running on, making it an ideal choice for platform-independent TTS applications</a:t>
            </a:r>
            <a:r>
              <a:rPr lang="en-IN" sz="1800" dirty="0" smtClean="0"/>
              <a:t>.</a:t>
            </a:r>
          </a:p>
          <a:p>
            <a:pPr lvl="0"/>
            <a:r>
              <a:rPr lang="en-IN" sz="1800" dirty="0"/>
              <a:t>Pyttsx3 supports several TTS engines, including </a:t>
            </a:r>
            <a:r>
              <a:rPr lang="en-IN" sz="1800" b="1" dirty="0"/>
              <a:t>SAPI5 on Windows, NSSpeechSynthesizer on macOS, and eSpeak on Linux</a:t>
            </a:r>
            <a:r>
              <a:rPr lang="en-IN" sz="1800" dirty="0"/>
              <a:t>. It also allows developers to customize the voice used for TTS and to control the speed and volume of the speech output.</a:t>
            </a:r>
            <a:endParaRPr lang="en-IN" sz="18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5</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spTree>
    <p:extLst>
      <p:ext uri="{BB962C8B-B14F-4D97-AF65-F5344CB8AC3E}">
        <p14:creationId xmlns:p14="http://schemas.microsoft.com/office/powerpoint/2010/main" val="318741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31378" y="1308484"/>
            <a:ext cx="7342622" cy="996834"/>
          </a:xfrm>
        </p:spPr>
        <p:txBody>
          <a:bodyPr/>
          <a:lstStyle/>
          <a:p>
            <a:r>
              <a:rPr lang="en-US" dirty="0" smtClean="0"/>
              <a:t>speech_recognition</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8" y="2449941"/>
            <a:ext cx="7440645" cy="2958275"/>
          </a:xfrm>
        </p:spPr>
        <p:txBody>
          <a:bodyPr>
            <a:normAutofit fontScale="92500" lnSpcReduction="10000"/>
          </a:bodyPr>
          <a:lstStyle/>
          <a:p>
            <a:pPr lvl="0"/>
            <a:r>
              <a:rPr lang="en-IN" sz="1800" b="1" dirty="0"/>
              <a:t>SpeechRecognition</a:t>
            </a:r>
            <a:r>
              <a:rPr lang="en-IN" sz="1800" dirty="0"/>
              <a:t> is a Python library that provides an easy-to-use interface to convert audio recordings into text data. It allows developers to integrate speech recognition functionality into their Python applications with just a few lines </a:t>
            </a:r>
            <a:r>
              <a:rPr lang="en-IN" sz="1800" dirty="0" smtClean="0"/>
              <a:t>of </a:t>
            </a:r>
            <a:r>
              <a:rPr lang="en-IN" sz="1800" dirty="0"/>
              <a:t>code</a:t>
            </a:r>
            <a:r>
              <a:rPr lang="en-IN" sz="1800" dirty="0" smtClean="0"/>
              <a:t>.</a:t>
            </a:r>
          </a:p>
          <a:p>
            <a:pPr lvl="0"/>
            <a:r>
              <a:rPr lang="en-IN" sz="1800" dirty="0"/>
              <a:t>The library supports several speech recognition engines, including </a:t>
            </a:r>
            <a:r>
              <a:rPr lang="en-IN" sz="1800" b="1" dirty="0"/>
              <a:t>Google Speech Recognition, CMU Sphinx, and Microsoft Bing Voice Recognition</a:t>
            </a:r>
            <a:r>
              <a:rPr lang="en-IN" sz="1800" dirty="0"/>
              <a:t>. Developers can choose the engine that best suits their needs based on factors such as accuracy, speed, and cost</a:t>
            </a:r>
            <a:r>
              <a:rPr lang="en-IN" sz="1800" dirty="0" smtClean="0"/>
              <a:t>.</a:t>
            </a:r>
            <a:endParaRPr lang="en-IN" sz="1800" dirty="0"/>
          </a:p>
          <a:p>
            <a:pPr lvl="0"/>
            <a:r>
              <a:rPr lang="en-IN" sz="1800" dirty="0"/>
              <a:t>SpeechRecognition provides several options to customize the speech recognition process, such as adjusting the audio file's energy threshold, adjusting the recognition engine's language model, and setting a timeout for the recognition process.</a:t>
            </a:r>
            <a:endParaRPr lang="en-IN" sz="18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6</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spTree>
    <p:extLst>
      <p:ext uri="{BB962C8B-B14F-4D97-AF65-F5344CB8AC3E}">
        <p14:creationId xmlns:p14="http://schemas.microsoft.com/office/powerpoint/2010/main" val="253878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31378" y="1308484"/>
            <a:ext cx="7342622" cy="996834"/>
          </a:xfrm>
        </p:spPr>
        <p:txBody>
          <a:bodyPr/>
          <a:lstStyle/>
          <a:p>
            <a:r>
              <a:rPr lang="en-IN" dirty="0" err="1"/>
              <a:t>wikipedia</a:t>
            </a:r>
            <a:r>
              <a:rPr lang="en-IN" dirty="0"/>
              <a:t> python </a:t>
            </a:r>
            <a:r>
              <a:rPr lang="en-IN" dirty="0" err="1"/>
              <a:t>libries</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8" y="2449941"/>
            <a:ext cx="7440645" cy="2958275"/>
          </a:xfrm>
        </p:spPr>
        <p:txBody>
          <a:bodyPr>
            <a:normAutofit/>
          </a:bodyPr>
          <a:lstStyle/>
          <a:p>
            <a:r>
              <a:rPr lang="en-IN" sz="1800" b="1" dirty="0"/>
              <a:t>Wikipedia-AP</a:t>
            </a:r>
            <a:r>
              <a:rPr lang="en-IN" sz="1800" dirty="0"/>
              <a:t>I: A Python wrapper for the Wikipedia API that allows developers to easily retrieve Wikipedia articles and related data, such as categories, sections, and links. It supports several languages and allows developers to perform advanced queries, such as searching for articles by category.</a:t>
            </a:r>
          </a:p>
          <a:p>
            <a:pPr lvl="0"/>
            <a:endParaRPr lang="en-IN" sz="18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7</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spTree>
    <p:extLst>
      <p:ext uri="{BB962C8B-B14F-4D97-AF65-F5344CB8AC3E}">
        <p14:creationId xmlns:p14="http://schemas.microsoft.com/office/powerpoint/2010/main" val="326313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31378" y="1308484"/>
            <a:ext cx="7342622" cy="996834"/>
          </a:xfrm>
        </p:spPr>
        <p:txBody>
          <a:bodyPr/>
          <a:lstStyle/>
          <a:p>
            <a:r>
              <a:rPr lang="en-IN" dirty="0" smtClean="0"/>
              <a:t>Python code overview</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8" y="2449941"/>
            <a:ext cx="6822459" cy="2958275"/>
          </a:xfrm>
        </p:spPr>
        <p:txBody>
          <a:bodyPr>
            <a:normAutofit lnSpcReduction="10000"/>
          </a:bodyPr>
          <a:lstStyle/>
          <a:p>
            <a:pPr lvl="0"/>
            <a:r>
              <a:rPr lang="en-IN" sz="1800" dirty="0"/>
              <a:t>These lines of code initialize the pyttsx3 engine using the SAPI5 text-to-speech engine and retrieve the available voices</a:t>
            </a:r>
            <a:r>
              <a:rPr lang="en-IN" sz="1800" dirty="0" smtClean="0"/>
              <a:t>.</a:t>
            </a:r>
          </a:p>
          <a:p>
            <a:pPr lvl="0"/>
            <a:r>
              <a:rPr lang="en-IN" sz="1800" dirty="0"/>
              <a:t>The </a:t>
            </a:r>
            <a:r>
              <a:rPr lang="en-IN" sz="1800" dirty="0" smtClean="0"/>
              <a:t>1st line </a:t>
            </a:r>
            <a:r>
              <a:rPr lang="en-IN" sz="1800" dirty="0"/>
              <a:t>initializes the pyttsx3 engine with the 'sapi5' driver, which is the default text-to-speech engine on Windows</a:t>
            </a:r>
            <a:r>
              <a:rPr lang="en-IN" sz="1800" dirty="0" smtClean="0"/>
              <a:t>.</a:t>
            </a:r>
          </a:p>
          <a:p>
            <a:pPr lvl="0"/>
            <a:r>
              <a:rPr lang="en-IN" sz="1800" dirty="0"/>
              <a:t>The </a:t>
            </a:r>
            <a:r>
              <a:rPr lang="en-IN" sz="1800" dirty="0" smtClean="0"/>
              <a:t>2nd </a:t>
            </a:r>
            <a:r>
              <a:rPr lang="en-IN" sz="1800" dirty="0"/>
              <a:t>line retrieves the available voices for the engine. Each voice is represented as </a:t>
            </a:r>
            <a:r>
              <a:rPr lang="en-IN" sz="1800" dirty="0" smtClean="0"/>
              <a:t>a “voice” </a:t>
            </a:r>
            <a:r>
              <a:rPr lang="en-IN" sz="1800" dirty="0"/>
              <a:t>object, which contains properties such as the voice ID, name, gender, age, and language</a:t>
            </a:r>
            <a:r>
              <a:rPr lang="en-IN" sz="1800" dirty="0" smtClean="0"/>
              <a:t>.</a:t>
            </a:r>
          </a:p>
          <a:p>
            <a:pPr lvl="0"/>
            <a:r>
              <a:rPr lang="en-IN" sz="1800" dirty="0"/>
              <a:t>The </a:t>
            </a:r>
            <a:r>
              <a:rPr lang="en-IN" sz="1800" dirty="0" smtClean="0"/>
              <a:t>3rd </a:t>
            </a:r>
            <a:r>
              <a:rPr lang="en-IN" sz="1800" dirty="0"/>
              <a:t>line sets the engine's voice property to the first voice in the list of available voices. This sets the default voice for the engine to the first voice in the list, which can be changed by setting the voice property to a different voice ID.</a:t>
            </a:r>
            <a:endParaRPr lang="en-IN" sz="18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8</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0" y="2431934"/>
            <a:ext cx="4287927" cy="1799721"/>
          </a:xfrm>
          <a:prstGeom prst="rect">
            <a:avLst/>
          </a:prstGeom>
        </p:spPr>
      </p:pic>
    </p:spTree>
    <p:extLst>
      <p:ext uri="{BB962C8B-B14F-4D97-AF65-F5344CB8AC3E}">
        <p14:creationId xmlns:p14="http://schemas.microsoft.com/office/powerpoint/2010/main" val="21746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31378" y="1308484"/>
            <a:ext cx="7342622" cy="996834"/>
          </a:xfrm>
        </p:spPr>
        <p:txBody>
          <a:bodyPr/>
          <a:lstStyle/>
          <a:p>
            <a:r>
              <a:rPr lang="en-IN" dirty="0" smtClean="0"/>
              <a:t>Python code overview</a:t>
            </a:r>
            <a:endParaRPr lang="en-US"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9" y="2449941"/>
            <a:ext cx="5392904" cy="2958275"/>
          </a:xfrm>
        </p:spPr>
        <p:txBody>
          <a:bodyPr>
            <a:normAutofit/>
          </a:bodyPr>
          <a:lstStyle/>
          <a:p>
            <a:pPr lvl="0"/>
            <a:r>
              <a:rPr lang="en-IN" sz="1800" dirty="0"/>
              <a:t>When you run the program, it should greet you based on the time of day and ask how it can be of service. You can then provide it with instructions, and it will respond appropriately using text-to-speech</a:t>
            </a:r>
            <a:r>
              <a:rPr lang="en-IN" sz="1800" dirty="0" smtClean="0"/>
              <a:t>.</a:t>
            </a:r>
          </a:p>
          <a:p>
            <a:pPr lvl="0"/>
            <a:r>
              <a:rPr lang="en-IN" sz="1800" dirty="0"/>
              <a:t>If you encounter any issues or errors, make sure that you have installed </a:t>
            </a:r>
            <a:r>
              <a:rPr lang="en-IN" sz="1800" dirty="0" smtClean="0"/>
              <a:t>the “pyttsx3” </a:t>
            </a:r>
            <a:r>
              <a:rPr lang="en-IN" sz="1800" dirty="0"/>
              <a:t>library and that it is up to date. Additionally, make sure that your microphone and speakers are properly configured and that your volume is turned up.</a:t>
            </a:r>
            <a:endParaRPr lang="en-IN" sz="1800"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465" r="19465"/>
          <a:stretch>
            <a:fillRect/>
          </a:stretch>
        </p:blip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177" y="0"/>
            <a:ext cx="5901895" cy="3257550"/>
          </a:xfrm>
          <a:prstGeom prst="rect">
            <a:avLst/>
          </a:prstGeom>
        </p:spPr>
      </p:pic>
    </p:spTree>
    <p:extLst>
      <p:ext uri="{BB962C8B-B14F-4D97-AF65-F5344CB8AC3E}">
        <p14:creationId xmlns:p14="http://schemas.microsoft.com/office/powerpoint/2010/main" val="2638284937"/>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purl.org/dc/terms/"/>
    <ds:schemaRef ds:uri="http://schemas.microsoft.com/office/2006/documentManagement/types"/>
    <ds:schemaRef ds:uri="16c05727-aa75-4e4a-9b5f-8a80a11658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781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Calibri Light</vt:lpstr>
      <vt:lpstr>CiscoSans ExtraLight</vt:lpstr>
      <vt:lpstr>Gill Sans SemiBold</vt:lpstr>
      <vt:lpstr>Times New Roman</vt:lpstr>
      <vt:lpstr>Office Theme</vt:lpstr>
      <vt:lpstr>Developing A voice Assistant</vt:lpstr>
      <vt:lpstr>About The Project</vt:lpstr>
      <vt:lpstr>Technology Overview</vt:lpstr>
      <vt:lpstr>Requirements of python libraries </vt:lpstr>
      <vt:lpstr>pyttsx3</vt:lpstr>
      <vt:lpstr>speech_recognition</vt:lpstr>
      <vt:lpstr>wikipedia python libries</vt:lpstr>
      <vt:lpstr>Python code overview</vt:lpstr>
      <vt:lpstr>Python code overview</vt:lpstr>
      <vt:lpstr>Python code overview</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2023-04-06T11:34:37Z</dcterms:created>
  <dcterms:modified xsi:type="dcterms:W3CDTF">2023-04-06T13:59:29Z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