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527" r:id="rId10"/>
    <p:sldId id="470" r:id="rId11"/>
    <p:sldId id="541" r:id="rId12"/>
    <p:sldId id="472" r:id="rId13"/>
    <p:sldId id="547" r:id="rId14"/>
    <p:sldId id="596" r:id="rId15"/>
    <p:sldId id="597" r:id="rId16"/>
    <p:sldId id="598" r:id="rId17"/>
    <p:sldId id="594" r:id="rId18"/>
    <p:sldId id="595" r:id="rId19"/>
    <p:sldId id="556" r:id="rId20"/>
    <p:sldId id="599" r:id="rId21"/>
    <p:sldId id="600" r:id="rId22"/>
    <p:sldId id="601" r:id="rId23"/>
    <p:sldId id="576" r:id="rId24"/>
    <p:sldId id="577" r:id="rId25"/>
    <p:sldId id="500" r:id="rId26"/>
    <p:sldId id="501" r:id="rId27"/>
    <p:sldId id="502" r:id="rId28"/>
    <p:sldId id="602" r:id="rId29"/>
    <p:sldId id="534" r:id="rId30"/>
    <p:sldId id="401" r:id="rId31"/>
    <p:sldId id="606" r:id="rId32"/>
    <p:sldId id="607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06"/>
            <p14:sldId id="60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4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181601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headers():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06001" y="187398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06002" y="4185430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 :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25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 *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28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 receives a sequence of numbers, separated by a single space,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br>
              <a:rPr lang="bg-BG" b="1" dirty="0"/>
            </a:br>
            <a:r>
              <a:rPr lang="en-US" dirty="0"/>
              <a:t>as a list. 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1445</Words>
  <Application>Microsoft Office PowerPoint</Application>
  <PresentationFormat>Widescreen</PresentationFormat>
  <Paragraphs>270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51</cp:revision>
  <dcterms:created xsi:type="dcterms:W3CDTF">2018-05-23T13:08:44Z</dcterms:created>
  <dcterms:modified xsi:type="dcterms:W3CDTF">2022-02-06T17:13:09Z</dcterms:modified>
  <cp:category>Python Fundamentals Course @ SoftUni: https://softuni.bg/trainings/2442/python-fundamentals-september-2019</cp:category>
</cp:coreProperties>
</file>