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</a:t>
            </a:r>
            <a:r>
              <a:rPr lang="fr-FR" dirty="0" smtClean="0"/>
              <a:t>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51561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</a:t>
                      </a:r>
                      <a:r>
                        <a:rPr lang="fr-FR" dirty="0" smtClean="0"/>
                        <a:t>biens, </a:t>
                      </a:r>
                      <a:r>
                        <a:rPr lang="fr-FR" dirty="0" smtClean="0"/>
                        <a:t>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81968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</a:t>
            </a:r>
            <a:r>
              <a:rPr lang="fr-FR" dirty="0" smtClean="0"/>
              <a:t>conso </a:t>
            </a:r>
            <a:r>
              <a:rPr lang="fr-FR" dirty="0" smtClean="0"/>
              <a:t>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</a:t>
            </a:r>
            <a:r>
              <a:rPr lang="fr-FR" dirty="0" smtClean="0"/>
              <a:t>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300</Words>
  <Application>Microsoft Office PowerPoint</Application>
  <PresentationFormat>Affichage à l'écran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Point d’étape projet WIOD TIVA </vt:lpstr>
      <vt:lpstr>Données</vt:lpstr>
      <vt:lpstr>Élasticité prix ZE à une appréciation EUR</vt:lpstr>
      <vt:lpstr>Élasticité prix pays hors ZE à une appréciation EUR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Violaine FAUBERT</cp:lastModifiedBy>
  <cp:revision>26</cp:revision>
  <dcterms:created xsi:type="dcterms:W3CDTF">2017-12-14T16:50:15Z</dcterms:created>
  <dcterms:modified xsi:type="dcterms:W3CDTF">2017-12-15T09:09:52Z</dcterms:modified>
</cp:coreProperties>
</file>