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5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8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1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80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8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87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Point d’étape projet WIOD TIVA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15 Décembre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45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USD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1463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V:\DiagConj\Commun\CommerceVA\Results\Devaluations\HC_Graph_7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04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V:\DiagConj\Commun\CommerceVA\Results\Devaluations\HC_Graph_7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6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23528" y="566124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WIOD: corrélation positive entre parts des importations dans la consommation et impact du choc de change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7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UK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4838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V:\DiagConj\Commun\CommerceVA\Results\Devaluations\HC_Graph_7b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9129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V:\DiagConj\Commun\CommerceVA\Results\Devaluations\HC_Graph_7b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30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754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Interprétation des résultats</a:t>
            </a:r>
          </a:p>
          <a:p>
            <a:r>
              <a:rPr lang="fr-FR" dirty="0" smtClean="0"/>
              <a:t>Approfondir l’analyse sur la part des inputs importés </a:t>
            </a:r>
          </a:p>
          <a:p>
            <a:r>
              <a:rPr lang="fr-FR" dirty="0" smtClean="0"/>
              <a:t>Impact d’un choc sur le prix du pétrole sur les déflateurs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238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effectué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fr-FR" dirty="0" smtClean="0"/>
              <a:t>Reproduction du travail fourni dans le WP OFCE à une nouvelle base de données (WIOD) et prise en compte des mises à jour de la base TIVA</a:t>
            </a:r>
          </a:p>
          <a:p>
            <a:r>
              <a:rPr lang="fr-FR" dirty="0" smtClean="0"/>
              <a:t>Impact de chocs de change sur:</a:t>
            </a:r>
          </a:p>
          <a:p>
            <a:pPr lvl="1"/>
            <a:r>
              <a:rPr lang="fr-FR" dirty="0" smtClean="0"/>
              <a:t>Prix de production</a:t>
            </a:r>
          </a:p>
          <a:p>
            <a:pPr lvl="1"/>
            <a:r>
              <a:rPr lang="fr-FR" dirty="0" smtClean="0"/>
              <a:t>Prix d’exportations</a:t>
            </a:r>
          </a:p>
          <a:p>
            <a:pPr lvl="1"/>
            <a:r>
              <a:rPr lang="fr-FR" dirty="0" smtClean="0"/>
              <a:t>Prix de consommation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2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451561"/>
              </p:ext>
            </p:extLst>
          </p:nvPr>
        </p:nvGraphicFramePr>
        <p:xfrm>
          <a:off x="323528" y="1196752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2000-2014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1995-2011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Pays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Secteurs</a:t>
                      </a:r>
                    </a:p>
                    <a:p>
                      <a:r>
                        <a:rPr lang="fr-FR" dirty="0" smtClean="0"/>
                        <a:t>Agriculture, biens, services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proportionality assumption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bilateral trade statistics to derive import shares for three end-use categories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(intermediate use, ﬁnal consumption and investment)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assumes that the share of imports in any product consumed directly as intermediate consumption or final demand is the same for all users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89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40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581968"/>
              </p:ext>
            </p:extLst>
          </p:nvPr>
        </p:nvGraphicFramePr>
        <p:xfrm>
          <a:off x="457200" y="1052736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23238" y="4771412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 production et de consommation: des effets relativement proches entre TIVA et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des exportations: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beaucoup plus fort avec WIOD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Implication de l’hypothèse sur le contenu en importations par usage: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WIOD: un effet bien plus fort sur le prix d’exportations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TIVA: des effets proches sur tous les déflateurs</a:t>
            </a:r>
            <a:endParaRPr lang="fr-FR" dirty="0"/>
          </a:p>
        </p:txBody>
      </p:sp>
      <p:pic>
        <p:nvPicPr>
          <p:cNvPr id="1026" name="Picture 2" descr="V:\DiagConj\Commun\CommerceVA\Results\Devaluations\HC_Graph_3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4848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V:\DiagConj\Commun\CommerceVA\Results\Devaluations\HC_Graph_3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6" y="1384848"/>
            <a:ext cx="4648984" cy="337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6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pays hors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96700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 descr="V:\DiagConj\Commun\CommerceVA\Results\Devaluations\HC_Graph_4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30" y="1988839"/>
            <a:ext cx="4699570" cy="34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:\DiagConj\Commun\CommerceVA\Results\Devaluations\HC_Graph_4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88840"/>
            <a:ext cx="4680520" cy="33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0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pays hors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680447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4temp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88" y="1981581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4temp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88096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58924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Pays les plus exposés: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UE et partenaires européens (Suisse, Norvège)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Afrique du Nord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5653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consommation à une appréciation de la monnaie locale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44268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2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8426"/>
            <a:ext cx="4660453" cy="33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2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080821"/>
            <a:ext cx="4524606" cy="328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2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USD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267680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V:\DiagConj\Commun\CommerceVA\Results\Devaluations\HC_Graph_4temp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V:\DiagConj\Commun\CommerceVA\Results\Devaluations\HC_Graph_4temp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5892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Pays le plus exposé: Irlande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l’exposition dans le temps avec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plus faible avec TIVA, hormis pour l’Irlande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484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UK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728573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V:\DiagConj\Commun\CommerceVA\Results\Devaluations\HC_WIOD_Graph_4tem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V:\DiagConj\Commun\CommerceVA\Results\Devaluations\HC_TIVA_Graph_4temp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47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95536" y="55892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Pays les plus exposés: Irlande, Malte, Chypre, Luxembourg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l’exposition dans le temps avec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plus faible avec TIVA, hormis pour l’Irlande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209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371</Words>
  <Application>Microsoft Office PowerPoint</Application>
  <PresentationFormat>Affichage à l'écran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Point d’étape projet WIOD TIVA </vt:lpstr>
      <vt:lpstr>Travail effectué</vt:lpstr>
      <vt:lpstr>Données</vt:lpstr>
      <vt:lpstr>Élasticité prix ZE à une appréciation EUR</vt:lpstr>
      <vt:lpstr>Élasticité prix pays hors ZE à une appréciation EUR</vt:lpstr>
      <vt:lpstr>Élasticité prix conso pays hors ZE à une appréciation EUR</vt:lpstr>
      <vt:lpstr>Élasticité prix consommation à une appréciation de la monnaie locale</vt:lpstr>
      <vt:lpstr>Élasticité prix conso ZE à une appréciation USD</vt:lpstr>
      <vt:lpstr>Élasticité prix conso ZE à une appréciation UK</vt:lpstr>
      <vt:lpstr>Élasticité prix conso ZE à une appréciation USD</vt:lpstr>
      <vt:lpstr>Élasticité prix conso ZE à une appréciation UK</vt:lpstr>
      <vt:lpstr>Suite du projet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d’étape projet WIOD TIVA </dc:title>
  <dc:creator>Violaine FAUBERT</dc:creator>
  <cp:lastModifiedBy>Violaine FAUBERT</cp:lastModifiedBy>
  <cp:revision>28</cp:revision>
  <dcterms:created xsi:type="dcterms:W3CDTF">2017-12-14T16:50:15Z</dcterms:created>
  <dcterms:modified xsi:type="dcterms:W3CDTF">2017-12-15T09:23:55Z</dcterms:modified>
</cp:coreProperties>
</file>