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9" r:id="rId5"/>
    <p:sldId id="258" r:id="rId6"/>
    <p:sldId id="271" r:id="rId7"/>
    <p:sldId id="260" r:id="rId8"/>
    <p:sldId id="261" r:id="rId9"/>
    <p:sldId id="259" r:id="rId10"/>
    <p:sldId id="262" r:id="rId11"/>
    <p:sldId id="263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BA15-617B-471D-9C24-3379A529887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/>
              <a:t>USD (2011)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/>
              <a:t>UK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/>
              <a:t>USD (2011)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</a:t>
            </a:r>
            <a:r>
              <a:rPr lang="fr-FR" dirty="0"/>
              <a:t>UK (2011)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Comparaison avec les élasticités </a:t>
            </a:r>
            <a:r>
              <a:rPr lang="fr-FR" dirty="0" smtClean="0"/>
              <a:t>agrégées?</a:t>
            </a:r>
            <a:endParaRPr lang="fr-FR" dirty="0"/>
          </a:p>
          <a:p>
            <a:r>
              <a:rPr lang="fr-FR" dirty="0"/>
              <a:t>On ne peut pas comparer avec le MT ou le LT, mais on peut le faire avec le </a:t>
            </a:r>
            <a:r>
              <a:rPr lang="fr-FR" dirty="0" smtClean="0"/>
              <a:t>CT. </a:t>
            </a:r>
            <a:r>
              <a:rPr lang="fr-FR" dirty="0"/>
              <a:t>Est-ce que les différences sont comptables ou liées au bouclage ?</a:t>
            </a:r>
          </a:p>
          <a:p>
            <a:r>
              <a:rPr lang="fr-FR" dirty="0"/>
              <a:t>Que nous pourrions utiliser pour les années récentes ?</a:t>
            </a:r>
          </a:p>
          <a:p>
            <a:r>
              <a:rPr lang="fr-FR" dirty="0"/>
              <a:t>Approfondir l’analyse sur la part des inputs </a:t>
            </a:r>
            <a:r>
              <a:rPr lang="fr-FR" dirty="0" smtClean="0"/>
              <a:t>importés. </a:t>
            </a:r>
            <a:r>
              <a:rPr lang="fr-FR" dirty="0"/>
              <a:t>Quid des changements dans le temps ?</a:t>
            </a:r>
          </a:p>
          <a:p>
            <a:r>
              <a:rPr lang="fr-FR" dirty="0"/>
              <a:t>Est-ce qu’il y a une dynamique qui ne se résume </a:t>
            </a:r>
            <a:r>
              <a:rPr lang="fr-FR" dirty="0" smtClean="0"/>
              <a:t>pas à </a:t>
            </a:r>
            <a:r>
              <a:rPr lang="fr-FR" dirty="0"/>
              <a:t>l’évolution de la part des inputs ?</a:t>
            </a:r>
          </a:p>
          <a:p>
            <a:r>
              <a:rPr lang="fr-FR" dirty="0"/>
              <a:t>Problématique pour une note : existe-t-il une formule au doigt mouillé qui serait meilleure que les élasticités agrégées de CT actuelles ?</a:t>
            </a:r>
          </a:p>
          <a:p>
            <a:r>
              <a:rPr lang="fr-FR" dirty="0"/>
              <a:t>Contrat suivant ? Impact d’un choc sur le prix du pétrole sur les déflateurs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5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smtClean="0"/>
              <a:t>Prix d’exportation</a:t>
            </a:r>
            <a:endParaRPr lang="fr-FR" dirty="0" smtClean="0"/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51561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des WIOT (ici, TIVA)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9105111" cy="59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9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793650"/>
            <a:ext cx="5511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24950" cy="63408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Élasticité prix ZE à une appréciation </a:t>
            </a:r>
            <a:r>
              <a:rPr lang="fr-FR" sz="3200" dirty="0"/>
              <a:t>EUR (2011)</a:t>
            </a:r>
            <a:endParaRPr lang="fr-FR" sz="32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88525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9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</a:t>
            </a:r>
            <a:r>
              <a:rPr lang="fr-FR" dirty="0" smtClean="0"/>
              <a:t>appréciation de la devise locale (2011)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V:\DiagConj\Commun\CommerceVA\Results\Devaluations\HC_Graph_1_TIVA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:\DiagConj\Commun\CommerceVA\Results\Devaluations\HC_Graph_1_WIODH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</a:t>
            </a:r>
            <a:r>
              <a:rPr lang="fr-FR" dirty="0"/>
              <a:t>EUR (2011)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481</Words>
  <Application>Microsoft Office PowerPoint</Application>
  <PresentationFormat>Affichage à l'écran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Point d’étape projet WIOD TIVA </vt:lpstr>
      <vt:lpstr>Travail effectué</vt:lpstr>
      <vt:lpstr>Données</vt:lpstr>
      <vt:lpstr>Structure des WIOT (ici, TIVA)</vt:lpstr>
      <vt:lpstr>Élasticité prix ZE à une appréciation EUR</vt:lpstr>
      <vt:lpstr>Élasticité prix ZE à une appréciation EUR (2011)</vt:lpstr>
      <vt:lpstr>Élasticité prix pays hors ZE à une appréciation de la devise locale (2011)</vt:lpstr>
      <vt:lpstr>Élasticité prix conso pays hors ZE à une appréciation EUR (2011)</vt:lpstr>
      <vt:lpstr>Élasticité prix consommation à une appréciation de la monnaie locale</vt:lpstr>
      <vt:lpstr>Élasticité prix conso ZE à une appréciation USD (2011)</vt:lpstr>
      <vt:lpstr>Élasticité prix conso ZE à une appréciation UK </vt:lpstr>
      <vt:lpstr>Élasticité prix conso ZE à une appréciation USD (2011)</vt:lpstr>
      <vt:lpstr>Élasticité prix conso ZE à une appréciation UK (2011)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</dc:title>
  <dc:creator>Violaine FAUBERT</dc:creator>
  <cp:lastModifiedBy>Violaine FAUBERT</cp:lastModifiedBy>
  <cp:revision>35</cp:revision>
  <dcterms:created xsi:type="dcterms:W3CDTF">2017-12-14T16:50:15Z</dcterms:created>
  <dcterms:modified xsi:type="dcterms:W3CDTF">2017-12-15T16:35:13Z</dcterms:modified>
</cp:coreProperties>
</file>