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9" r:id="rId5"/>
    <p:sldId id="258" r:id="rId6"/>
    <p:sldId id="260" r:id="rId7"/>
    <p:sldId id="261" r:id="rId8"/>
    <p:sldId id="259" r:id="rId9"/>
    <p:sldId id="262" r:id="rId10"/>
    <p:sldId id="263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468F-A5DA-400C-991C-AD9811B4F9D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D9D5A-21CA-4802-8696-C4EAA3839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0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0400-36D4-4F83-9BBA-CF56EAE6DADE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5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DD6-7A26-4A0F-AF4A-B0A1F8C0E94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9696-DE3A-4842-B75D-F1103FC536BC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B157-0410-4ACC-9C5E-CEBE5C3E3921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527-99F4-4D93-A98F-F3F388B8EF9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8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B7DD-1C63-4F8C-9087-2FF5B212B72C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E8C1-8C7F-4341-B301-64523B8EAFEE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8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373A-D583-444A-A6D7-E67B2FDA2222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986F-B75E-47C7-B647-89E37CF8CB10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C235-02D7-4799-BA0C-1D259E4CB2A9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7DB7-CE0D-411D-9505-A5714BF5AE15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8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214C-069E-4712-9793-CD2AC39332E6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79F8-DCA1-40EA-8D91-2EE9239FA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Point d’étape projet WIOD TIVA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15 Décembre 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28573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V:\DiagConj\Commun\CommerceVA\Results\Devaluations\HC_WIOD_Graph_4tem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V:\DiagConj\Commun\CommerceVA\Results\Devaluations\HC_TIVA_Graph_4temp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7" y="1916832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les plus exposés: Irlande, Malte, Chypre, Luxembourg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1463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V:\DiagConj\Commun\CommerceVA\Results\Devaluations\HC_Graph_7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04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V:\DiagConj\Commun\CommerceVA\Results\Devaluations\HC_Graph_7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6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3528" y="56612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WIOD: corrélation positive entre parts des importations dans la consommation et impact du choc de change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UK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83836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V:\DiagConj\Commun\CommerceVA\Results\Devaluations\HC_Graph_7b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9129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V:\DiagConj\Commun\CommerceVA\Results\Devaluations\HC_Graph_7b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5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</a:p>
          <a:p>
            <a:r>
              <a:rPr lang="fr-FR" dirty="0" smtClean="0"/>
              <a:t>Approfondir l’analyse sur la part des inputs importés </a:t>
            </a:r>
          </a:p>
          <a:p>
            <a:r>
              <a:rPr lang="fr-FR" dirty="0" smtClean="0"/>
              <a:t>Impact d’un choc sur le prix du pétrole sur les déflateurs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3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dirty="0" smtClean="0"/>
              <a:t>Reproduction du travail fourni dans le WP OFCE à une nouvelle base de données (WIOD) et prise en compte des mises à jour de la base TIVA</a:t>
            </a:r>
          </a:p>
          <a:p>
            <a:r>
              <a:rPr lang="fr-FR" dirty="0" smtClean="0"/>
              <a:t>Impact de chocs de change sur:</a:t>
            </a:r>
          </a:p>
          <a:p>
            <a:pPr lvl="1"/>
            <a:r>
              <a:rPr lang="fr-FR" dirty="0" smtClean="0"/>
              <a:t>Prix de production</a:t>
            </a:r>
          </a:p>
          <a:p>
            <a:pPr lvl="1"/>
            <a:r>
              <a:rPr lang="fr-FR" dirty="0" smtClean="0"/>
              <a:t>Prix d’exportations</a:t>
            </a:r>
          </a:p>
          <a:p>
            <a:pPr lvl="1"/>
            <a:r>
              <a:rPr lang="fr-FR" dirty="0" smtClean="0"/>
              <a:t>Prix de consommation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55948"/>
              </p:ext>
            </p:extLst>
          </p:nvPr>
        </p:nvGraphicFramePr>
        <p:xfrm>
          <a:off x="323528" y="1196752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2000-2014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1995-2011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Pays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Secteurs</a:t>
                      </a:r>
                    </a:p>
                    <a:p>
                      <a:r>
                        <a:rPr lang="fr-FR" dirty="0" smtClean="0"/>
                        <a:t>Agriculture, biens, services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proportionality assumption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bilateral trade statistics to derive import shares for three end-use categories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(intermediate use, ﬁnal consumption and investment)</a:t>
                      </a:r>
                      <a:endParaRPr lang="fr-F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assumes that the share of imports in any product consumed directly as intermediate consumption or final demand is the same for all users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8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Structure des WIOT (ici, TIVA)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9105111" cy="59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81968"/>
              </p:ext>
            </p:extLst>
          </p:nvPr>
        </p:nvGraphicFramePr>
        <p:xfrm>
          <a:off x="457200" y="105273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3238" y="47714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 production et de consommation: des effets relativement proches entre TIVA et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Prix des exportations: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beaucoup plus fort avec WIOD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Implication de l’hypothèse sur le contenu en importations par usage: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WIOD: un effet bien plus fort sur le prix d’exportations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TIVA: des effets proches sur tous les déflateurs</a:t>
            </a:r>
            <a:endParaRPr lang="fr-FR" dirty="0"/>
          </a:p>
        </p:txBody>
      </p:sp>
      <p:pic>
        <p:nvPicPr>
          <p:cNvPr id="1026" name="Picture 2" descr="V:\DiagConj\Commun\CommerceVA\Results\Devaluations\HC_Graph_3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4848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DiagConj\Commun\CommerceVA\Results\Devaluations\HC_Graph_3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6" y="1384848"/>
            <a:ext cx="4648984" cy="337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6700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V:\DiagConj\Commun\CommerceVA\Results\Devaluations\HC_Graph_4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30" y="1988839"/>
            <a:ext cx="4699570" cy="34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:\DiagConj\Commun\CommerceVA\Results\Devaluations\HC_Graph_4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4680520" cy="33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pays hors ZE à une appréciation EUR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80447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4temp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88" y="1981581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4temp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096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Pays les plus exposés: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UE et partenaires européens (Suisse, Norvège)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Afrique du Nord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5653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Élasticité prix consommation à une appréciation de la monnaie locale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4268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V:\DiagConj\Commun\CommerceVA\Results\Devaluations\HC_Graph_2_WIO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8426"/>
            <a:ext cx="4660453" cy="338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DiagConj\Commun\CommerceVA\Results\Devaluations\HC_Graph_2_TI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80821"/>
            <a:ext cx="4524606" cy="328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Élasticité prix conso ZE à une appréciation USD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7680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WIOD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TIVA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V:\DiagConj\Commun\CommerceVA\Results\Devaluations\HC_Graph_4tempc_TI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8840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V:\DiagConj\Commun\CommerceVA\Results\Devaluations\HC_Graph_4tempc_WI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88839"/>
            <a:ext cx="45529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558924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Pays le plus exposé: Irlande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de l’exposition dans le temps avec WIOD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plus faible avec TIVA, hormis pour l’Irlande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79F8-DCA1-40EA-8D91-2EE9239FA7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4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392</Words>
  <Application>Microsoft Office PowerPoint</Application>
  <PresentationFormat>Affichage à l'écran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Point d’étape projet WIOD TIVA </vt:lpstr>
      <vt:lpstr>Travail effectué</vt:lpstr>
      <vt:lpstr>Données</vt:lpstr>
      <vt:lpstr>Structure des WIOT (ici, TIVA)</vt:lpstr>
      <vt:lpstr>Élasticité prix ZE à une appréciation EUR</vt:lpstr>
      <vt:lpstr>Élasticité prix pays hors ZE à une appréciation EUR</vt:lpstr>
      <vt:lpstr>Élasticité prix conso pays hors ZE à une appréciation EUR</vt:lpstr>
      <vt:lpstr>Élasticité prix consommation à une appréciation de la monnaie locale</vt:lpstr>
      <vt:lpstr>Élasticité prix conso ZE à une appréciation USD</vt:lpstr>
      <vt:lpstr>Élasticité prix conso ZE à une appréciation UK</vt:lpstr>
      <vt:lpstr>Élasticité prix conso ZE à une appréciation USD</vt:lpstr>
      <vt:lpstr>Élasticité prix conso ZE à une appréciation UK</vt:lpstr>
      <vt:lpstr>Suite du projet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d’étape projet WIOD TIVA </dc:title>
  <dc:creator>Violaine FAUBERT</dc:creator>
  <cp:lastModifiedBy>Violaine FAUBERT</cp:lastModifiedBy>
  <cp:revision>30</cp:revision>
  <dcterms:created xsi:type="dcterms:W3CDTF">2017-12-14T16:50:15Z</dcterms:created>
  <dcterms:modified xsi:type="dcterms:W3CDTF">2017-12-15T12:28:42Z</dcterms:modified>
</cp:coreProperties>
</file>