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9" r:id="rId5"/>
    <p:sldId id="258" r:id="rId6"/>
    <p:sldId id="271" r:id="rId7"/>
    <p:sldId id="260" r:id="rId8"/>
    <p:sldId id="261" r:id="rId9"/>
    <p:sldId id="259" r:id="rId10"/>
    <p:sldId id="262" r:id="rId11"/>
    <p:sldId id="263" r:id="rId12"/>
    <p:sldId id="265" r:id="rId13"/>
    <p:sldId id="266" r:id="rId14"/>
    <p:sldId id="270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9"/>
  </p:normalViewPr>
  <p:slideViewPr>
    <p:cSldViewPr>
      <p:cViewPr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5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39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78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1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80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85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0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88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91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87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22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Point d’étape projet WIOD TIVA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15 Décembre 2017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1456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conso ZE à une appréciation USD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267680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V:\DiagConj\Commun\CommerceVA\Results\Devaluations\HC_Graph_4tempc_TI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1988840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V:\DiagConj\Commun\CommerceVA\Results\Devaluations\HC_Graph_4tempc_WI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988839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95536" y="5589240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Pays le plus exposé: Irlande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Augmentation de l’exposition dans le temps avec WIOD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Effet plus faible avec TIVA, hormis pour l’Irlande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4842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conso ZE à une appréciation UK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728573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V:\DiagConj\Commun\CommerceVA\Results\Devaluations\HC_WIOD_Graph_4temp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4" y="1916832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V:\DiagConj\Commun\CommerceVA\Results\Devaluations\HC_TIVA_Graph_4temp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247" y="1916832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395536" y="5589240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Pays les plus exposés: Irlande, Malte, Chypre, Luxembourg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Augmentation de l’exposition dans le temps avec WIOD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Effet plus faible avec TIVA, hormis pour l’Irlande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5209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conso ZE à une appréciation USD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146336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 descr="V:\DiagConj\Commun\CommerceVA\Results\Devaluations\HC_Graph_7c_TI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304" y="1988839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V:\DiagConj\Commun\CommerceVA\Results\Devaluations\HC_Graph_7c_WI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46" y="1988840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23528" y="5661248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WIOD: corrélation positive entre parts des importations dans la consommation et impact du choc de change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674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conso ZE à une appréciation UK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483836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 descr="V:\DiagConj\Commun\CommerceVA\Results\Devaluations\HC_Graph_7b_WI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991290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V:\DiagConj\Commun\CommerceVA\Results\Devaluations\HC_Graph_7b_TI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430" y="1988839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754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Suite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Comparaison avec les élasticités agrégées ?</a:t>
            </a:r>
          </a:p>
          <a:p>
            <a:r>
              <a:rPr lang="fr-FR" dirty="0"/>
              <a:t>On ne peut pas comparer avec le MT ou le LT, mais on peut le faire avec le CT Est-ce que les différences sont comptables ou liées au bouclage ?</a:t>
            </a:r>
          </a:p>
          <a:p>
            <a:r>
              <a:rPr lang="fr-FR" dirty="0"/>
              <a:t>Que nous pourrions utiliser pour les années récentes ?</a:t>
            </a:r>
          </a:p>
          <a:p>
            <a:r>
              <a:rPr lang="fr-FR" dirty="0"/>
              <a:t>Approfondir l’analyse sur la part des inputs importés Quid des changements dans le temps ?</a:t>
            </a:r>
          </a:p>
          <a:p>
            <a:r>
              <a:rPr lang="fr-FR" dirty="0"/>
              <a:t>Est-ce qu’il y a une dynamique qui ne se résume à l’évolution de la part des inputs ?</a:t>
            </a:r>
          </a:p>
          <a:p>
            <a:r>
              <a:rPr lang="fr-FR" dirty="0"/>
              <a:t>Problématique pour une note : existe-t-il une formule au doigt mouillé qui serait meilleure que les élasticités agrégées de CT actuelles ?</a:t>
            </a:r>
          </a:p>
          <a:p>
            <a:r>
              <a:rPr lang="fr-FR" dirty="0"/>
              <a:t>Contrat suivant ? </a:t>
            </a:r>
            <a:r>
              <a:rPr lang="fr-FR"/>
              <a:t>Impact d’un choc sur le prix du pétrole sur les déflateurs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65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effectué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fr-FR" dirty="0" smtClean="0"/>
              <a:t>Reproduction du travail fourni dans le WP OFCE à une nouvelle base de données (WIOD) et prise en compte des mises à jour de la base TIVA</a:t>
            </a:r>
          </a:p>
          <a:p>
            <a:r>
              <a:rPr lang="fr-FR" dirty="0" smtClean="0"/>
              <a:t>Impact de chocs de change sur:</a:t>
            </a:r>
          </a:p>
          <a:p>
            <a:pPr lvl="1"/>
            <a:r>
              <a:rPr lang="fr-FR" dirty="0" smtClean="0"/>
              <a:t>Prix de production</a:t>
            </a:r>
          </a:p>
          <a:p>
            <a:pPr lvl="1"/>
            <a:r>
              <a:rPr lang="fr-FR" smtClean="0"/>
              <a:t>Prix d’exportation</a:t>
            </a:r>
            <a:endParaRPr lang="fr-FR" dirty="0" smtClean="0"/>
          </a:p>
          <a:p>
            <a:pPr lvl="1"/>
            <a:r>
              <a:rPr lang="fr-FR" dirty="0" smtClean="0"/>
              <a:t>Prix de consommation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821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Données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451561"/>
              </p:ext>
            </p:extLst>
          </p:nvPr>
        </p:nvGraphicFramePr>
        <p:xfrm>
          <a:off x="323528" y="1196752"/>
          <a:ext cx="8229600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Années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2000-2014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1995-2011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Pays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Secteurs</a:t>
                      </a:r>
                    </a:p>
                    <a:p>
                      <a:r>
                        <a:rPr lang="fr-FR" dirty="0" smtClean="0"/>
                        <a:t>Agriculture, biens, services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proportionality assumption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bilateral trade statistics to derive import shares for three end-use categories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(intermediate use, ﬁnal consumption and investment)</a:t>
                      </a:r>
                      <a:endParaRPr lang="fr-F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oui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assumes that the share of imports in any product consumed directly as intermediate consumption or final demand is the same for all users</a:t>
                      </a:r>
                      <a:endParaRPr lang="fr-FR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89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Structure des WIOT (ici, TIVA)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3"/>
            <a:ext cx="9105111" cy="594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9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63408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Élasticité prix ZE à une appréciation EUR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23238" y="4771412"/>
            <a:ext cx="8496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Prix de production et de consommation: des effets relativement proches entre TIVA et WIOD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Prix des exportations: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Effet beaucoup plus fort avec WIOD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Implication de l’hypothèse sur le contenu en importations par usage: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WIOD: un effet bien plus fort sur le prix d’exportations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TIVA: des effets proches sur tous les déflateurs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793650"/>
            <a:ext cx="55118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6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63408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Élasticité prix ZE à une appréciation EUR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688525"/>
              </p:ext>
            </p:extLst>
          </p:nvPr>
        </p:nvGraphicFramePr>
        <p:xfrm>
          <a:off x="457200" y="1052736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323238" y="4771412"/>
            <a:ext cx="8496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Prix de production et de consommation: des effets relativement proches entre TIVA et WIOD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Prix des exportations: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Effet beaucoup plus fort avec WIOD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Implication de l’hypothèse sur le contenu en importations par usage: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WIOD: un effet bien plus fort sur le prix d’exportations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TIVA: des effets proches sur tous les déflateurs</a:t>
            </a:r>
            <a:endParaRPr lang="fr-FR" dirty="0"/>
          </a:p>
        </p:txBody>
      </p:sp>
      <p:pic>
        <p:nvPicPr>
          <p:cNvPr id="1026" name="Picture 2" descr="V:\DiagConj\Commun\CommerceVA\Results\Devaluations\HC_Graph_3_TI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84848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V:\DiagConj\Commun\CommerceVA\Results\Devaluations\HC_Graph_3_WI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76" y="1384848"/>
            <a:ext cx="4648984" cy="337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89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pays hors ZE à une </a:t>
            </a:r>
            <a:r>
              <a:rPr lang="fr-FR" dirty="0" smtClean="0"/>
              <a:t>dépréciation devise locale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967008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5" name="Picture 3" descr="V:\DiagConj\Commun\CommerceVA\Results\Devaluations\HC_Graph_4_TIV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0"/>
          <a:stretch/>
        </p:blipFill>
        <p:spPr bwMode="auto">
          <a:xfrm>
            <a:off x="4444430" y="2272683"/>
            <a:ext cx="4699570" cy="312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:\DiagConj\Commun\CommerceVA\Results\Devaluations\HC_Graph_4_WIO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4"/>
          <a:stretch/>
        </p:blipFill>
        <p:spPr bwMode="auto">
          <a:xfrm>
            <a:off x="-108520" y="2272683"/>
            <a:ext cx="4680520" cy="311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0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conso pays hors ZE à une appréciation EUR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680447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V:\DiagConj\Commun\CommerceVA\Results\Devaluations\HC_Graph_4temp_TI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188" y="1981581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V:\DiagConj\Commun\CommerceVA\Results\Devaluations\HC_Graph_4temp_WI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988096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95536" y="5589240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Pays les plus exposés: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UE et partenaires européens (Suisse, Norvège)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Afrique du Nord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4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5653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Élasticité prix consommation à une appréciation de la monnaie locale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442688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V:\DiagConj\Commun\CommerceVA\Results\Devaluations\HC_Graph_2_WI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38426"/>
            <a:ext cx="4660453" cy="338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V:\DiagConj\Commun\CommerceVA\Results\Devaluations\HC_Graph_2_TI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080821"/>
            <a:ext cx="4524606" cy="328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5247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460</Words>
  <Application>Microsoft Office PowerPoint</Application>
  <PresentationFormat>Affichage à l'écran (4:3)</PresentationFormat>
  <Paragraphs>85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Point d’étape projet WIOD TIVA </vt:lpstr>
      <vt:lpstr>Travail effectué</vt:lpstr>
      <vt:lpstr>Données</vt:lpstr>
      <vt:lpstr>Structure des WIOT (ici, TIVA)</vt:lpstr>
      <vt:lpstr>Élasticité prix ZE à une appréciation EUR</vt:lpstr>
      <vt:lpstr>Élasticité prix ZE à une appréciation EUR</vt:lpstr>
      <vt:lpstr>Élasticité prix pays hors ZE à une dépréciation devise locale</vt:lpstr>
      <vt:lpstr>Élasticité prix conso pays hors ZE à une appréciation EUR</vt:lpstr>
      <vt:lpstr>Élasticité prix consommation à une appréciation de la monnaie locale</vt:lpstr>
      <vt:lpstr>Élasticité prix conso ZE à une appréciation USD</vt:lpstr>
      <vt:lpstr>Élasticité prix conso ZE à une appréciation UK</vt:lpstr>
      <vt:lpstr>Élasticité prix conso ZE à une appréciation USD</vt:lpstr>
      <vt:lpstr>Élasticité prix conso ZE à une appréciation UK</vt:lpstr>
      <vt:lpstr>Suite du projet</vt:lpstr>
    </vt:vector>
  </TitlesOfParts>
  <Company>Banque de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d’étape projet WIOD TIVA</dc:title>
  <dc:creator>Violaine FAUBERT</dc:creator>
  <cp:lastModifiedBy>Violaine FAUBERT</cp:lastModifiedBy>
  <cp:revision>32</cp:revision>
  <dcterms:created xsi:type="dcterms:W3CDTF">2017-12-14T16:50:15Z</dcterms:created>
  <dcterms:modified xsi:type="dcterms:W3CDTF">2017-12-15T15:35:23Z</dcterms:modified>
</cp:coreProperties>
</file>