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9" r:id="rId5"/>
    <p:sldId id="258" r:id="rId6"/>
    <p:sldId id="260" r:id="rId7"/>
    <p:sldId id="261" r:id="rId8"/>
    <p:sldId id="259" r:id="rId9"/>
    <p:sldId id="262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468F-A5DA-400C-991C-AD9811B4F9D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D9D5A-21CA-4802-8696-C4EAA383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0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0400-36D4-4F83-9BBA-CF56EAE6DADE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DD6-7A26-4A0F-AF4A-B0A1F8C0E94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9696-DE3A-4842-B75D-F1103FC536BC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B157-0410-4ACC-9C5E-CEBE5C3E392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527-99F4-4D93-A98F-F3F388B8EF9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B7DD-1C63-4F8C-9087-2FF5B212B72C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E8C1-8C7F-4341-B301-64523B8EAFEE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373A-D583-444A-A6D7-E67B2FDA2222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986F-B75E-47C7-B647-89E37CF8CB10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C235-02D7-4799-BA0C-1D259E4CB2A9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7DB7-CE0D-411D-9505-A5714BF5AE15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214C-069E-4712-9793-CD2AC39332E6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</a:p>
          <a:p>
            <a:r>
              <a:rPr lang="fr-FR" dirty="0" smtClean="0"/>
              <a:t>Approfondir l’analyse sur la part des inputs importés </a:t>
            </a:r>
          </a:p>
          <a:p>
            <a:r>
              <a:rPr lang="fr-FR" dirty="0" smtClean="0"/>
              <a:t>Impact d’un choc sur le prix du pétrole sur les déflateurs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3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dirty="0" smtClean="0"/>
              <a:t>Prix d’exportations</a:t>
            </a:r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55948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des WIOT (ici, TIVA)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9105111" cy="59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81968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392</Words>
  <Application>Microsoft Office PowerPoint</Application>
  <PresentationFormat>Affichage à l'écran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Point d’étape projet WIOD TIVA </vt:lpstr>
      <vt:lpstr>Travail effectué</vt:lpstr>
      <vt:lpstr>Données</vt:lpstr>
      <vt:lpstr>Structure des WIOT (ici, TIVA)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30</cp:revision>
  <dcterms:created xsi:type="dcterms:W3CDTF">2017-12-14T16:50:15Z</dcterms:created>
  <dcterms:modified xsi:type="dcterms:W3CDTF">2017-12-15T10:37:57Z</dcterms:modified>
</cp:coreProperties>
</file>