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BA15-617B-471D-9C24-3379A529887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82794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32973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71" y="2060848"/>
            <a:ext cx="4548329" cy="33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60848"/>
            <a:ext cx="4595670" cy="33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</a:t>
            </a:r>
            <a:r>
              <a:rPr lang="fr-FR" dirty="0" smtClean="0"/>
              <a:t>cons </a:t>
            </a:r>
            <a:r>
              <a:rPr lang="fr-FR" dirty="0" smtClean="0"/>
              <a:t>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33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1988839"/>
            <a:ext cx="4662052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</a:t>
            </a:r>
            <a:r>
              <a:rPr lang="fr-FR" dirty="0" smtClean="0"/>
              <a:t>conso </a:t>
            </a:r>
            <a:r>
              <a:rPr lang="fr-FR" dirty="0" smtClean="0"/>
              <a:t>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05" y="1922981"/>
            <a:ext cx="4759204" cy="34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4017"/>
            <a:ext cx="4675125" cy="33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</a:t>
            </a:r>
            <a:r>
              <a:rPr lang="fr-FR" dirty="0" smtClean="0"/>
              <a:t>conso </a:t>
            </a:r>
            <a:r>
              <a:rPr lang="fr-FR" dirty="0" smtClean="0"/>
              <a:t>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</a:t>
            </a:r>
            <a:r>
              <a:rPr lang="fr-FR" dirty="0" smtClean="0"/>
              <a:t>conso </a:t>
            </a:r>
            <a:r>
              <a:rPr lang="fr-FR" dirty="0" smtClean="0"/>
              <a:t>ZE à une appréciation euro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V:\DiagConj\Commun\CommerceVA\Results\Devaluations\HC_Graph_7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916832"/>
            <a:ext cx="466205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V:\DiagConj\Commun\CommerceVA\Results\Devaluations\HC_Graph_7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150</Words>
  <Application>Microsoft Office PowerPoint</Application>
  <PresentationFormat>Affichage à l'écran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Point d’étape projet WIOD TIVA </vt:lpstr>
      <vt:lpstr>Données</vt:lpstr>
      <vt:lpstr>Élasticité prix ZE à une appréciation EUR</vt:lpstr>
      <vt:lpstr>Élasticité prix pays hors ZE à une appréciation EUR</vt:lpstr>
      <vt:lpstr>Élasticité prix cons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euro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Violaine FAUBERT</cp:lastModifiedBy>
  <cp:revision>9</cp:revision>
  <dcterms:created xsi:type="dcterms:W3CDTF">2017-12-14T16:50:15Z</dcterms:created>
  <dcterms:modified xsi:type="dcterms:W3CDTF">2017-12-14T17:21:15Z</dcterms:modified>
</cp:coreProperties>
</file>