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4"/>
  </p:sldMasterIdLst>
  <p:notesMasterIdLst>
    <p:notesMasterId r:id="rId17"/>
  </p:notesMasterIdLst>
  <p:handoutMasterIdLst>
    <p:handoutMasterId r:id="rId18"/>
  </p:handoutMasterIdLst>
  <p:sldIdLst>
    <p:sldId id="298" r:id="rId5"/>
    <p:sldId id="300" r:id="rId6"/>
    <p:sldId id="305" r:id="rId7"/>
    <p:sldId id="309" r:id="rId8"/>
    <p:sldId id="306" r:id="rId9"/>
    <p:sldId id="311" r:id="rId10"/>
    <p:sldId id="312" r:id="rId11"/>
    <p:sldId id="313" r:id="rId12"/>
    <p:sldId id="308" r:id="rId13"/>
    <p:sldId id="310" r:id="rId14"/>
    <p:sldId id="302" r:id="rId15"/>
    <p:sldId id="303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92" d="100"/>
          <a:sy n="92" d="100"/>
        </p:scale>
        <p:origin x="7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2D11A-4A4C-4762-9A3D-38B816BFA086}" type="datetimeFigureOut">
              <a:rPr lang="fr-FR" smtClean="0"/>
              <a:t>05/02/2024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29993-E93F-4628-BDE0-2946103AC1B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1997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E8838-E61C-436D-81FA-CFC9A861CF2C}" type="datetimeFigureOut">
              <a:rPr lang="fr-FR" noProof="0" smtClean="0"/>
              <a:t>05/02/2024</a:t>
            </a:fld>
            <a:endParaRPr lang="fr-FR" noProof="0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0C060-F7D4-4C65-826A-795CA5BE88E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1712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7375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8999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307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1129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0694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448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535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770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2093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5611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B4DAA2-E606-EA60-26E7-345D8DD34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BE968B-9B34-A90F-D236-50886D237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28FBDD-032F-1637-A5EC-097CD4FD7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2829AA3-688F-4FAF-9C70-2EAED5DE0A5F}" type="datetime1">
              <a:rPr lang="fr-FR" noProof="0" smtClean="0"/>
              <a:t>05/02/2024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D6F381-7698-8177-851A-4BAFFFDB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DB84F4-F4F0-5804-E53C-846E6AD6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6256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DAFEA-85FF-601A-FFA0-7F377C8D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16B820-E20C-8176-C049-9CFAF2C9D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3AC349-0A2F-A393-3318-1269F69F3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708A2A-6F02-48A2-99AD-832CF5AA71DA}" type="datetime1">
              <a:rPr lang="fr-FR" noProof="0" smtClean="0"/>
              <a:t>05/02/2024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55AD2E-7040-A951-9FFF-72A52803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CC1348-FFCD-3BF8-E89F-B64B46DE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520261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405C193-285C-E12C-2036-1455D49B0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5B8EA2-9987-3E6C-FD57-96D9EDD35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E441D3-41B5-B2B0-CF57-708324EC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708A2A-6F02-48A2-99AD-832CF5AA71DA}" type="datetime1">
              <a:rPr lang="fr-FR" noProof="0" smtClean="0"/>
              <a:t>05/02/2024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EE1F72-D54E-2DF1-0CB6-0648AB45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718BED-DE19-8EB0-6E02-A7B86D39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1556075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3E89DA-12B2-36B3-6C82-BA0DCAB25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9E963E-A926-5202-5858-E0484FC85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8A5A75-328F-8433-2465-9A23A96E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779C31-26A2-4001-8DD7-CEA4A5920D6F}" type="datetime1">
              <a:rPr lang="fr-FR" noProof="0" smtClean="0"/>
              <a:t>05/02/2024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42EC6B-4212-BC2A-D0A2-EB5400232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E43F36-6EBE-2CFD-027F-75B96F20F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2614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E9317F-3BA9-8532-6326-91AA1021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36882F-007B-1D13-180C-EDD5E3765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B09F4B-97DC-C1FE-1692-77EC181A0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708A2A-6F02-48A2-99AD-832CF5AA71DA}" type="datetime1">
              <a:rPr lang="fr-FR" noProof="0" smtClean="0"/>
              <a:t>05/02/2024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80924E-DF82-513E-B3A1-58027AB9A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45A9AC-A2FF-E6F1-71EA-6DB465D3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111765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7D656C-FBEC-08D0-A680-E46B8F19A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6F5BF5-37A1-C653-CA4B-8B87CCF819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FBEC7C-03DA-68BF-52D4-AAB320B0F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B3CD22-63E3-620C-82C5-594187217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B61C57D-29E7-4B9C-9AAF-84272FBE0476}" type="datetime1">
              <a:rPr lang="fr-FR" noProof="0" smtClean="0"/>
              <a:t>05/02/2024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417786-F4E0-BBD4-A809-F89F2EB21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440B47-1870-E096-B8F6-50F46845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9897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F14C76-2C30-49F0-DB92-EB567DB33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7058A8-BE72-8970-EE64-4E51D34F3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A7F9FD-C707-EEB8-DBC6-E5010D14C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1D5E639-F58D-0F34-EECF-FB08DCE5A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F1C261F-FB3E-1FA5-4CA6-5CF6FA0D2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5B443DF-93E9-9A59-8B6B-956697C60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13F57-3095-42DA-A8AD-EACF93632B45}" type="datetime1">
              <a:rPr lang="fr-FR" noProof="0" smtClean="0"/>
              <a:t>05/02/2024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7DF03D4-6136-A98D-6344-4090A2D45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E315565-BA2B-68C0-1BD8-1FC249EB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38190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0EF913-DCDC-FBEB-90B0-5C6EA11DC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B762E46-B742-9E66-DCAD-CD2E3EAD2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708A2A-6F02-48A2-99AD-832CF5AA71DA}" type="datetime1">
              <a:rPr lang="fr-FR" noProof="0" smtClean="0"/>
              <a:t>05/02/2024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A467275-A4C8-CB43-7E7D-AF855DDFB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AF43FD-0FAA-3D15-8E04-4B29E461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5709258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3D2F086-ED98-0D22-9EA7-E412C7CFC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7C76EA5-DE82-4067-88F3-4BF0BABA598F}" type="datetime1">
              <a:rPr lang="fr-FR" noProof="0" smtClean="0"/>
              <a:t>05/02/2024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58E67B8-59B6-7BC2-7392-0A3CD250D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E93569-3BF0-E430-55AD-C01600501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091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A28923-48D1-D880-23CD-26F4DB5D5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8DAAC9-2CD2-9A7F-F7CD-C314B654C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2DD9CB0-B3E3-A6C0-B648-367CEEA40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D10D93-4822-AB0E-87DD-8E8387EE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1C46C69-7F73-47D5-86D5-FDA507AE9AA8}" type="datetime1">
              <a:rPr lang="fr-FR" noProof="0" smtClean="0"/>
              <a:t>05/02/2024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AE2780-6408-A05B-C8B9-6CA7B13BC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CEB98A-A244-4A93-BC04-8CCD597F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0995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5439AD-CF0A-7F2A-0EF3-B6C529608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02E4F7A-9F32-B7D8-7BB5-9682FF381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2E17C7-C32F-030B-6797-190EA06E3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5CB325-0558-BAE2-440B-ECBD60D6F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73E1055-39CE-418F-9B0E-741B5617658E}" type="datetime1">
              <a:rPr lang="fr-FR" noProof="0" smtClean="0"/>
              <a:t>05/02/2024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170C2A-7CA4-5989-1579-851BEC5CD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A0B113-4915-52E2-417F-1B3CE0E0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8259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3F658B9-AD59-A23C-4CCD-4A6B23DA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E62FE3-24E3-F9AC-9D36-056619949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99B7C3-2B95-1905-7A44-2996B1E96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F708A2A-6F02-48A2-99AD-832CF5AA71DA}" type="datetime1">
              <a:rPr lang="fr-FR" noProof="0" smtClean="0"/>
              <a:t>05/02/2024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D693D0-C21D-A5EE-C58E-79C6629B9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53F3F9-77CD-78EE-7D46-CADFE9175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23573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3401" y="523510"/>
            <a:ext cx="7766936" cy="456056"/>
          </a:xfrm>
        </p:spPr>
        <p:txBody>
          <a:bodyPr rtlCol="0">
            <a:noAutofit/>
          </a:bodyPr>
          <a:lstStyle/>
          <a:p>
            <a:r>
              <a:rPr lang="fr-FR" sz="3000" u="sng" dirty="0"/>
              <a:t>Cas Pratique : IA pour la reconnaissance d’iris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A2E56759-8E8B-D5C1-1D07-05F22D37C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399" y="2601119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fr-FR" sz="1800" dirty="0"/>
              <a:t>- Améliorer des modèles d’IA de reconnaissance d’yeux sur des salariés</a:t>
            </a:r>
          </a:p>
          <a:p>
            <a:pPr algn="l"/>
            <a:r>
              <a:rPr lang="fr-FR" sz="1800" dirty="0"/>
              <a:t>- Développer une application fonctionnelle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DF121705-9893-1ECC-2ACA-DFD170725A0D}"/>
              </a:ext>
            </a:extLst>
          </p:cNvPr>
          <p:cNvSpPr txBox="1"/>
          <p:nvPr/>
        </p:nvSpPr>
        <p:spPr>
          <a:xfrm>
            <a:off x="358386" y="1362485"/>
            <a:ext cx="119010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Data augmentation 2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Modèle 2 : </a:t>
            </a:r>
          </a:p>
        </p:txBody>
      </p:sp>
      <p:pic>
        <p:nvPicPr>
          <p:cNvPr id="3" name="Image 2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F8E15CAA-3995-004E-C338-3C374FE27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316" y="927953"/>
            <a:ext cx="4463700" cy="1816926"/>
          </a:xfrm>
          <a:prstGeom prst="rect">
            <a:avLst/>
          </a:prstGeom>
        </p:spPr>
      </p:pic>
      <p:pic>
        <p:nvPicPr>
          <p:cNvPr id="4" name="Image 3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492E4A35-C04F-B328-9054-00F2934E6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0535" y="3557020"/>
            <a:ext cx="7181406" cy="178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3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755489-D726-44DA-F31D-9E0F8773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07089D-B495-079F-9D8C-8FAD39BE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9740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755489-D726-44DA-F31D-9E0F8773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07089D-B495-079F-9D8C-8FAD39BE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45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607" y="387928"/>
            <a:ext cx="8596668" cy="42730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fr-FR" sz="2400" u="sng" dirty="0"/>
              <a:t>Gestion des données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60695B4D-C993-CC52-33A7-C1171806A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46" y="1083269"/>
            <a:ext cx="8596668" cy="427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/>
              <a:t>Recréation d’un dossier data avec un dossier train, val et test en sous-dossiers :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EA90FDF-1B7D-946A-33F9-754357CF2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197" y="2458874"/>
            <a:ext cx="8190020" cy="294652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F121705-9893-1ECC-2ACA-DFD170725A0D}"/>
              </a:ext>
            </a:extLst>
          </p:cNvPr>
          <p:cNvSpPr txBox="1"/>
          <p:nvPr/>
        </p:nvSpPr>
        <p:spPr>
          <a:xfrm>
            <a:off x="290946" y="6100740"/>
            <a:ext cx="1190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 qui importe les bonnes images et les bons labels selon le modèle à entrainer. </a:t>
            </a:r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607" y="387928"/>
            <a:ext cx="8596668" cy="42730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fr-FR" sz="2400" u="sng" dirty="0"/>
              <a:t>Tests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CB4DBF-6847-6725-512B-564CDB0F9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066" y="2269048"/>
            <a:ext cx="9726206" cy="166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3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C27A068-8E89-AA33-ED70-9DFB6552C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505" y="1498898"/>
            <a:ext cx="6981499" cy="169091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4A4E899-3905-608E-C9D6-69381CDF1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3546" y="4116513"/>
            <a:ext cx="6981498" cy="47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57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607" y="387928"/>
            <a:ext cx="8596668" cy="42730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fr-FR" sz="2400" u="sng" dirty="0"/>
              <a:t>Résultats</a:t>
            </a:r>
          </a:p>
        </p:txBody>
      </p:sp>
      <p:pic>
        <p:nvPicPr>
          <p:cNvPr id="3" name="Image 2" descr="Une image contenant texte, capture d’écran, logiciel">
            <a:extLst>
              <a:ext uri="{FF2B5EF4-FFF2-40B4-BE49-F238E27FC236}">
                <a16:creationId xmlns:a16="http://schemas.microsoft.com/office/drawing/2014/main" id="{CD87218E-9B50-49D5-E7AF-5BFEF8B84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729" y="120532"/>
            <a:ext cx="6737406" cy="661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58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607" y="387928"/>
            <a:ext cx="8596668" cy="42730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fr-FR" sz="2400" u="sng" dirty="0"/>
              <a:t>Résultats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7157F8-6EB4-7D3B-D72B-E8FDE2B15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143" y="2609269"/>
            <a:ext cx="7700714" cy="10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47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607" y="387928"/>
            <a:ext cx="8596668" cy="42730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fr-FR" sz="2400" u="sng" dirty="0"/>
              <a:t>Application</a:t>
            </a: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C2BACE5D-74FA-59AC-56B9-6C4E37424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706" y="1463651"/>
            <a:ext cx="7824788" cy="453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24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yeux, capture d’écran, organe&#10;&#10;Description générée automatiquement">
            <a:extLst>
              <a:ext uri="{FF2B5EF4-FFF2-40B4-BE49-F238E27FC236}">
                <a16:creationId xmlns:a16="http://schemas.microsoft.com/office/drawing/2014/main" id="{24B15380-0C23-A0C1-2DC4-C6037917A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713" y="1319866"/>
            <a:ext cx="6961540" cy="403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334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B6D9B194-FDD0-190E-BA42-88C104AD2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866" y="1191843"/>
            <a:ext cx="7733506" cy="1171180"/>
          </a:xfrm>
          <a:prstGeom prst="rect">
            <a:avLst/>
          </a:prstGeom>
        </p:spPr>
      </p:pic>
      <p:pic>
        <p:nvPicPr>
          <p:cNvPr id="6" name="Image 5" descr="Une image contenant yeux, gros plan, cil, organe&#10;&#10;Description générée automatiquement">
            <a:extLst>
              <a:ext uri="{FF2B5EF4-FFF2-40B4-BE49-F238E27FC236}">
                <a16:creationId xmlns:a16="http://schemas.microsoft.com/office/drawing/2014/main" id="{686450E7-676E-3C3F-2CBF-4A112550A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0855" y="2926670"/>
            <a:ext cx="3351420" cy="2513565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CAEAB9A4-26A7-2158-8FD3-94E51B9AB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607" y="387928"/>
            <a:ext cx="8596668" cy="42730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fr-FR" sz="2400" u="sng" dirty="0"/>
              <a:t>Annexe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83746AF-89D2-768F-AA9D-557412D4035A}"/>
              </a:ext>
            </a:extLst>
          </p:cNvPr>
          <p:cNvSpPr txBox="1"/>
          <p:nvPr/>
        </p:nvSpPr>
        <p:spPr>
          <a:xfrm>
            <a:off x="365607" y="1592767"/>
            <a:ext cx="229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Data augmentation 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681374A-616D-D476-89A4-E6234682290B}"/>
              </a:ext>
            </a:extLst>
          </p:cNvPr>
          <p:cNvSpPr txBox="1"/>
          <p:nvPr/>
        </p:nvSpPr>
        <p:spPr>
          <a:xfrm>
            <a:off x="296334" y="3998786"/>
            <a:ext cx="229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Rendu sur image</a:t>
            </a:r>
          </a:p>
        </p:txBody>
      </p:sp>
    </p:spTree>
    <p:extLst>
      <p:ext uri="{BB962C8B-B14F-4D97-AF65-F5344CB8AC3E}">
        <p14:creationId xmlns:p14="http://schemas.microsoft.com/office/powerpoint/2010/main" val="12856685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86</Words>
  <Application>Microsoft Office PowerPoint</Application>
  <PresentationFormat>Grand écran</PresentationFormat>
  <Paragraphs>44</Paragraphs>
  <Slides>12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Cas Pratique : IA pour la reconnaissance d’iris</vt:lpstr>
      <vt:lpstr>Gestion des données</vt:lpstr>
      <vt:lpstr>Tests</vt:lpstr>
      <vt:lpstr>Présentation PowerPoint</vt:lpstr>
      <vt:lpstr>Résultats</vt:lpstr>
      <vt:lpstr>Résultats</vt:lpstr>
      <vt:lpstr>Application</vt:lpstr>
      <vt:lpstr>Présentation PowerPoint</vt:lpstr>
      <vt:lpstr>Annexe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Lorem Ipsum</dc:title>
  <dc:creator>Geoffroy Daumer</dc:creator>
  <cp:lastModifiedBy>Geoffroy Daumer</cp:lastModifiedBy>
  <cp:revision>2</cp:revision>
  <dcterms:created xsi:type="dcterms:W3CDTF">2023-12-12T17:17:08Z</dcterms:created>
  <dcterms:modified xsi:type="dcterms:W3CDTF">2024-02-06T11:20:56Z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