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98" r:id="rId5"/>
    <p:sldId id="300" r:id="rId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2D11A-4A4C-4762-9A3D-38B816BFA086}" type="datetimeFigureOut">
              <a:rPr lang="fr-FR" smtClean="0"/>
              <a:t>12/12/2023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9993-E93F-4628-BDE0-2946103AC1B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1997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E8838-E61C-436D-81FA-CFC9A861CF2C}" type="datetimeFigureOut">
              <a:rPr lang="fr-FR" noProof="0" smtClean="0"/>
              <a:t>12/12/2023</a:t>
            </a:fld>
            <a:endParaRPr lang="fr-FR" noProof="0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0C060-F7D4-4C65-826A-795CA5BE88E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71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37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07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829AA3-688F-4FAF-9C70-2EAED5DE0A5F}" type="datetime1">
              <a:rPr lang="fr-FR" noProof="0" smtClean="0"/>
              <a:t>12/12/2023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779C31-26A2-4001-8DD7-CEA4A5920D6F}" type="datetime1">
              <a:rPr lang="fr-FR" noProof="0" smtClean="0"/>
              <a:t>12/12/2023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23840B-CA9A-47D8-8CE3-2CB262B633CE}" type="datetime1">
              <a:rPr lang="fr-FR" noProof="0" smtClean="0"/>
              <a:t>12/12/2023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61C57D-29E7-4B9C-9AAF-84272FBE0476}" type="datetime1">
              <a:rPr lang="fr-FR" noProof="0" smtClean="0"/>
              <a:t>12/12/2023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13F57-3095-42DA-A8AD-EACF93632B45}" type="datetime1">
              <a:rPr lang="fr-FR" noProof="0" smtClean="0"/>
              <a:t>12/12/2023</a:t>
            </a:fld>
            <a:endParaRPr lang="fr-FR" noProof="0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D03AE6-69D7-49FE-895F-AE1B6FEC6457}" type="datetime1">
              <a:rPr lang="fr-FR" noProof="0" smtClean="0"/>
              <a:t>12/12/2023</a:t>
            </a:fld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76EA5-DE82-4067-88F3-4BF0BABA598F}" type="datetime1">
              <a:rPr lang="fr-FR" noProof="0" smtClean="0"/>
              <a:t>12/12/2023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31C46C69-7F73-47D5-86D5-FDA507AE9AA8}" type="datetime1">
              <a:rPr lang="fr-FR" noProof="0" smtClean="0"/>
              <a:t>12/12/2023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73E1055-39CE-418F-9B0E-741B5617658E}" type="datetime1">
              <a:rPr lang="fr-FR" noProof="0" smtClean="0"/>
              <a:t>12/12/2023</a:t>
            </a:fld>
            <a:endParaRPr lang="fr-FR" noProof="0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0F708A2A-6F02-48A2-99AD-832CF5AA71DA}" type="datetime1">
              <a:rPr lang="fr-FR" noProof="0" smtClean="0"/>
              <a:t>12/12/2023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age 3" descr="Gros plan sur une feuille de papier avec un crayon en haut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fr-FR" sz="4400" dirty="0">
                <a:solidFill>
                  <a:schemeClr val="tx1"/>
                </a:solidFill>
              </a:rPr>
              <a:t>Titre </a:t>
            </a:r>
            <a:r>
              <a:rPr lang="fr-FR" sz="4400" dirty="0" err="1">
                <a:solidFill>
                  <a:schemeClr val="tx1"/>
                </a:solidFill>
              </a:rPr>
              <a:t>Lorem</a:t>
            </a:r>
            <a:r>
              <a:rPr lang="fr-FR" sz="4400" dirty="0">
                <a:solidFill>
                  <a:schemeClr val="tx1"/>
                </a:solidFill>
              </a:rPr>
              <a:t> </a:t>
            </a:r>
            <a:r>
              <a:rPr lang="fr-FR" sz="4400" dirty="0" err="1">
                <a:solidFill>
                  <a:schemeClr val="tx1"/>
                </a:solidFill>
              </a:rPr>
              <a:t>Ipsum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fr-FR" sz="1600" dirty="0" err="1"/>
              <a:t>Dolor</a:t>
            </a:r>
            <a:r>
              <a:rPr lang="fr-FR" sz="1600" dirty="0"/>
              <a:t> </a:t>
            </a:r>
            <a:r>
              <a:rPr lang="fr-FR" sz="1600" dirty="0" err="1"/>
              <a:t>Sit</a:t>
            </a:r>
            <a:r>
              <a:rPr lang="fr-FR" sz="1600" dirty="0"/>
              <a:t> Amet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Titre </a:t>
            </a: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</a:p>
        </p:txBody>
      </p:sp>
      <p:graphicFrame>
        <p:nvGraphicFramePr>
          <p:cNvPr id="4" name="Tableau 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007582"/>
              </p:ext>
            </p:extLst>
          </p:nvPr>
        </p:nvGraphicFramePr>
        <p:xfrm>
          <a:off x="1096963" y="2216879"/>
          <a:ext cx="10058400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rtl="0"/>
                      <a:r>
                        <a:rPr lang="fr-FR" sz="2400" b="0" cap="all" spc="150" noProof="0" dirty="0">
                          <a:solidFill>
                            <a:schemeClr val="lt1"/>
                          </a:solidFill>
                        </a:rPr>
                        <a:t>T1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 b="0" cap="all" spc="150" noProof="0" dirty="0">
                          <a:solidFill>
                            <a:schemeClr val="lt1"/>
                          </a:solidFill>
                        </a:rPr>
                        <a:t>T2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 b="0" cap="all" spc="150" noProof="0" dirty="0">
                          <a:solidFill>
                            <a:schemeClr val="lt1"/>
                          </a:solidFill>
                        </a:rPr>
                        <a:t>T3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 b="0" cap="all" spc="150" noProof="0" dirty="0">
                          <a:solidFill>
                            <a:schemeClr val="lt1"/>
                          </a:solidFill>
                        </a:rPr>
                        <a:t>T4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rtl="0"/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8_TF22712842.potx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{59837AC9-76B3-4D76-ADA9-DC1B349E9192}tf22712842_win32</Template>
  <TotalTime>0</TotalTime>
  <Words>123</Words>
  <Application>Microsoft Office PowerPoint</Application>
  <PresentationFormat>Grand écran</PresentationFormat>
  <Paragraphs>21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Personnalisé</vt:lpstr>
      <vt:lpstr>Titre Lorem Ipsum</vt:lpstr>
      <vt:lpstr>Titre Lorem Ipsum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Lorem Ipsum</dc:title>
  <dc:creator>Geoffroy Daumer</dc:creator>
  <cp:lastModifiedBy>Geoffroy Daumer</cp:lastModifiedBy>
  <cp:revision>1</cp:revision>
  <dcterms:created xsi:type="dcterms:W3CDTF">2023-12-12T17:17:08Z</dcterms:created>
  <dcterms:modified xsi:type="dcterms:W3CDTF">2023-12-12T17:32:26Z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