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Introduction: Gareth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Daniel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Gareth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Gareth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Quang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Quang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Daniel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Daniel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Introduction: Gareth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Quang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Quang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Quang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Mitchell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Mitchell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Mitchell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Daniel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200"/>
            </a:lvl1pPr>
            <a:lvl2pPr>
              <a:spcBef>
                <a:spcPts val="0"/>
              </a:spcBef>
              <a:buSzPct val="100000"/>
              <a:defRPr sz="4200"/>
            </a:lvl2pPr>
            <a:lvl3pPr>
              <a:spcBef>
                <a:spcPts val="0"/>
              </a:spcBef>
              <a:buSzPct val="100000"/>
              <a:defRPr sz="4200"/>
            </a:lvl3pPr>
            <a:lvl4pPr>
              <a:spcBef>
                <a:spcPts val="0"/>
              </a:spcBef>
              <a:buSzPct val="100000"/>
              <a:defRPr sz="4200"/>
            </a:lvl4pPr>
            <a:lvl5pPr>
              <a:spcBef>
                <a:spcPts val="0"/>
              </a:spcBef>
              <a:buSzPct val="100000"/>
              <a:defRPr sz="4200"/>
            </a:lvl5pPr>
            <a:lvl6pPr>
              <a:spcBef>
                <a:spcPts val="0"/>
              </a:spcBef>
              <a:buSzPct val="100000"/>
              <a:defRPr sz="4200"/>
            </a:lvl6pPr>
            <a:lvl7pPr>
              <a:spcBef>
                <a:spcPts val="0"/>
              </a:spcBef>
              <a:buSzPct val="100000"/>
              <a:defRPr sz="4200"/>
            </a:lvl7pPr>
            <a:lvl8pPr>
              <a:spcBef>
                <a:spcPts val="0"/>
              </a:spcBef>
              <a:buSzPct val="100000"/>
              <a:defRPr sz="4200"/>
            </a:lvl8pPr>
            <a:lvl9pPr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800"/>
            </a:lvl3pPr>
            <a:lvl4pPr>
              <a:spcBef>
                <a:spcPts val="0"/>
              </a:spcBef>
              <a:buSzPct val="100000"/>
              <a:defRPr sz="1800"/>
            </a:lvl4pPr>
            <a:lvl5pPr>
              <a:spcBef>
                <a:spcPts val="0"/>
              </a:spcBef>
              <a:buSzPct val="100000"/>
              <a:defRPr sz="1800"/>
            </a:lvl5pPr>
            <a:lvl6pPr>
              <a:spcBef>
                <a:spcPts val="0"/>
              </a:spcBef>
              <a:buSzPct val="100000"/>
              <a:defRPr sz="1800"/>
            </a:lvl6pPr>
            <a:lvl7pPr>
              <a:spcBef>
                <a:spcPts val="0"/>
              </a:spcBef>
              <a:buSzPct val="100000"/>
              <a:defRPr sz="1800"/>
            </a:lvl7pPr>
            <a:lvl8pPr>
              <a:spcBef>
                <a:spcPts val="0"/>
              </a:spcBef>
              <a:buSzPct val="100000"/>
              <a:defRPr sz="1800"/>
            </a:lvl8pPr>
            <a:lvl9pPr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6000"/>
            </a:lvl1pPr>
            <a:lvl2pPr>
              <a:spcBef>
                <a:spcPts val="0"/>
              </a:spcBef>
              <a:buSzPct val="100000"/>
              <a:defRPr sz="6000"/>
            </a:lvl2pPr>
            <a:lvl3pPr>
              <a:spcBef>
                <a:spcPts val="0"/>
              </a:spcBef>
              <a:buSzPct val="100000"/>
              <a:defRPr sz="6000"/>
            </a:lvl3pPr>
            <a:lvl4pPr>
              <a:spcBef>
                <a:spcPts val="0"/>
              </a:spcBef>
              <a:buSzPct val="100000"/>
              <a:defRPr sz="6000"/>
            </a:lvl4pPr>
            <a:lvl5pPr>
              <a:spcBef>
                <a:spcPts val="0"/>
              </a:spcBef>
              <a:buSzPct val="100000"/>
              <a:defRPr sz="6000"/>
            </a:lvl5pPr>
            <a:lvl6pPr>
              <a:spcBef>
                <a:spcPts val="0"/>
              </a:spcBef>
              <a:buSzPct val="100000"/>
              <a:defRPr sz="6000"/>
            </a:lvl6pPr>
            <a:lvl7pPr>
              <a:spcBef>
                <a:spcPts val="0"/>
              </a:spcBef>
              <a:buSzPct val="100000"/>
              <a:defRPr sz="6000"/>
            </a:lvl7pPr>
            <a:lvl8pPr>
              <a:spcBef>
                <a:spcPts val="0"/>
              </a:spcBef>
              <a:buSzPct val="100000"/>
              <a:defRPr sz="6000"/>
            </a:lvl8pPr>
            <a:lvl9pPr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Refactoring - Team D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Gareth Daunton, Quang Vu, Daniel Roberts, Mitchell Derby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60950" y="399625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After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662" y="912075"/>
            <a:ext cx="4400675" cy="3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60950" y="240225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 Diagram Before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725" y="1190125"/>
            <a:ext cx="2619549" cy="36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60950" y="240225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Diagram After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0850" y="1178875"/>
            <a:ext cx="2496175" cy="38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Listener Package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Duplicate code in all listener classes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Created a ControllerListener superclass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 listener classes extend the superclass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 Diagram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700" y="1958398"/>
            <a:ext cx="7916599" cy="263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 Patterns	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Observer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Strategy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Observer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In original design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0375" y="1919074"/>
            <a:ext cx="4213624" cy="27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Strategy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37" y="1974000"/>
            <a:ext cx="3838575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Targeted Refactoring Hot Spots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AppointmentTemplate Class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Model Pattern Package/AppointmentUtility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Listener Package - Added inheritance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Duplicate Methods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AppointmentTemplate class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Metric Evidence: Weighted Methods by Class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60950" y="399625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Before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719" y="1316787"/>
            <a:ext cx="3908554" cy="343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60950" y="399625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After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8500" y="1012922"/>
            <a:ext cx="4249599" cy="375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60950" y="240225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Diagram Before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0625" y="1292425"/>
            <a:ext cx="3272774" cy="371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60950" y="240225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Diagram After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150" y="1253024"/>
            <a:ext cx="3117700" cy="347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Model Pattern Package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60950" y="190642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Refactoring Pattern: Replace Conditional with Polymorphism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Metric Evidence: Cyclomatic Complexity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60950" y="399625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Before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012" y="1252425"/>
            <a:ext cx="5037974" cy="369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