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7" r:id="rId2"/>
    <p:sldId id="286" r:id="rId3"/>
    <p:sldId id="367" r:id="rId4"/>
    <p:sldId id="368" r:id="rId5"/>
    <p:sldId id="404" r:id="rId6"/>
    <p:sldId id="370" r:id="rId7"/>
    <p:sldId id="263" r:id="rId8"/>
    <p:sldId id="371" r:id="rId9"/>
    <p:sldId id="379" r:id="rId10"/>
    <p:sldId id="373" r:id="rId11"/>
    <p:sldId id="375" r:id="rId12"/>
    <p:sldId id="405" r:id="rId13"/>
    <p:sldId id="376" r:id="rId14"/>
    <p:sldId id="380" r:id="rId15"/>
    <p:sldId id="377" r:id="rId16"/>
    <p:sldId id="381" r:id="rId17"/>
    <p:sldId id="382" r:id="rId18"/>
    <p:sldId id="348" r:id="rId19"/>
    <p:sldId id="355" r:id="rId20"/>
    <p:sldId id="387" r:id="rId21"/>
    <p:sldId id="353" r:id="rId22"/>
    <p:sldId id="354" r:id="rId23"/>
    <p:sldId id="349" r:id="rId24"/>
    <p:sldId id="351" r:id="rId25"/>
    <p:sldId id="390" r:id="rId26"/>
    <p:sldId id="288" r:id="rId27"/>
    <p:sldId id="289" r:id="rId28"/>
    <p:sldId id="337" r:id="rId29"/>
    <p:sldId id="338" r:id="rId30"/>
    <p:sldId id="291" r:id="rId31"/>
    <p:sldId id="347" r:id="rId32"/>
    <p:sldId id="383" r:id="rId33"/>
    <p:sldId id="384" r:id="rId34"/>
    <p:sldId id="385" r:id="rId35"/>
    <p:sldId id="386" r:id="rId36"/>
    <p:sldId id="306" r:id="rId37"/>
    <p:sldId id="320" r:id="rId38"/>
    <p:sldId id="352" r:id="rId39"/>
    <p:sldId id="318" r:id="rId40"/>
    <p:sldId id="333" r:id="rId41"/>
    <p:sldId id="334" r:id="rId42"/>
    <p:sldId id="327" r:id="rId43"/>
    <p:sldId id="335" r:id="rId44"/>
    <p:sldId id="336" r:id="rId45"/>
    <p:sldId id="378" r:id="rId46"/>
    <p:sldId id="328" r:id="rId47"/>
    <p:sldId id="305" r:id="rId48"/>
    <p:sldId id="329" r:id="rId49"/>
    <p:sldId id="330" r:id="rId50"/>
    <p:sldId id="332" r:id="rId51"/>
    <p:sldId id="331" r:id="rId52"/>
    <p:sldId id="359" r:id="rId53"/>
    <p:sldId id="391" r:id="rId54"/>
    <p:sldId id="360" r:id="rId55"/>
    <p:sldId id="392" r:id="rId56"/>
    <p:sldId id="282" r:id="rId57"/>
    <p:sldId id="393" r:id="rId58"/>
    <p:sldId id="341" r:id="rId59"/>
    <p:sldId id="293" r:id="rId60"/>
    <p:sldId id="394" r:id="rId61"/>
    <p:sldId id="407" r:id="rId62"/>
    <p:sldId id="396" r:id="rId63"/>
    <p:sldId id="402" r:id="rId64"/>
    <p:sldId id="409" r:id="rId65"/>
    <p:sldId id="410" r:id="rId66"/>
    <p:sldId id="398" r:id="rId67"/>
    <p:sldId id="399" r:id="rId68"/>
    <p:sldId id="408" r:id="rId69"/>
    <p:sldId id="406" r:id="rId70"/>
    <p:sldId id="400" r:id="rId71"/>
    <p:sldId id="401" r:id="rId72"/>
    <p:sldId id="403" r:id="rId73"/>
    <p:sldId id="303" r:id="rId74"/>
    <p:sldId id="343" r:id="rId75"/>
    <p:sldId id="350" r:id="rId76"/>
  </p:sldIdLst>
  <p:sldSz cx="12192000" cy="6858000"/>
  <p:notesSz cx="6670675" cy="9929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80000"/>
    <a:srgbClr val="996600"/>
    <a:srgbClr val="FF9900"/>
    <a:srgbClr val="FFFF99"/>
    <a:srgbClr val="FFFF66"/>
    <a:srgbClr val="FFFF00"/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6" autoAdjust="0"/>
    <p:restoredTop sz="82676" autoAdjust="0"/>
  </p:normalViewPr>
  <p:slideViewPr>
    <p:cSldViewPr>
      <p:cViewPr varScale="1">
        <p:scale>
          <a:sx n="108" d="100"/>
          <a:sy n="108" d="100"/>
        </p:scale>
        <p:origin x="61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9898AB3-2E35-437C-87C6-2AE954D6F9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5B384FE-68A3-4E0D-ABFD-08F78A0ACB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11E661D2-18C5-41EA-A797-B7F0C5F4243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CF9CE89C-7329-4DE5-9F44-B9FD1BA5EC0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/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6B0CA721-E82B-4918-9267-044A6BBDF8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D756A94-8183-4462-A9F5-2830D789E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218C46B-1EAF-4571-938B-286FBCDA5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8338" y="4716463"/>
            <a:ext cx="5335587" cy="4468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1BA5AC0-EFE5-4E56-BF2A-43E01E6CE7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2950"/>
            <a:ext cx="6619875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F210C03-ED0B-40A0-9334-3E1DDEBA5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16463"/>
            <a:ext cx="5337175" cy="4470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530002C0-9DE2-41D3-9D7C-D15C321450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A09E09AA-8074-4ACC-A776-00D78F7AA6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#include &lt;stdio.h&gt;</a:t>
            </a:r>
          </a:p>
          <a:p>
            <a:pPr eaLnBrk="1" hangingPunct="1"/>
            <a:r>
              <a:rPr lang="en-US" altLang="zh-CN"/>
              <a:t>int main()</a:t>
            </a:r>
          </a:p>
          <a:p>
            <a:pPr eaLnBrk="1" hangingPunct="1"/>
            <a:r>
              <a:rPr lang="en-US" altLang="zh-CN"/>
              <a:t>{</a:t>
            </a:r>
          </a:p>
          <a:p>
            <a:pPr eaLnBrk="1" hangingPunct="1"/>
            <a:r>
              <a:rPr lang="en-US" altLang="zh-CN"/>
              <a:t>   int a=1, c=2, b[5], i;</a:t>
            </a:r>
          </a:p>
          <a:p>
            <a:pPr eaLnBrk="1" hangingPunct="1"/>
            <a:r>
              <a:rPr lang="en-US" altLang="zh-CN"/>
              <a:t>   printf("%x,%x,%x\n",b,&amp;c,&amp;a);</a:t>
            </a:r>
          </a:p>
          <a:p>
            <a:pPr eaLnBrk="1" hangingPunct="1"/>
            <a:r>
              <a:rPr lang="en-US" altLang="zh-CN"/>
              <a:t>   for (i=0; i&lt;=11; i++)</a:t>
            </a:r>
          </a:p>
          <a:p>
            <a:pPr eaLnBrk="1" hangingPunct="1"/>
            <a:r>
              <a:rPr lang="en-US" altLang="zh-CN"/>
              <a:t>   {</a:t>
            </a:r>
          </a:p>
          <a:p>
            <a:pPr eaLnBrk="1" hangingPunct="1"/>
            <a:r>
              <a:rPr lang="en-US" altLang="zh-CN"/>
              <a:t>       b[i] = i;</a:t>
            </a:r>
          </a:p>
          <a:p>
            <a:pPr eaLnBrk="1" hangingPunct="1"/>
            <a:r>
              <a:rPr lang="en-US" altLang="zh-CN"/>
              <a:t>       printf("%d  ",b[i]);</a:t>
            </a:r>
          </a:p>
          <a:p>
            <a:pPr eaLnBrk="1" hangingPunct="1"/>
            <a:r>
              <a:rPr lang="en-US" altLang="zh-CN"/>
              <a:t>   }</a:t>
            </a:r>
          </a:p>
          <a:p>
            <a:pPr eaLnBrk="1" hangingPunct="1"/>
            <a:r>
              <a:rPr lang="en-US" altLang="zh-CN"/>
              <a:t>   printf("\na=%d,c=%d\n",a,c);</a:t>
            </a:r>
          </a:p>
          <a:p>
            <a:pPr eaLnBrk="1" hangingPunct="1"/>
            <a:r>
              <a:rPr lang="en-US" altLang="zh-CN"/>
              <a:t>   return 0;</a:t>
            </a:r>
          </a:p>
          <a:p>
            <a:pPr eaLnBrk="1" hangingPunct="1"/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10DC60CF-518E-4805-9E8F-F8D369BA0A7F}"/>
              </a:ext>
            </a:extLst>
          </p:cNvPr>
          <p:cNvSpPr txBox="1">
            <a:spLocks noGrp="1"/>
          </p:cNvSpPr>
          <p:nvPr/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FD2910F2-B7F9-447D-8712-4971927FBDA1}" type="slidenum">
              <a:rPr lang="zh-CN" altLang="en-US" sz="1200">
                <a:latin typeface="Calibri" panose="020F0502020204030204" pitchFamily="34" charset="0"/>
              </a:rPr>
              <a:pPr algn="r" eaLnBrk="1" hangingPunct="1"/>
              <a:t>13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A6C96C0C-E641-4408-973E-AA7464132F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34E2DF0E-CAB9-4C54-9D97-7484021CD3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D65BCDC0-0779-4B0F-BB14-FBD615B72D1A}"/>
              </a:ext>
            </a:extLst>
          </p:cNvPr>
          <p:cNvSpPr txBox="1">
            <a:spLocks noGrp="1"/>
          </p:cNvSpPr>
          <p:nvPr/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2C2AB1EA-5669-42E4-98BD-EE0903BD965E}" type="slidenum">
              <a:rPr lang="zh-CN" altLang="en-US" sz="1200">
                <a:latin typeface="Calibri" panose="020F0502020204030204" pitchFamily="34" charset="0"/>
              </a:rPr>
              <a:pPr algn="r" eaLnBrk="1" hangingPunct="1"/>
              <a:t>15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DD34E743-CBF9-4C5F-93D9-2152CA4044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945B55EC-EF1B-4F44-A688-A9C0C8E70D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CCE0B415-40F2-48A3-91E0-9EE742208F68}"/>
              </a:ext>
            </a:extLst>
          </p:cNvPr>
          <p:cNvSpPr txBox="1">
            <a:spLocks noGrp="1"/>
          </p:cNvSpPr>
          <p:nvPr/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EE17ACC0-C29C-47D3-B497-F324B32B5360}" type="slidenum">
              <a:rPr lang="zh-CN" altLang="en-US" sz="1200">
                <a:latin typeface="Calibri" panose="020F0502020204030204" pitchFamily="34" charset="0"/>
              </a:rPr>
              <a:pPr algn="r" eaLnBrk="1" hangingPunct="1"/>
              <a:t>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DDD359D0-9A65-4300-BF4D-0CFE99F792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3E6644D1-C787-4E09-A820-D1908A1969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92CC6694-1E4D-44BB-A89D-6F5A959A2A45}"/>
              </a:ext>
            </a:extLst>
          </p:cNvPr>
          <p:cNvSpPr txBox="1">
            <a:spLocks noGrp="1"/>
          </p:cNvSpPr>
          <p:nvPr/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5DDFC945-258D-4BD5-B85D-75C4C930D078}" type="slidenum">
              <a:rPr lang="zh-CN" altLang="en-US" sz="1200">
                <a:latin typeface="Calibri" panose="020F0502020204030204" pitchFamily="34" charset="0"/>
              </a:rPr>
              <a:pPr algn="r" eaLnBrk="1" hangingPunct="1"/>
              <a:t>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56D7AF62-8D64-434F-BFCA-C31CF45AF9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8A67A342-9C35-4C59-946B-534EBDF6BE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75D584BA-BD63-44D6-9527-F00366F76BE8}"/>
              </a:ext>
            </a:extLst>
          </p:cNvPr>
          <p:cNvSpPr txBox="1">
            <a:spLocks noGrp="1"/>
          </p:cNvSpPr>
          <p:nvPr/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844B9A02-124B-4925-B344-6801BE0E430E}" type="slidenum">
              <a:rPr lang="zh-CN" altLang="en-US" sz="1200">
                <a:latin typeface="Calibri" panose="020F0502020204030204" pitchFamily="34" charset="0"/>
              </a:rPr>
              <a:pPr algn="r" eaLnBrk="1" hangingPunct="1"/>
              <a:t>5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320B9C6F-6DBC-4BEC-B34B-E94A95D43D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C5671F1F-F94D-4F34-A6B8-A87781D215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E1895D24-5878-456D-9BFF-EAA2A1F26459}"/>
              </a:ext>
            </a:extLst>
          </p:cNvPr>
          <p:cNvSpPr txBox="1">
            <a:spLocks noGrp="1"/>
          </p:cNvSpPr>
          <p:nvPr/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8F18EAF2-0DF2-4B4E-8EAE-589AEBCCA7FD}" type="slidenum">
              <a:rPr lang="zh-CN" altLang="en-US" sz="1200">
                <a:latin typeface="Calibri" panose="020F0502020204030204" pitchFamily="34" charset="0"/>
              </a:rPr>
              <a:pPr algn="r" eaLnBrk="1" hangingPunct="1"/>
              <a:t>6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DC690E43-7EA8-4CA2-9843-6746C91F52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576C8461-D3C8-43FF-A1FD-4CAF904EF6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42FF60B9-9FD7-4723-8827-15285A5D91BD}"/>
              </a:ext>
            </a:extLst>
          </p:cNvPr>
          <p:cNvSpPr txBox="1">
            <a:spLocks noGrp="1"/>
          </p:cNvSpPr>
          <p:nvPr/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8D07CF1F-4D70-4BF7-872B-08AFFB8C2155}" type="slidenum">
              <a:rPr lang="zh-CN" altLang="en-US" sz="1200">
                <a:latin typeface="Calibri" panose="020F0502020204030204" pitchFamily="34" charset="0"/>
              </a:rPr>
              <a:pPr algn="r" eaLnBrk="1" hangingPunct="1"/>
              <a:t>8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D90BA3D-6861-4691-B3CD-5A8A4DDEB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0163" y="744538"/>
            <a:ext cx="6615112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3D0FBB2-5A0E-4974-9D42-8C90DC014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A64190C7-9DEE-4973-B9F4-3322D3DF04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FBBD6286-A134-4D6C-97F3-534F96468C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7853BB0A-C861-4B0C-BCF6-42814B4C7AC5}"/>
              </a:ext>
            </a:extLst>
          </p:cNvPr>
          <p:cNvSpPr txBox="1">
            <a:spLocks noGrp="1"/>
          </p:cNvSpPr>
          <p:nvPr/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0F910DF6-DDC8-4E7F-8282-06AAC4658711}" type="slidenum">
              <a:rPr lang="zh-CN" altLang="en-US" sz="1200">
                <a:latin typeface="Calibri" panose="020F0502020204030204" pitchFamily="34" charset="0"/>
              </a:rPr>
              <a:pPr algn="r" eaLnBrk="1" hangingPunct="1"/>
              <a:t>10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7E6180A-991F-42C0-B2D6-A944EF129F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2950"/>
            <a:ext cx="6619875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3584A8F-3258-4FB2-86A1-730F8F747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16463"/>
            <a:ext cx="5337175" cy="4470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86885" y="2203450"/>
            <a:ext cx="10418233" cy="1295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937000"/>
            <a:ext cx="10261600" cy="2032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>
            <a:lvl1pPr marL="0" indent="0" algn="ctr">
              <a:buFont typeface="Monotype Sorts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A59A64-183D-4C30-8539-13BB72B24F7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D36B6DC4-BB9C-48D2-B85F-97661549344A}" type="datetime1">
              <a:rPr lang="zh-CN" altLang="en-US"/>
              <a:pPr>
                <a:defRPr/>
              </a:pPr>
              <a:t>2018/11/21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D19BC22-2A2E-42B8-8BBA-DCFC293C0D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D240DC9-3440-46A6-B5B6-B60FA3B78A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1"/>
                </a:solidFill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A2269-244D-44AC-A905-1E22E99179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7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3790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05851" y="620714"/>
            <a:ext cx="2599267" cy="5616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8051" y="620714"/>
            <a:ext cx="7594600" cy="5616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75699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1" y="620714"/>
            <a:ext cx="10397067" cy="8397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25600"/>
            <a:ext cx="5080000" cy="46116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25600"/>
            <a:ext cx="5080000" cy="2228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6850"/>
            <a:ext cx="5080000" cy="22304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570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08051" y="620714"/>
            <a:ext cx="10397067" cy="8397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625600"/>
            <a:ext cx="5080000" cy="2228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25600"/>
            <a:ext cx="5080000" cy="2228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4400" y="4006850"/>
            <a:ext cx="5080000" cy="22304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6850"/>
            <a:ext cx="5080000" cy="22304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9390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30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513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25600"/>
            <a:ext cx="5080000" cy="4611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5600"/>
            <a:ext cx="5080000" cy="4611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5282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3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73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48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934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934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47278C06-5F88-4881-8966-3EC562567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1" y="620714"/>
            <a:ext cx="10397067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9DEE58F-AE0C-447D-B3DB-51F4B5E97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25600"/>
            <a:ext cx="10363200" cy="461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E472BEBC-C48A-4BA3-8A92-51F211A28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00" y="633730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412C3D87-6A87-46BC-8D2F-9709D412B566}" type="slidenum">
              <a:rPr lang="zh-CN" altLang="en-US" sz="1400" smtClean="0">
                <a:latin typeface="Times" panose="02020603050405020304" pitchFamily="18" charset="0"/>
                <a:ea typeface="宋体" panose="02010600030101010101" pitchFamily="2" charset="-122"/>
              </a:rPr>
              <a:pPr algn="r">
                <a:defRPr/>
              </a:pPr>
              <a:t>‹#›</a:t>
            </a:fld>
            <a:r>
              <a:rPr lang="en-US" altLang="zh-CN" sz="1400">
                <a:latin typeface="Times" panose="02020603050405020304" pitchFamily="18" charset="0"/>
                <a:ea typeface="宋体" panose="02010600030101010101" pitchFamily="2" charset="-122"/>
              </a:rPr>
              <a:t>/75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74650" indent="-3746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sz="28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5090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115000"/>
        <a:buChar char="–"/>
        <a:defRPr sz="2400" b="1">
          <a:solidFill>
            <a:srgbClr val="CC00CC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333500" indent="-2921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7526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115000"/>
        <a:buChar char="–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2288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686050" indent="-285750" algn="l" rtl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3143250" indent="-285750" algn="l" rtl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600450" indent="-285750" algn="l" rtl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4057650" indent="-285750" algn="l" rtl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>
            <a:extLst>
              <a:ext uri="{FF2B5EF4-FFF2-40B4-BE49-F238E27FC236}">
                <a16:creationId xmlns:a16="http://schemas.microsoft.com/office/drawing/2014/main" id="{3358DE71-1EF8-4C23-A0C5-3ECFF506E3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359150" y="3213100"/>
            <a:ext cx="5041900" cy="1295400"/>
          </a:xfrm>
        </p:spPr>
        <p:txBody>
          <a:bodyPr/>
          <a:lstStyle/>
          <a:p>
            <a:pPr eaLnBrk="1">
              <a:defRPr/>
            </a:pPr>
            <a:r>
              <a:rPr lang="zh-CN" altLang="en-US" sz="660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6600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 sz="6600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章 数组</a:t>
            </a:r>
            <a:endParaRPr lang="en-US" altLang="zh-CN" sz="6600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202" name="WordArt 10">
            <a:extLst>
              <a:ext uri="{FF2B5EF4-FFF2-40B4-BE49-F238E27FC236}">
                <a16:creationId xmlns:a16="http://schemas.microsoft.com/office/drawing/2014/main" id="{BD8B9C11-E377-4AE6-9664-8BD08DACC41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063552" y="1988840"/>
            <a:ext cx="7848600" cy="1079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 dirty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/>
                <a:ea typeface="隶书"/>
              </a:rPr>
              <a:t>C</a:t>
            </a:r>
            <a:r>
              <a:rPr lang="zh-CN" altLang="en-US" sz="3600" b="1" kern="10" dirty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/>
                <a:ea typeface="隶书"/>
              </a:rPr>
              <a:t>语言大学实用教程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标题 1">
            <a:extLst>
              <a:ext uri="{FF2B5EF4-FFF2-40B4-BE49-F238E27FC236}">
                <a16:creationId xmlns:a16="http://schemas.microsoft.com/office/drawing/2014/main" id="{C937529C-9E6D-4096-8FBD-FB630B04163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/>
              <a:t>数组的存储结构</a:t>
            </a:r>
          </a:p>
        </p:txBody>
      </p:sp>
      <p:sp>
        <p:nvSpPr>
          <p:cNvPr id="332803" name="内容占位符 6">
            <a:extLst>
              <a:ext uri="{FF2B5EF4-FFF2-40B4-BE49-F238E27FC236}">
                <a16:creationId xmlns:a16="http://schemas.microsoft.com/office/drawing/2014/main" id="{F10945BB-3B05-413F-9D5A-046ADA185C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6113" y="1668464"/>
            <a:ext cx="8572500" cy="14001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defRPr/>
            </a:pPr>
            <a:r>
              <a:rPr lang="zh-CN" altLang="en-US" sz="2400">
                <a:latin typeface="Courier New" pitchFamily="49" charset="0"/>
                <a:ea typeface="楷体_GB2312" pitchFamily="49" charset="-122"/>
              </a:rPr>
              <a:t>根据数组的</a:t>
            </a:r>
            <a:r>
              <a:rPr lang="zh-CN" altLang="en-US" sz="240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</a:rPr>
              <a:t>数据类型</a:t>
            </a:r>
            <a:r>
              <a:rPr lang="zh-CN" altLang="en-US" sz="2400">
                <a:latin typeface="Courier New" pitchFamily="49" charset="0"/>
                <a:ea typeface="楷体_GB2312" pitchFamily="49" charset="-122"/>
              </a:rPr>
              <a:t>，为每一元素安排相同长度的存储单元</a:t>
            </a:r>
          </a:p>
          <a:p>
            <a:pPr eaLnBrk="1">
              <a:defRPr/>
            </a:pPr>
            <a:r>
              <a:rPr lang="zh-CN" altLang="en-US" sz="2400">
                <a:latin typeface="Courier New" pitchFamily="49" charset="0"/>
                <a:ea typeface="楷体_GB2312" pitchFamily="49" charset="-122"/>
              </a:rPr>
              <a:t>根据数组的</a:t>
            </a:r>
            <a:r>
              <a:rPr lang="zh-CN" altLang="en-US" sz="240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</a:rPr>
              <a:t>存储类型</a:t>
            </a:r>
            <a:r>
              <a:rPr lang="zh-CN" altLang="en-US" sz="2400">
                <a:latin typeface="Courier New" pitchFamily="49" charset="0"/>
                <a:ea typeface="楷体_GB2312" pitchFamily="49" charset="-122"/>
              </a:rPr>
              <a:t>，将其安排在内存的动态、静态存储区或寄存器区</a:t>
            </a:r>
          </a:p>
          <a:p>
            <a:pPr eaLnBrk="1">
              <a:defRPr/>
            </a:pPr>
            <a:r>
              <a:rPr lang="zh-CN" altLang="en-US" sz="2400">
                <a:latin typeface="Courier New" pitchFamily="49" charset="0"/>
                <a:ea typeface="楷体_GB2312" pitchFamily="49" charset="-122"/>
              </a:rPr>
              <a:t>用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</a:rPr>
              <a:t>sizeof</a:t>
            </a: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(a)</a:t>
            </a:r>
            <a:r>
              <a:rPr lang="zh-CN" altLang="en-US" sz="2400">
                <a:latin typeface="Courier New" pitchFamily="49" charset="0"/>
                <a:ea typeface="楷体_GB2312" pitchFamily="49" charset="-122"/>
              </a:rPr>
              <a:t>来获得数组</a:t>
            </a: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a</a:t>
            </a:r>
            <a:r>
              <a:rPr lang="zh-CN" altLang="en-US" sz="2400">
                <a:latin typeface="Courier New" pitchFamily="49" charset="0"/>
                <a:ea typeface="楷体_GB2312" pitchFamily="49" charset="-122"/>
              </a:rPr>
              <a:t>所占字节数</a:t>
            </a:r>
          </a:p>
        </p:txBody>
      </p:sp>
      <p:grpSp>
        <p:nvGrpSpPr>
          <p:cNvPr id="20484" name="Group 12">
            <a:extLst>
              <a:ext uri="{FF2B5EF4-FFF2-40B4-BE49-F238E27FC236}">
                <a16:creationId xmlns:a16="http://schemas.microsoft.com/office/drawing/2014/main" id="{0B090A24-6DA4-48B8-AB58-B53562526C28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3559176"/>
            <a:ext cx="7488238" cy="3027363"/>
            <a:chOff x="612" y="2143"/>
            <a:chExt cx="4717" cy="1907"/>
          </a:xfrm>
        </p:grpSpPr>
        <p:pic>
          <p:nvPicPr>
            <p:cNvPr id="20491" name="Picture 4" descr="数组存储结构">
              <a:extLst>
                <a:ext uri="{FF2B5EF4-FFF2-40B4-BE49-F238E27FC236}">
                  <a16:creationId xmlns:a16="http://schemas.microsoft.com/office/drawing/2014/main" id="{3D3D27BA-8A7A-429E-97E1-4E9616BD7E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2143"/>
              <a:ext cx="4717" cy="1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2809" name="Rectangle 9">
              <a:extLst>
                <a:ext uri="{FF2B5EF4-FFF2-40B4-BE49-F238E27FC236}">
                  <a16:creationId xmlns:a16="http://schemas.microsoft.com/office/drawing/2014/main" id="{5FDCDFFD-59F7-4EC7-BCC4-9A282F70C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269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32810" name="Text Box 10">
              <a:extLst>
                <a:ext uri="{FF2B5EF4-FFF2-40B4-BE49-F238E27FC236}">
                  <a16:creationId xmlns:a16="http://schemas.microsoft.com/office/drawing/2014/main" id="{41848560-6117-403E-920A-9C7D9132F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" y="2251"/>
              <a:ext cx="635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short</a:t>
              </a:r>
            </a:p>
          </p:txBody>
        </p:sp>
      </p:grpSp>
      <p:sp>
        <p:nvSpPr>
          <p:cNvPr id="20485" name="Rectangle 6">
            <a:extLst>
              <a:ext uri="{FF2B5EF4-FFF2-40B4-BE49-F238E27FC236}">
                <a16:creationId xmlns:a16="http://schemas.microsoft.com/office/drawing/2014/main" id="{1B562B7A-BAEC-45B4-A71C-69EDDF2A1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3500438"/>
            <a:ext cx="4886325" cy="3097212"/>
          </a:xfrm>
          <a:prstGeom prst="rect">
            <a:avLst/>
          </a:prstGeom>
          <a:solidFill>
            <a:srgbClr val="CCFFFF">
              <a:alpha val="14117"/>
            </a:srgbClr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2D0474D1-37B4-40EA-ADFC-C53DCF186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3487739"/>
            <a:ext cx="2736850" cy="3095625"/>
          </a:xfrm>
          <a:prstGeom prst="rect">
            <a:avLst/>
          </a:prstGeom>
          <a:solidFill>
            <a:srgbClr val="CCFFCC">
              <a:alpha val="14117"/>
            </a:srgbClr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2813" name="Rectangle 13">
            <a:extLst>
              <a:ext uri="{FF2B5EF4-FFF2-40B4-BE49-F238E27FC236}">
                <a16:creationId xmlns:a16="http://schemas.microsoft.com/office/drawing/2014/main" id="{74CD03DF-0495-4B75-9147-E920F4767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075" y="3759201"/>
            <a:ext cx="647700" cy="3587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32814" name="Rectangle 14">
            <a:extLst>
              <a:ext uri="{FF2B5EF4-FFF2-40B4-BE49-F238E27FC236}">
                <a16:creationId xmlns:a16="http://schemas.microsoft.com/office/drawing/2014/main" id="{806A4B61-6A94-41BE-902F-7D968DE70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4" y="5962651"/>
            <a:ext cx="1584325" cy="43021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32815" name="Rectangle 15">
            <a:extLst>
              <a:ext uri="{FF2B5EF4-FFF2-40B4-BE49-F238E27FC236}">
                <a16:creationId xmlns:a16="http://schemas.microsoft.com/office/drawing/2014/main" id="{D787FE9E-A8A6-4CEF-9AD4-B29AEB9B2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3760789"/>
            <a:ext cx="560388" cy="3587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32816" name="Rectangle 16">
            <a:extLst>
              <a:ext uri="{FF2B5EF4-FFF2-40B4-BE49-F238E27FC236}">
                <a16:creationId xmlns:a16="http://schemas.microsoft.com/office/drawing/2014/main" id="{06F8D28E-4011-465B-81D2-D823949B0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1" y="4264025"/>
            <a:ext cx="720725" cy="35718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13" grpId="0" animBg="1"/>
      <p:bldP spid="332814" grpId="0" animBg="1"/>
      <p:bldP spid="332815" grpId="0" animBg="1"/>
      <p:bldP spid="3328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579C82CE-41FA-4C52-BC88-12BF6DA431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/>
              <a:t>数组的引用</a:t>
            </a: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57470B2-C955-4214-8A0B-E53FA228A2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00200"/>
            <a:ext cx="8329613" cy="485298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>
              <a:lnSpc>
                <a:spcPct val="120000"/>
              </a:lnSpc>
              <a:buFont typeface="Monotype Sorts" charset="2"/>
              <a:buNone/>
              <a:defRPr/>
            </a:pPr>
            <a:r>
              <a:rPr lang="zh-CN" altLang="en-US" sz="32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数组名 </a:t>
            </a:r>
            <a:r>
              <a:rPr lang="en-US" altLang="zh-CN" sz="32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下标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32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] [</a:t>
            </a:r>
            <a:r>
              <a:rPr lang="zh-CN" altLang="en-US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下标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] </a:t>
            </a:r>
            <a:r>
              <a:rPr lang="en-US" altLang="zh-CN" sz="3200">
                <a:solidFill>
                  <a:srgbClr val="3333FF"/>
                </a:solidFill>
                <a:latin typeface="Courier New"/>
                <a:ea typeface="楷体_GB2312" pitchFamily="49" charset="-122"/>
              </a:rPr>
              <a:t>……</a:t>
            </a:r>
            <a:r>
              <a:rPr lang="en-US" altLang="zh-CN" sz="32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[</a:t>
            </a:r>
            <a:r>
              <a:rPr lang="zh-CN" altLang="en-US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下标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32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endParaRPr lang="en-US" altLang="zh-CN" sz="3200">
              <a:latin typeface="楷体_GB2312" pitchFamily="49" charset="-122"/>
              <a:ea typeface="楷体_GB2312" pitchFamily="49" charset="-122"/>
            </a:endParaRPr>
          </a:p>
          <a:p>
            <a:pPr eaLnBrk="1">
              <a:lnSpc>
                <a:spcPct val="130000"/>
              </a:lnSpc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下标都是从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开始，养成从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开始查数的职业病</a:t>
            </a:r>
          </a:p>
          <a:p>
            <a:pPr eaLnBrk="1">
              <a:lnSpc>
                <a:spcPct val="130000"/>
              </a:lnSpc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a[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a[1]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a[2]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Courier New"/>
                <a:ea typeface="楷体_GB2312" pitchFamily="49" charset="-122"/>
              </a:rPr>
              <a:t>……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a[9]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这样的形式访问每个元素</a:t>
            </a:r>
          </a:p>
          <a:p>
            <a:pPr eaLnBrk="1">
              <a:lnSpc>
                <a:spcPct val="130000"/>
              </a:lnSpc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数组下标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(index)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既可以是常量，也可以是整型表达式，允许快速地随机访问，如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a[i]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  <a:p>
            <a:pPr lvl="1" eaLnBrk="1">
              <a:lnSpc>
                <a:spcPct val="130000"/>
              </a:lnSpc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可以像使用普通变量一样使用他们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9687EDB9-CF5D-4D9E-8F57-7F2411F44D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/>
              <a:t>数组的引用</a:t>
            </a: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DCCF635-2266-48EB-9B25-A31EB12CAC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00200"/>
            <a:ext cx="8329613" cy="485298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>
              <a:lnSpc>
                <a:spcPct val="125000"/>
              </a:lnSpc>
              <a:buFont typeface="Monotype Sorts" charset="2"/>
              <a:buNone/>
              <a:defRPr/>
            </a:pPr>
            <a:r>
              <a:rPr lang="zh-CN" altLang="en-US" sz="32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数组名 </a:t>
            </a:r>
            <a:r>
              <a:rPr lang="en-US" altLang="zh-CN" sz="32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下标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32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] [</a:t>
            </a:r>
            <a:r>
              <a:rPr lang="zh-CN" altLang="en-US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下标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] </a:t>
            </a:r>
            <a:r>
              <a:rPr lang="en-US" altLang="zh-CN" sz="3200">
                <a:solidFill>
                  <a:srgbClr val="3333FF"/>
                </a:solidFill>
                <a:latin typeface="Courier New"/>
                <a:ea typeface="楷体_GB2312" pitchFamily="49" charset="-122"/>
              </a:rPr>
              <a:t>……</a:t>
            </a:r>
            <a:r>
              <a:rPr lang="en-US" altLang="zh-CN" sz="32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[</a:t>
            </a:r>
            <a:r>
              <a:rPr lang="zh-CN" altLang="en-US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下标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32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endParaRPr lang="en-US" altLang="zh-CN" sz="3200">
              <a:latin typeface="楷体_GB2312" pitchFamily="49" charset="-122"/>
              <a:ea typeface="楷体_GB2312" pitchFamily="49" charset="-122"/>
            </a:endParaRPr>
          </a:p>
          <a:p>
            <a:pPr eaLnBrk="1">
              <a:lnSpc>
                <a:spcPct val="130000"/>
              </a:lnSpc>
              <a:defRPr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下标越界是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大忌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！</a:t>
            </a:r>
          </a:p>
          <a:p>
            <a:pPr lvl="1" eaLnBrk="1">
              <a:lnSpc>
                <a:spcPct val="130000"/>
              </a:lnSpc>
              <a:defRPr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编译程序不检查是否越界</a:t>
            </a:r>
          </a:p>
          <a:p>
            <a:pPr lvl="1" eaLnBrk="1">
              <a:lnSpc>
                <a:spcPct val="130000"/>
              </a:lnSpc>
              <a:defRPr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下标越界，将访问数组以外的空间</a:t>
            </a:r>
          </a:p>
          <a:p>
            <a:pPr lvl="1" eaLnBrk="1">
              <a:lnSpc>
                <a:spcPct val="130000"/>
              </a:lnSpc>
              <a:defRPr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那里的数据是未知的，不受我们掌控，可能带来严重后果</a:t>
            </a:r>
          </a:p>
          <a:p>
            <a:pPr eaLnBrk="1">
              <a:lnSpc>
                <a:spcPct val="125000"/>
              </a:lnSpc>
              <a:defRPr/>
            </a:pP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  <a:p>
            <a:pPr lvl="1" eaLnBrk="1">
              <a:lnSpc>
                <a:spcPct val="125000"/>
              </a:lnSpc>
              <a:defRPr/>
            </a:pPr>
            <a:endParaRPr lang="en-US" altLang="zh-CN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47">
            <a:extLst>
              <a:ext uri="{FF2B5EF4-FFF2-40B4-BE49-F238E27FC236}">
                <a16:creationId xmlns:a16="http://schemas.microsoft.com/office/drawing/2014/main" id="{BD49C499-60ED-4329-927E-B2D295800BF3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1341438"/>
            <a:ext cx="2101850" cy="4076700"/>
            <a:chOff x="4368" y="845"/>
            <a:chExt cx="1324" cy="2568"/>
          </a:xfrm>
        </p:grpSpPr>
        <p:grpSp>
          <p:nvGrpSpPr>
            <p:cNvPr id="26659" name="Group 43">
              <a:extLst>
                <a:ext uri="{FF2B5EF4-FFF2-40B4-BE49-F238E27FC236}">
                  <a16:creationId xmlns:a16="http://schemas.microsoft.com/office/drawing/2014/main" id="{2365B105-6AE6-448B-BCD6-997E5FB17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845"/>
              <a:ext cx="1324" cy="2568"/>
              <a:chOff x="4368" y="845"/>
              <a:chExt cx="1324" cy="2568"/>
            </a:xfrm>
          </p:grpSpPr>
          <p:grpSp>
            <p:nvGrpSpPr>
              <p:cNvPr id="26661" name="Group 39">
                <a:extLst>
                  <a:ext uri="{FF2B5EF4-FFF2-40B4-BE49-F238E27FC236}">
                    <a16:creationId xmlns:a16="http://schemas.microsoft.com/office/drawing/2014/main" id="{CC774520-12E5-43D7-A806-E7E4B1D704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845"/>
                <a:ext cx="1324" cy="2568"/>
                <a:chOff x="4368" y="845"/>
                <a:chExt cx="1324" cy="2568"/>
              </a:xfrm>
            </p:grpSpPr>
            <p:grpSp>
              <p:nvGrpSpPr>
                <p:cNvPr id="26665" name="Group 26">
                  <a:extLst>
                    <a:ext uri="{FF2B5EF4-FFF2-40B4-BE49-F238E27FC236}">
                      <a16:creationId xmlns:a16="http://schemas.microsoft.com/office/drawing/2014/main" id="{7BC7360E-3E18-4BCA-9F73-057CD269D2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68" y="845"/>
                  <a:ext cx="1324" cy="2540"/>
                  <a:chOff x="4368" y="845"/>
                  <a:chExt cx="1324" cy="2540"/>
                </a:xfrm>
              </p:grpSpPr>
              <p:pic>
                <p:nvPicPr>
                  <p:cNvPr id="26678" name="Picture 4" descr="数组下标越界">
                    <a:extLst>
                      <a:ext uri="{FF2B5EF4-FFF2-40B4-BE49-F238E27FC236}">
                        <a16:creationId xmlns:a16="http://schemas.microsoft.com/office/drawing/2014/main" id="{77695C68-FAC4-4DDF-BF73-09A30CCBE08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68" y="845"/>
                    <a:ext cx="1324" cy="24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37945" name="Rectangle 25">
                    <a:extLst>
                      <a:ext uri="{FF2B5EF4-FFF2-40B4-BE49-F238E27FC236}">
                        <a16:creationId xmlns:a16="http://schemas.microsoft.com/office/drawing/2014/main" id="{17160077-A2B3-48D6-9EDA-B57F32FE03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31" y="3194"/>
                    <a:ext cx="827" cy="19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337947" name="Text Box 27">
                  <a:extLst>
                    <a:ext uri="{FF2B5EF4-FFF2-40B4-BE49-F238E27FC236}">
                      <a16:creationId xmlns:a16="http://schemas.microsoft.com/office/drawing/2014/main" id="{0F21FEA5-392B-43A3-BD41-4A1EF083DA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7" y="899"/>
                  <a:ext cx="317" cy="19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4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b[0]</a:t>
                  </a:r>
                </a:p>
              </p:txBody>
            </p:sp>
            <p:sp>
              <p:nvSpPr>
                <p:cNvPr id="337948" name="Text Box 28">
                  <a:extLst>
                    <a:ext uri="{FF2B5EF4-FFF2-40B4-BE49-F238E27FC236}">
                      <a16:creationId xmlns:a16="http://schemas.microsoft.com/office/drawing/2014/main" id="{30D9A330-03A5-451E-9141-C41D110124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7" y="1098"/>
                  <a:ext cx="317" cy="19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4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b[1]</a:t>
                  </a:r>
                </a:p>
              </p:txBody>
            </p:sp>
            <p:sp>
              <p:nvSpPr>
                <p:cNvPr id="337949" name="Text Box 29">
                  <a:extLst>
                    <a:ext uri="{FF2B5EF4-FFF2-40B4-BE49-F238E27FC236}">
                      <a16:creationId xmlns:a16="http://schemas.microsoft.com/office/drawing/2014/main" id="{A7815B6F-25AF-43F5-8BC5-CC80FAEEF6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7" y="1325"/>
                  <a:ext cx="317" cy="19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4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b[2]</a:t>
                  </a:r>
                </a:p>
              </p:txBody>
            </p:sp>
            <p:sp>
              <p:nvSpPr>
                <p:cNvPr id="337950" name="Text Box 30">
                  <a:extLst>
                    <a:ext uri="{FF2B5EF4-FFF2-40B4-BE49-F238E27FC236}">
                      <a16:creationId xmlns:a16="http://schemas.microsoft.com/office/drawing/2014/main" id="{95F34BED-6663-454C-8187-2170FD06C9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7" y="1525"/>
                  <a:ext cx="317" cy="19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4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b[3]</a:t>
                  </a:r>
                </a:p>
              </p:txBody>
            </p:sp>
            <p:sp>
              <p:nvSpPr>
                <p:cNvPr id="337951" name="Text Box 31">
                  <a:extLst>
                    <a:ext uri="{FF2B5EF4-FFF2-40B4-BE49-F238E27FC236}">
                      <a16:creationId xmlns:a16="http://schemas.microsoft.com/office/drawing/2014/main" id="{CE001879-7499-4CF3-A006-5BA87A0A0A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7" y="1715"/>
                  <a:ext cx="317" cy="19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4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b[4]</a:t>
                  </a:r>
                </a:p>
              </p:txBody>
            </p:sp>
            <p:sp>
              <p:nvSpPr>
                <p:cNvPr id="337952" name="Text Box 32">
                  <a:extLst>
                    <a:ext uri="{FF2B5EF4-FFF2-40B4-BE49-F238E27FC236}">
                      <a16:creationId xmlns:a16="http://schemas.microsoft.com/office/drawing/2014/main" id="{12EF75CF-F7FF-45D4-9FB6-DA5785779D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7" y="1933"/>
                  <a:ext cx="317" cy="19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b[5]</a:t>
                  </a:r>
                </a:p>
              </p:txBody>
            </p:sp>
            <p:sp>
              <p:nvSpPr>
                <p:cNvPr id="337953" name="Text Box 33">
                  <a:extLst>
                    <a:ext uri="{FF2B5EF4-FFF2-40B4-BE49-F238E27FC236}">
                      <a16:creationId xmlns:a16="http://schemas.microsoft.com/office/drawing/2014/main" id="{E9AC1B45-7C69-4AA8-A6A4-8CAAFD63C0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7" y="2160"/>
                  <a:ext cx="317" cy="19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b[6]</a:t>
                  </a:r>
                </a:p>
              </p:txBody>
            </p:sp>
            <p:sp>
              <p:nvSpPr>
                <p:cNvPr id="337954" name="Text Box 34">
                  <a:extLst>
                    <a:ext uri="{FF2B5EF4-FFF2-40B4-BE49-F238E27FC236}">
                      <a16:creationId xmlns:a16="http://schemas.microsoft.com/office/drawing/2014/main" id="{7EC7E262-DA89-45CC-A000-EC8BEE5B46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7" y="2376"/>
                  <a:ext cx="317" cy="19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b[7]</a:t>
                  </a:r>
                </a:p>
              </p:txBody>
            </p:sp>
            <p:sp>
              <p:nvSpPr>
                <p:cNvPr id="337955" name="Text Box 35">
                  <a:extLst>
                    <a:ext uri="{FF2B5EF4-FFF2-40B4-BE49-F238E27FC236}">
                      <a16:creationId xmlns:a16="http://schemas.microsoft.com/office/drawing/2014/main" id="{E4391F0B-433D-44A7-9C4C-7D1D6A2D0F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7" y="2558"/>
                  <a:ext cx="317" cy="19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b[8]</a:t>
                  </a:r>
                </a:p>
              </p:txBody>
            </p:sp>
            <p:sp>
              <p:nvSpPr>
                <p:cNvPr id="337956" name="Text Box 36">
                  <a:extLst>
                    <a:ext uri="{FF2B5EF4-FFF2-40B4-BE49-F238E27FC236}">
                      <a16:creationId xmlns:a16="http://schemas.microsoft.com/office/drawing/2014/main" id="{DE36DD94-C808-45B1-856B-7F4F9F1FD1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7" y="2766"/>
                  <a:ext cx="317" cy="19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b[9]</a:t>
                  </a:r>
                </a:p>
              </p:txBody>
            </p:sp>
            <p:sp>
              <p:nvSpPr>
                <p:cNvPr id="337957" name="Text Box 37">
                  <a:extLst>
                    <a:ext uri="{FF2B5EF4-FFF2-40B4-BE49-F238E27FC236}">
                      <a16:creationId xmlns:a16="http://schemas.microsoft.com/office/drawing/2014/main" id="{94A1076B-4F17-46C6-B099-8B381CDA49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22" y="2976"/>
                  <a:ext cx="272" cy="19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4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anose="02010600030101010101" pitchFamily="2" charset="-122"/>
                    </a:rPr>
                    <a:t>c</a:t>
                  </a:r>
                </a:p>
              </p:txBody>
            </p:sp>
            <p:sp>
              <p:nvSpPr>
                <p:cNvPr id="337958" name="Text Box 38">
                  <a:extLst>
                    <a:ext uri="{FF2B5EF4-FFF2-40B4-BE49-F238E27FC236}">
                      <a16:creationId xmlns:a16="http://schemas.microsoft.com/office/drawing/2014/main" id="{E5247423-BA2F-44AA-9750-F8ABAB5DFF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22" y="3221"/>
                  <a:ext cx="272" cy="19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4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anose="02010600030101010101" pitchFamily="2" charset="-122"/>
                    </a:rPr>
                    <a:t>a</a:t>
                  </a:r>
                </a:p>
              </p:txBody>
            </p:sp>
          </p:grpSp>
          <p:sp>
            <p:nvSpPr>
              <p:cNvPr id="337960" name="Oval 40">
                <a:extLst>
                  <a:ext uri="{FF2B5EF4-FFF2-40B4-BE49-F238E27FC236}">
                    <a16:creationId xmlns:a16="http://schemas.microsoft.com/office/drawing/2014/main" id="{D3B230B0-CB6F-415E-A974-755A31FF8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189"/>
                <a:ext cx="136" cy="10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37961" name="Oval 41">
                <a:extLst>
                  <a:ext uri="{FF2B5EF4-FFF2-40B4-BE49-F238E27FC236}">
                    <a16:creationId xmlns:a16="http://schemas.microsoft.com/office/drawing/2014/main" id="{B89DC88C-15D0-4A40-A41E-C4B117287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389"/>
                <a:ext cx="136" cy="10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37962" name="Oval 42">
                <a:extLst>
                  <a:ext uri="{FF2B5EF4-FFF2-40B4-BE49-F238E27FC236}">
                    <a16:creationId xmlns:a16="http://schemas.microsoft.com/office/drawing/2014/main" id="{29A9C743-A17D-4A3D-975F-5F90AC0B9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981"/>
                <a:ext cx="136" cy="10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sp>
          <p:nvSpPr>
            <p:cNvPr id="337966" name="Oval 46">
              <a:extLst>
                <a:ext uri="{FF2B5EF4-FFF2-40B4-BE49-F238E27FC236}">
                  <a16:creationId xmlns:a16="http://schemas.microsoft.com/office/drawing/2014/main" id="{4C203C88-4D72-4A85-9000-55C918228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614"/>
              <a:ext cx="136" cy="136"/>
            </a:xfrm>
            <a:prstGeom prst="ellipse">
              <a:avLst/>
            </a:prstGeom>
            <a:solidFill>
              <a:schemeClr val="bg1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337922" name="标题 1">
            <a:extLst>
              <a:ext uri="{FF2B5EF4-FFF2-40B4-BE49-F238E27FC236}">
                <a16:creationId xmlns:a16="http://schemas.microsoft.com/office/drawing/2014/main" id="{EF0C9803-BDE4-4A01-B45E-4A2418599E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03389" y="385764"/>
            <a:ext cx="8713787" cy="839787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4000"/>
              <a:t>如果下标值小于</a:t>
            </a:r>
            <a:r>
              <a:rPr lang="en-US" altLang="zh-CN" sz="4000"/>
              <a:t>0</a:t>
            </a:r>
            <a:r>
              <a:rPr lang="zh-CN" altLang="en-US" sz="4000"/>
              <a:t>或超过数组长度时会出现什么情况？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350ED5C-11A2-45DD-924B-B3390C525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5900739"/>
            <a:ext cx="6624637" cy="8413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运行程序或单步执行观察变量变化情况可以看到，变量</a:t>
            </a:r>
            <a:r>
              <a:rPr lang="en-US" altLang="zh-CN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的值因数组越界而被悄悄破坏了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D6964135-4CA7-4CA6-850C-B7BA32D49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17637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EACA7DA1-9BF9-4524-8FC8-612BCC3B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2108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3E5F38BB-8DF0-47EC-A486-FFC13F8C0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243998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0C193079-00D9-442C-9823-FF7A0D938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275748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1037F170-0504-4518-B9B2-3567D27FD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308768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9B7F7E27-91A3-4761-89DE-E8080817B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3471864"/>
            <a:ext cx="360362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6635" name="Text Box 17">
            <a:extLst>
              <a:ext uri="{FF2B5EF4-FFF2-40B4-BE49-F238E27FC236}">
                <a16:creationId xmlns:a16="http://schemas.microsoft.com/office/drawing/2014/main" id="{A4D61A10-49E4-42A0-B35E-B57BBE5F1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9" y="5114926"/>
            <a:ext cx="287337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6636" name="Text Box 18">
            <a:extLst>
              <a:ext uri="{FF2B5EF4-FFF2-40B4-BE49-F238E27FC236}">
                <a16:creationId xmlns:a16="http://schemas.microsoft.com/office/drawing/2014/main" id="{5A85E8E6-ACD5-460E-BA54-34B0936DB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9" y="4768851"/>
            <a:ext cx="287337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0C44BB7B-5571-40AC-83E0-421254187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14843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5B4EB0D2-5388-463C-8C49-9FABF1632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37544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5175831D-B69B-4D45-A487-2A612DEDE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41005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3F523A7D-ECAD-4B0B-BA49-6E1C5C62F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44021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A18A68D2-76B0-4D2A-A0D6-E7ED124A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1" y="4767264"/>
            <a:ext cx="523875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DF3C1BB-B319-4443-A00E-0AFFDD54C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1" y="5083176"/>
            <a:ext cx="523875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</a:p>
        </p:txBody>
      </p:sp>
      <p:pic>
        <p:nvPicPr>
          <p:cNvPr id="26643" name="Picture 56">
            <a:extLst>
              <a:ext uri="{FF2B5EF4-FFF2-40B4-BE49-F238E27FC236}">
                <a16:creationId xmlns:a16="http://schemas.microsoft.com/office/drawing/2014/main" id="{7142C528-8E59-4014-B5D2-5997908C0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2379664"/>
            <a:ext cx="55435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7" name="Picture 57">
            <a:extLst>
              <a:ext uri="{FF2B5EF4-FFF2-40B4-BE49-F238E27FC236}">
                <a16:creationId xmlns:a16="http://schemas.microsoft.com/office/drawing/2014/main" id="{B830BF46-0798-433C-B62A-52440A6C9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836613"/>
            <a:ext cx="635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45" name="Group 70">
            <a:extLst>
              <a:ext uri="{FF2B5EF4-FFF2-40B4-BE49-F238E27FC236}">
                <a16:creationId xmlns:a16="http://schemas.microsoft.com/office/drawing/2014/main" id="{F413453A-31EE-4EFD-BDBA-C9C30249AF7F}"/>
              </a:ext>
            </a:extLst>
          </p:cNvPr>
          <p:cNvGrpSpPr>
            <a:grpSpLocks/>
          </p:cNvGrpSpPr>
          <p:nvPr/>
        </p:nvGrpSpPr>
        <p:grpSpPr bwMode="auto">
          <a:xfrm>
            <a:off x="10301289" y="1484313"/>
            <a:ext cx="446087" cy="3905250"/>
            <a:chOff x="5529" y="935"/>
            <a:chExt cx="281" cy="2460"/>
          </a:xfrm>
        </p:grpSpPr>
        <p:sp>
          <p:nvSpPr>
            <p:cNvPr id="337978" name="Text Box 58">
              <a:extLst>
                <a:ext uri="{FF2B5EF4-FFF2-40B4-BE49-F238E27FC236}">
                  <a16:creationId xmlns:a16="http://schemas.microsoft.com/office/drawing/2014/main" id="{65FDDE79-B5E8-4527-A707-06F970EEF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8" y="935"/>
              <a:ext cx="2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40</a:t>
              </a:r>
            </a:p>
          </p:txBody>
        </p:sp>
        <p:sp>
          <p:nvSpPr>
            <p:cNvPr id="337979" name="Text Box 59">
              <a:extLst>
                <a:ext uri="{FF2B5EF4-FFF2-40B4-BE49-F238E27FC236}">
                  <a16:creationId xmlns:a16="http://schemas.microsoft.com/office/drawing/2014/main" id="{60782D87-1DFB-44EA-95CC-4E15AD92E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8" y="1152"/>
              <a:ext cx="2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44</a:t>
              </a:r>
            </a:p>
          </p:txBody>
        </p:sp>
        <p:sp>
          <p:nvSpPr>
            <p:cNvPr id="337980" name="Text Box 60">
              <a:extLst>
                <a:ext uri="{FF2B5EF4-FFF2-40B4-BE49-F238E27FC236}">
                  <a16:creationId xmlns:a16="http://schemas.microsoft.com/office/drawing/2014/main" id="{0FB26D35-748D-4F1A-A1AB-363582EF0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9" y="1369"/>
              <a:ext cx="2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48</a:t>
              </a:r>
            </a:p>
          </p:txBody>
        </p:sp>
        <p:sp>
          <p:nvSpPr>
            <p:cNvPr id="337981" name="Text Box 61">
              <a:extLst>
                <a:ext uri="{FF2B5EF4-FFF2-40B4-BE49-F238E27FC236}">
                  <a16:creationId xmlns:a16="http://schemas.microsoft.com/office/drawing/2014/main" id="{D06D1E10-E857-41CC-BEA9-EA075F2DE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9" y="1569"/>
              <a:ext cx="2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4c</a:t>
              </a:r>
            </a:p>
          </p:txBody>
        </p:sp>
        <p:sp>
          <p:nvSpPr>
            <p:cNvPr id="337982" name="Text Box 62">
              <a:extLst>
                <a:ext uri="{FF2B5EF4-FFF2-40B4-BE49-F238E27FC236}">
                  <a16:creationId xmlns:a16="http://schemas.microsoft.com/office/drawing/2014/main" id="{D7096E19-1616-4E03-A98A-E821A580B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9" y="1760"/>
              <a:ext cx="2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50</a:t>
              </a:r>
            </a:p>
          </p:txBody>
        </p:sp>
        <p:sp>
          <p:nvSpPr>
            <p:cNvPr id="337983" name="Text Box 63">
              <a:extLst>
                <a:ext uri="{FF2B5EF4-FFF2-40B4-BE49-F238E27FC236}">
                  <a16:creationId xmlns:a16="http://schemas.microsoft.com/office/drawing/2014/main" id="{9E5C7754-D78C-483C-900B-2908A151A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9" y="1968"/>
              <a:ext cx="2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54</a:t>
              </a:r>
            </a:p>
          </p:txBody>
        </p:sp>
        <p:sp>
          <p:nvSpPr>
            <p:cNvPr id="337984" name="Text Box 64">
              <a:extLst>
                <a:ext uri="{FF2B5EF4-FFF2-40B4-BE49-F238E27FC236}">
                  <a16:creationId xmlns:a16="http://schemas.microsoft.com/office/drawing/2014/main" id="{AA9B7886-1052-4E86-B2DA-2451D9FB5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9" y="2195"/>
              <a:ext cx="2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58</a:t>
              </a:r>
            </a:p>
          </p:txBody>
        </p:sp>
        <p:sp>
          <p:nvSpPr>
            <p:cNvPr id="337985" name="Text Box 65">
              <a:extLst>
                <a:ext uri="{FF2B5EF4-FFF2-40B4-BE49-F238E27FC236}">
                  <a16:creationId xmlns:a16="http://schemas.microsoft.com/office/drawing/2014/main" id="{E820728E-5004-4FFC-8C32-319C1EE4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9" y="2387"/>
              <a:ext cx="2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5c</a:t>
              </a:r>
            </a:p>
          </p:txBody>
        </p:sp>
        <p:sp>
          <p:nvSpPr>
            <p:cNvPr id="337986" name="Text Box 66">
              <a:extLst>
                <a:ext uri="{FF2B5EF4-FFF2-40B4-BE49-F238E27FC236}">
                  <a16:creationId xmlns:a16="http://schemas.microsoft.com/office/drawing/2014/main" id="{31629C4C-E798-4715-BE23-199D22ECB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9" y="2603"/>
              <a:ext cx="2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60</a:t>
              </a:r>
            </a:p>
          </p:txBody>
        </p:sp>
        <p:sp>
          <p:nvSpPr>
            <p:cNvPr id="337987" name="Text Box 67">
              <a:extLst>
                <a:ext uri="{FF2B5EF4-FFF2-40B4-BE49-F238E27FC236}">
                  <a16:creationId xmlns:a16="http://schemas.microsoft.com/office/drawing/2014/main" id="{64E36FCF-2513-42A4-A7B7-3F450144E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9" y="2795"/>
              <a:ext cx="2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64</a:t>
              </a:r>
            </a:p>
          </p:txBody>
        </p:sp>
        <p:sp>
          <p:nvSpPr>
            <p:cNvPr id="337988" name="Text Box 68">
              <a:extLst>
                <a:ext uri="{FF2B5EF4-FFF2-40B4-BE49-F238E27FC236}">
                  <a16:creationId xmlns:a16="http://schemas.microsoft.com/office/drawing/2014/main" id="{597AF1D1-FB0C-49F6-AA13-10CE6BBF8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9" y="3011"/>
              <a:ext cx="2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68</a:t>
              </a:r>
            </a:p>
          </p:txBody>
        </p:sp>
        <p:sp>
          <p:nvSpPr>
            <p:cNvPr id="337989" name="Text Box 69">
              <a:extLst>
                <a:ext uri="{FF2B5EF4-FFF2-40B4-BE49-F238E27FC236}">
                  <a16:creationId xmlns:a16="http://schemas.microsoft.com/office/drawing/2014/main" id="{89A48FE0-5A6C-45A6-9C62-BDA25FC1D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9" y="3203"/>
              <a:ext cx="2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6c</a:t>
              </a:r>
            </a:p>
          </p:txBody>
        </p:sp>
      </p:grpSp>
      <p:sp>
        <p:nvSpPr>
          <p:cNvPr id="337991" name="Rectangle 71">
            <a:extLst>
              <a:ext uri="{FF2B5EF4-FFF2-40B4-BE49-F238E27FC236}">
                <a16:creationId xmlns:a16="http://schemas.microsoft.com/office/drawing/2014/main" id="{408995BB-4E70-476A-8263-6F59FFB72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3141663"/>
            <a:ext cx="2195512" cy="23034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37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7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nimBg="1" autoUpdateAnimBg="0"/>
      <p:bldP spid="2" grpId="0" autoUpdateAnimBg="0"/>
      <p:bldP spid="3" grpId="0" autoUpdateAnimBg="0"/>
      <p:bldP spid="4" grpId="0" autoUpdateAnimBg="0"/>
      <p:bldP spid="5" grpId="0" autoUpdateAnimBg="0"/>
      <p:bldP spid="6" grpId="0" animBg="1" autoUpdateAnimBg="0"/>
      <p:bldP spid="7" grpId="0" animBg="1" autoUpdateAnimBg="0"/>
      <p:bldP spid="3379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764CEBEA-802B-4F44-B936-A4F4E573B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620714"/>
            <a:ext cx="7797800" cy="661987"/>
          </a:xfrm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zh-CN" altLang="en-US"/>
              <a:t>二维数组的存储结构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F6AF252F-9A19-441B-861C-A6C4FBA54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4" y="3140075"/>
            <a:ext cx="4829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3200" b="1">
                <a:latin typeface="Courier New" panose="02070309020205020404" pitchFamily="49" charset="0"/>
                <a:ea typeface="宋体" panose="02010600030101010101" pitchFamily="2" charset="-122"/>
              </a:rPr>
              <a:t>short int  a[2][3];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018CB13-6625-4A38-AE5A-37D6DDF6E90D}"/>
              </a:ext>
            </a:extLst>
          </p:cNvPr>
          <p:cNvGrpSpPr>
            <a:grpSpLocks/>
          </p:cNvGrpSpPr>
          <p:nvPr/>
        </p:nvGrpSpPr>
        <p:grpSpPr bwMode="auto">
          <a:xfrm>
            <a:off x="2060576" y="3908426"/>
            <a:ext cx="777875" cy="2479675"/>
            <a:chOff x="2112" y="2352"/>
            <a:chExt cx="490" cy="1344"/>
          </a:xfrm>
        </p:grpSpPr>
        <p:sp>
          <p:nvSpPr>
            <p:cNvPr id="29131" name="Text Box 5">
              <a:extLst>
                <a:ext uri="{FF2B5EF4-FFF2-40B4-BE49-F238E27FC236}">
                  <a16:creationId xmlns:a16="http://schemas.microsoft.com/office/drawing/2014/main" id="{30222D80-79A4-423E-A777-8897E5062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466"/>
              <a:ext cx="49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hlink"/>
                  </a:solidFill>
                  <a:ea typeface="宋体" panose="02010600030101010101" pitchFamily="2" charset="-122"/>
                </a:rPr>
                <a:t>a[0]</a:t>
              </a:r>
            </a:p>
          </p:txBody>
        </p:sp>
        <p:sp>
          <p:nvSpPr>
            <p:cNvPr id="29132" name="Text Box 6">
              <a:extLst>
                <a:ext uri="{FF2B5EF4-FFF2-40B4-BE49-F238E27FC236}">
                  <a16:creationId xmlns:a16="http://schemas.microsoft.com/office/drawing/2014/main" id="{26A77FB1-D193-499E-85D5-EE9F198E7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129"/>
              <a:ext cx="49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hlink"/>
                  </a:solidFill>
                  <a:ea typeface="宋体" panose="02010600030101010101" pitchFamily="2" charset="-122"/>
                </a:rPr>
                <a:t>a[1]</a:t>
              </a:r>
            </a:p>
          </p:txBody>
        </p:sp>
        <p:sp>
          <p:nvSpPr>
            <p:cNvPr id="346119" name="Rectangle 7">
              <a:extLst>
                <a:ext uri="{FF2B5EF4-FFF2-40B4-BE49-F238E27FC236}">
                  <a16:creationId xmlns:a16="http://schemas.microsoft.com/office/drawing/2014/main" id="{D57F532A-4722-46FC-B175-6CA9E6CFD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352"/>
              <a:ext cx="480" cy="1344"/>
            </a:xfrm>
            <a:prstGeom prst="rect">
              <a:avLst/>
            </a:prstGeom>
            <a:noFill/>
            <a:ln w="38100">
              <a:solidFill>
                <a:srgbClr val="00008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46120" name="Line 8">
              <a:extLst>
                <a:ext uri="{FF2B5EF4-FFF2-40B4-BE49-F238E27FC236}">
                  <a16:creationId xmlns:a16="http://schemas.microsoft.com/office/drawing/2014/main" id="{D7FB7828-AE7C-4424-8FB6-C4B958B5E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6" y="3000"/>
              <a:ext cx="432" cy="0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6121" name="Text Box 9">
            <a:extLst>
              <a:ext uri="{FF2B5EF4-FFF2-40B4-BE49-F238E27FC236}">
                <a16:creationId xmlns:a16="http://schemas.microsoft.com/office/drawing/2014/main" id="{C1C821E5-36F8-409A-A8FB-B83416614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738" y="5862638"/>
            <a:ext cx="119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hlink"/>
                </a:solidFill>
                <a:ea typeface="宋体" panose="02010600030101010101" pitchFamily="2" charset="-122"/>
              </a:rPr>
              <a:t>a[1][0]</a:t>
            </a:r>
          </a:p>
        </p:txBody>
      </p:sp>
      <p:sp>
        <p:nvSpPr>
          <p:cNvPr id="346122" name="Text Box 10">
            <a:extLst>
              <a:ext uri="{FF2B5EF4-FFF2-40B4-BE49-F238E27FC236}">
                <a16:creationId xmlns:a16="http://schemas.microsoft.com/office/drawing/2014/main" id="{279A3C27-814F-4C5F-9A77-0C5DC525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3" y="5846763"/>
            <a:ext cx="119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hlink"/>
                </a:solidFill>
                <a:ea typeface="宋体" panose="02010600030101010101" pitchFamily="2" charset="-122"/>
              </a:rPr>
              <a:t>a[1][1]</a:t>
            </a:r>
          </a:p>
        </p:txBody>
      </p:sp>
      <p:sp>
        <p:nvSpPr>
          <p:cNvPr id="346123" name="Text Box 11">
            <a:extLst>
              <a:ext uri="{FF2B5EF4-FFF2-40B4-BE49-F238E27FC236}">
                <a16:creationId xmlns:a16="http://schemas.microsoft.com/office/drawing/2014/main" id="{926A74EB-07B4-41E0-9766-4E7EE958B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5848351"/>
            <a:ext cx="119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hlink"/>
                </a:solidFill>
                <a:ea typeface="宋体" panose="02010600030101010101" pitchFamily="2" charset="-122"/>
              </a:rPr>
              <a:t>a[1][2]</a:t>
            </a:r>
          </a:p>
        </p:txBody>
      </p:sp>
      <p:sp>
        <p:nvSpPr>
          <p:cNvPr id="346124" name="Text Box 12">
            <a:extLst>
              <a:ext uri="{FF2B5EF4-FFF2-40B4-BE49-F238E27FC236}">
                <a16:creationId xmlns:a16="http://schemas.microsoft.com/office/drawing/2014/main" id="{D3F16239-A7A1-4092-B459-F51BFB0E5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3803651"/>
            <a:ext cx="119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hlink"/>
                </a:solidFill>
                <a:ea typeface="宋体" panose="02010600030101010101" pitchFamily="2" charset="-122"/>
              </a:rPr>
              <a:t>a[0][0]</a:t>
            </a:r>
          </a:p>
        </p:txBody>
      </p:sp>
      <p:sp>
        <p:nvSpPr>
          <p:cNvPr id="346125" name="Text Box 13">
            <a:extLst>
              <a:ext uri="{FF2B5EF4-FFF2-40B4-BE49-F238E27FC236}">
                <a16:creationId xmlns:a16="http://schemas.microsoft.com/office/drawing/2014/main" id="{3F4F743C-06AD-4594-8303-A23D29552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5425" y="3773488"/>
            <a:ext cx="119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hlink"/>
                </a:solidFill>
                <a:ea typeface="宋体" panose="02010600030101010101" pitchFamily="2" charset="-122"/>
              </a:rPr>
              <a:t>a[0][1]</a:t>
            </a:r>
          </a:p>
        </p:txBody>
      </p:sp>
      <p:sp>
        <p:nvSpPr>
          <p:cNvPr id="346126" name="Text Box 14">
            <a:extLst>
              <a:ext uri="{FF2B5EF4-FFF2-40B4-BE49-F238E27FC236}">
                <a16:creationId xmlns:a16="http://schemas.microsoft.com/office/drawing/2014/main" id="{37336953-DF03-483A-A8F9-4FC103F62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3759201"/>
            <a:ext cx="1214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hlink"/>
                </a:solidFill>
                <a:ea typeface="宋体" panose="02010600030101010101" pitchFamily="2" charset="-122"/>
              </a:rPr>
              <a:t>a[0][2]</a:t>
            </a:r>
          </a:p>
        </p:txBody>
      </p:sp>
      <p:sp>
        <p:nvSpPr>
          <p:cNvPr id="346127" name="Text Box 15">
            <a:extLst>
              <a:ext uri="{FF2B5EF4-FFF2-40B4-BE49-F238E27FC236}">
                <a16:creationId xmlns:a16="http://schemas.microsoft.com/office/drawing/2014/main" id="{ADE88E20-B797-450D-961A-B1A8AE008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1196975"/>
            <a:ext cx="5545137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rgbClr val="CCCCFF"/>
              </a:buClr>
              <a:buFont typeface="Monotype Sorts" charset="2"/>
              <a:buNone/>
            </a:pP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存放顺序：</a:t>
            </a:r>
            <a:r>
              <a:rPr kumimoji="1" lang="zh-CN" altLang="en-US" sz="2800" b="1">
                <a:solidFill>
                  <a:srgbClr val="880000"/>
                </a:solidFill>
                <a:latin typeface="楷体_GB2312" pitchFamily="49" charset="-122"/>
                <a:ea typeface="楷体_GB2312" pitchFamily="49" charset="-122"/>
              </a:rPr>
              <a:t>按行存放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rgbClr val="CCCCFF"/>
              </a:buClr>
              <a:buFont typeface="Monotype Sorts" charset="2"/>
              <a:buNone/>
            </a:pP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先顺序存放第</a:t>
            </a: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行的元素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rgbClr val="CCCCFF"/>
              </a:buClr>
              <a:buFont typeface="Monotype Sorts" charset="2"/>
              <a:buNone/>
            </a:pP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再存放第</a:t>
            </a: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行的元素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59E06D80-2BEA-4BD4-BDD9-C75ADBFE450A}"/>
              </a:ext>
            </a:extLst>
          </p:cNvPr>
          <p:cNvGrpSpPr>
            <a:grpSpLocks/>
          </p:cNvGrpSpPr>
          <p:nvPr/>
        </p:nvGrpSpPr>
        <p:grpSpPr bwMode="auto">
          <a:xfrm>
            <a:off x="8183563" y="1700213"/>
            <a:ext cx="1981200" cy="4572000"/>
            <a:chOff x="4512" y="336"/>
            <a:chExt cx="1248" cy="2880"/>
          </a:xfrm>
        </p:grpSpPr>
        <p:sp>
          <p:nvSpPr>
            <p:cNvPr id="29106" name="Text Box 18">
              <a:extLst>
                <a:ext uri="{FF2B5EF4-FFF2-40B4-BE49-F238E27FC236}">
                  <a16:creationId xmlns:a16="http://schemas.microsoft.com/office/drawing/2014/main" id="{5D124259-86BE-417B-BBF5-E5A958AF8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" y="645"/>
              <a:ext cx="550" cy="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a[0][0]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en-US" altLang="zh-CN" sz="1800" b="1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a[0][1]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en-US" altLang="zh-CN" sz="1800" b="1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a[0][2]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en-US" altLang="zh-CN" sz="1800" b="1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a[1][0]</a:t>
              </a:r>
            </a:p>
          </p:txBody>
        </p:sp>
        <p:sp>
          <p:nvSpPr>
            <p:cNvPr id="29107" name="Text Box 19">
              <a:extLst>
                <a:ext uri="{FF2B5EF4-FFF2-40B4-BE49-F238E27FC236}">
                  <a16:creationId xmlns:a16="http://schemas.microsoft.com/office/drawing/2014/main" id="{408FC030-4921-4CA7-B9E0-348AB1138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" y="2127"/>
              <a:ext cx="550" cy="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a[1][1]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en-US" altLang="zh-CN" sz="1800" b="1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a[1][2]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zh-CN" altLang="en-US" sz="1800" b="1">
                <a:ea typeface="宋体" panose="02010600030101010101" pitchFamily="2" charset="-122"/>
              </a:endParaRPr>
            </a:p>
          </p:txBody>
        </p:sp>
        <p:grpSp>
          <p:nvGrpSpPr>
            <p:cNvPr id="29108" name="Group 20">
              <a:extLst>
                <a:ext uri="{FF2B5EF4-FFF2-40B4-BE49-F238E27FC236}">
                  <a16:creationId xmlns:a16="http://schemas.microsoft.com/office/drawing/2014/main" id="{9F8CFE54-B705-4A1D-A0CE-5E080B50B3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36"/>
              <a:ext cx="759" cy="2880"/>
              <a:chOff x="4512" y="336"/>
              <a:chExt cx="759" cy="2880"/>
            </a:xfrm>
          </p:grpSpPr>
          <p:grpSp>
            <p:nvGrpSpPr>
              <p:cNvPr id="29109" name="Group 21">
                <a:extLst>
                  <a:ext uri="{FF2B5EF4-FFF2-40B4-BE49-F238E27FC236}">
                    <a16:creationId xmlns:a16="http://schemas.microsoft.com/office/drawing/2014/main" id="{E9A6D099-C6AD-40F6-AF39-A90A30214F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336"/>
                <a:ext cx="576" cy="1920"/>
                <a:chOff x="4752" y="576"/>
                <a:chExt cx="576" cy="1920"/>
              </a:xfrm>
            </p:grpSpPr>
            <p:sp>
              <p:nvSpPr>
                <p:cNvPr id="346134" name="Rectangle 22">
                  <a:extLst>
                    <a:ext uri="{FF2B5EF4-FFF2-40B4-BE49-F238E27FC236}">
                      <a16:creationId xmlns:a16="http://schemas.microsoft.com/office/drawing/2014/main" id="{2C878244-0381-4E25-A7D4-BB4AB73F9A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96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46135" name="Rectangle 23">
                  <a:extLst>
                    <a:ext uri="{FF2B5EF4-FFF2-40B4-BE49-F238E27FC236}">
                      <a16:creationId xmlns:a16="http://schemas.microsoft.com/office/drawing/2014/main" id="{E5F1D422-7C33-4FA0-A4AB-B5001524A3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15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46136" name="Rectangle 24">
                  <a:extLst>
                    <a:ext uri="{FF2B5EF4-FFF2-40B4-BE49-F238E27FC236}">
                      <a16:creationId xmlns:a16="http://schemas.microsoft.com/office/drawing/2014/main" id="{9BAE7818-C7D1-415A-99BA-DAA366987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34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46137" name="Rectangle 25">
                  <a:extLst>
                    <a:ext uri="{FF2B5EF4-FFF2-40B4-BE49-F238E27FC236}">
                      <a16:creationId xmlns:a16="http://schemas.microsoft.com/office/drawing/2014/main" id="{72CBF4D5-3031-468E-963B-B5E3873FF7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53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46138" name="Rectangle 26">
                  <a:extLst>
                    <a:ext uri="{FF2B5EF4-FFF2-40B4-BE49-F238E27FC236}">
                      <a16:creationId xmlns:a16="http://schemas.microsoft.com/office/drawing/2014/main" id="{2D8C22C1-7519-46D7-A0AB-59289A16A8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72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46139" name="Rectangle 27">
                  <a:extLst>
                    <a:ext uri="{FF2B5EF4-FFF2-40B4-BE49-F238E27FC236}">
                      <a16:creationId xmlns:a16="http://schemas.microsoft.com/office/drawing/2014/main" id="{B7FC25A6-A121-418E-A516-13F5839EC9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92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46140" name="Rectangle 28">
                  <a:extLst>
                    <a:ext uri="{FF2B5EF4-FFF2-40B4-BE49-F238E27FC236}">
                      <a16:creationId xmlns:a16="http://schemas.microsoft.com/office/drawing/2014/main" id="{4377231A-5648-44D6-9413-5D656B5AFB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211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46141" name="Rectangle 29">
                  <a:extLst>
                    <a:ext uri="{FF2B5EF4-FFF2-40B4-BE49-F238E27FC236}">
                      <a16:creationId xmlns:a16="http://schemas.microsoft.com/office/drawing/2014/main" id="{41D009C0-7CA4-4144-B45C-89F5A24A1D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230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46142" name="Rectangle 30">
                  <a:extLst>
                    <a:ext uri="{FF2B5EF4-FFF2-40B4-BE49-F238E27FC236}">
                      <a16:creationId xmlns:a16="http://schemas.microsoft.com/office/drawing/2014/main" id="{7A333BD8-E583-4295-A75B-A34941E77F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76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46143" name="Rectangle 31">
                  <a:extLst>
                    <a:ext uri="{FF2B5EF4-FFF2-40B4-BE49-F238E27FC236}">
                      <a16:creationId xmlns:a16="http://schemas.microsoft.com/office/drawing/2014/main" id="{DCE7443D-710C-44CF-988A-EBB69C8D09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57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</p:grpSp>
          <p:sp>
            <p:nvSpPr>
              <p:cNvPr id="346144" name="AutoShape 32">
                <a:extLst>
                  <a:ext uri="{FF2B5EF4-FFF2-40B4-BE49-F238E27FC236}">
                    <a16:creationId xmlns:a16="http://schemas.microsoft.com/office/drawing/2014/main" id="{175CCF06-3441-4A93-B45B-5021FE7C1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602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145" name="AutoShape 33">
                <a:extLst>
                  <a:ext uri="{FF2B5EF4-FFF2-40B4-BE49-F238E27FC236}">
                    <a16:creationId xmlns:a16="http://schemas.microsoft.com/office/drawing/2014/main" id="{6F1A9A25-7CC1-4257-AACF-69CAD7BA7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986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146" name="AutoShape 34">
                <a:extLst>
                  <a:ext uri="{FF2B5EF4-FFF2-40B4-BE49-F238E27FC236}">
                    <a16:creationId xmlns:a16="http://schemas.microsoft.com/office/drawing/2014/main" id="{6B4EC1AF-04B9-4EBC-B32A-1C45732BB7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1370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147" name="AutoShape 35">
                <a:extLst>
                  <a:ext uri="{FF2B5EF4-FFF2-40B4-BE49-F238E27FC236}">
                    <a16:creationId xmlns:a16="http://schemas.microsoft.com/office/drawing/2014/main" id="{801F6366-E41D-4296-8EB4-56524AD8E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1743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148" name="Rectangle 36">
                <a:extLst>
                  <a:ext uri="{FF2B5EF4-FFF2-40B4-BE49-F238E27FC236}">
                    <a16:creationId xmlns:a16="http://schemas.microsoft.com/office/drawing/2014/main" id="{CD3FF620-8AA9-468C-B103-0C28BA3C5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40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149" name="Rectangle 37">
                <a:extLst>
                  <a:ext uri="{FF2B5EF4-FFF2-40B4-BE49-F238E27FC236}">
                    <a16:creationId xmlns:a16="http://schemas.microsoft.com/office/drawing/2014/main" id="{D7AE51BB-1D79-434B-ADB5-4DE8A7E53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832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150" name="Rectangle 38">
                <a:extLst>
                  <a:ext uri="{FF2B5EF4-FFF2-40B4-BE49-F238E27FC236}">
                    <a16:creationId xmlns:a16="http://schemas.microsoft.com/office/drawing/2014/main" id="{6BB30CBB-F0FD-423E-B035-34032E7E4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151" name="Rectangle 39">
                <a:extLst>
                  <a:ext uri="{FF2B5EF4-FFF2-40B4-BE49-F238E27FC236}">
                    <a16:creationId xmlns:a16="http://schemas.microsoft.com/office/drawing/2014/main" id="{C63F0A2C-69E2-433A-87DE-2A3DF64C2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448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152" name="Rectangle 40">
                <a:extLst>
                  <a:ext uri="{FF2B5EF4-FFF2-40B4-BE49-F238E27FC236}">
                    <a16:creationId xmlns:a16="http://schemas.microsoft.com/office/drawing/2014/main" id="{4C42823D-38CE-4886-9B45-346373206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256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153" name="AutoShape 41">
                <a:extLst>
                  <a:ext uri="{FF2B5EF4-FFF2-40B4-BE49-F238E27FC236}">
                    <a16:creationId xmlns:a16="http://schemas.microsoft.com/office/drawing/2014/main" id="{B13B0A0D-671C-4EC2-A57B-69414B36C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2112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154" name="AutoShape 42">
                <a:extLst>
                  <a:ext uri="{FF2B5EF4-FFF2-40B4-BE49-F238E27FC236}">
                    <a16:creationId xmlns:a16="http://schemas.microsoft.com/office/drawing/2014/main" id="{649CCC2C-2DF2-4F5B-894B-FA7CB1059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2496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</p:grpSp>
      <p:grpSp>
        <p:nvGrpSpPr>
          <p:cNvPr id="6" name="Group 43">
            <a:extLst>
              <a:ext uri="{FF2B5EF4-FFF2-40B4-BE49-F238E27FC236}">
                <a16:creationId xmlns:a16="http://schemas.microsoft.com/office/drawing/2014/main" id="{3B02C0BA-B9E8-4632-AD20-638728E81C26}"/>
              </a:ext>
            </a:extLst>
          </p:cNvPr>
          <p:cNvGrpSpPr>
            <a:grpSpLocks/>
          </p:cNvGrpSpPr>
          <p:nvPr/>
        </p:nvGrpSpPr>
        <p:grpSpPr bwMode="auto">
          <a:xfrm>
            <a:off x="3211513" y="4333876"/>
            <a:ext cx="495300" cy="887413"/>
            <a:chOff x="4368" y="0"/>
            <a:chExt cx="1392" cy="1567"/>
          </a:xfrm>
        </p:grpSpPr>
        <p:grpSp>
          <p:nvGrpSpPr>
            <p:cNvPr id="29072" name="Group 44">
              <a:extLst>
                <a:ext uri="{FF2B5EF4-FFF2-40B4-BE49-F238E27FC236}">
                  <a16:creationId xmlns:a16="http://schemas.microsoft.com/office/drawing/2014/main" id="{1A13B3C4-6BCF-4F9C-BA1D-FEAEBE77D0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46157" name="Freeform 45">
                <a:extLst>
                  <a:ext uri="{FF2B5EF4-FFF2-40B4-BE49-F238E27FC236}">
                    <a16:creationId xmlns:a16="http://schemas.microsoft.com/office/drawing/2014/main" id="{22D49B44-FDBB-43D4-912E-FEAD6A877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58" name="Freeform 46">
                <a:extLst>
                  <a:ext uri="{FF2B5EF4-FFF2-40B4-BE49-F238E27FC236}">
                    <a16:creationId xmlns:a16="http://schemas.microsoft.com/office/drawing/2014/main" id="{4C0B3359-1D37-4D04-B486-D148FCE14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59" name="Rectangle 47">
                <a:extLst>
                  <a:ext uri="{FF2B5EF4-FFF2-40B4-BE49-F238E27FC236}">
                    <a16:creationId xmlns:a16="http://schemas.microsoft.com/office/drawing/2014/main" id="{736D8654-E8DE-456B-A121-D242250A1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160" name="Freeform 48">
                <a:extLst>
                  <a:ext uri="{FF2B5EF4-FFF2-40B4-BE49-F238E27FC236}">
                    <a16:creationId xmlns:a16="http://schemas.microsoft.com/office/drawing/2014/main" id="{1034BB31-FFD9-4803-B5B5-3AC91CA58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61" name="Freeform 49">
                <a:extLst>
                  <a:ext uri="{FF2B5EF4-FFF2-40B4-BE49-F238E27FC236}">
                    <a16:creationId xmlns:a16="http://schemas.microsoft.com/office/drawing/2014/main" id="{02B2C898-4404-4F67-A79A-110F04697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62" name="Freeform 50">
                <a:extLst>
                  <a:ext uri="{FF2B5EF4-FFF2-40B4-BE49-F238E27FC236}">
                    <a16:creationId xmlns:a16="http://schemas.microsoft.com/office/drawing/2014/main" id="{7DD647FB-F40E-4B3B-B280-F304E8C24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63" name="Freeform 51">
                <a:extLst>
                  <a:ext uri="{FF2B5EF4-FFF2-40B4-BE49-F238E27FC236}">
                    <a16:creationId xmlns:a16="http://schemas.microsoft.com/office/drawing/2014/main" id="{54B5A580-0E51-40A8-8AE2-62437E4EE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64" name="Rectangle 52">
                <a:extLst>
                  <a:ext uri="{FF2B5EF4-FFF2-40B4-BE49-F238E27FC236}">
                    <a16:creationId xmlns:a16="http://schemas.microsoft.com/office/drawing/2014/main" id="{4F5E9070-4C74-4B2B-ABF4-E4B24382F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165" name="Freeform 53">
                <a:extLst>
                  <a:ext uri="{FF2B5EF4-FFF2-40B4-BE49-F238E27FC236}">
                    <a16:creationId xmlns:a16="http://schemas.microsoft.com/office/drawing/2014/main" id="{4A6B24B8-5A1B-42CD-A19A-6A28E1BAF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66" name="Freeform 54">
                <a:extLst>
                  <a:ext uri="{FF2B5EF4-FFF2-40B4-BE49-F238E27FC236}">
                    <a16:creationId xmlns:a16="http://schemas.microsoft.com/office/drawing/2014/main" id="{F3C76245-450A-415B-BC69-59299FE93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67" name="Freeform 55">
                <a:extLst>
                  <a:ext uri="{FF2B5EF4-FFF2-40B4-BE49-F238E27FC236}">
                    <a16:creationId xmlns:a16="http://schemas.microsoft.com/office/drawing/2014/main" id="{8BC17535-5BD1-4C2A-A0C6-0D5555E8C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68" name="Freeform 56">
                <a:extLst>
                  <a:ext uri="{FF2B5EF4-FFF2-40B4-BE49-F238E27FC236}">
                    <a16:creationId xmlns:a16="http://schemas.microsoft.com/office/drawing/2014/main" id="{3B6919CA-1A31-4F05-BB5C-47FAA8D7C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69" name="Freeform 57">
                <a:extLst>
                  <a:ext uri="{FF2B5EF4-FFF2-40B4-BE49-F238E27FC236}">
                    <a16:creationId xmlns:a16="http://schemas.microsoft.com/office/drawing/2014/main" id="{7E61D4BE-AF76-47C6-8B5A-C78383150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70" name="Freeform 58">
                <a:extLst>
                  <a:ext uri="{FF2B5EF4-FFF2-40B4-BE49-F238E27FC236}">
                    <a16:creationId xmlns:a16="http://schemas.microsoft.com/office/drawing/2014/main" id="{522964B7-2515-450E-9A6C-E60AECDAF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71" name="Freeform 59">
                <a:extLst>
                  <a:ext uri="{FF2B5EF4-FFF2-40B4-BE49-F238E27FC236}">
                    <a16:creationId xmlns:a16="http://schemas.microsoft.com/office/drawing/2014/main" id="{B2433CFA-A2BC-4F7C-AD2F-EC9BA45BF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72" name="Freeform 60">
                <a:extLst>
                  <a:ext uri="{FF2B5EF4-FFF2-40B4-BE49-F238E27FC236}">
                    <a16:creationId xmlns:a16="http://schemas.microsoft.com/office/drawing/2014/main" id="{24ACF8E2-8C94-47CD-B0B7-3182578E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73" name="Freeform 61">
                <a:extLst>
                  <a:ext uri="{FF2B5EF4-FFF2-40B4-BE49-F238E27FC236}">
                    <a16:creationId xmlns:a16="http://schemas.microsoft.com/office/drawing/2014/main" id="{4B354A52-6AE5-4839-A18B-E5DF63E64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74" name="Freeform 62">
                <a:extLst>
                  <a:ext uri="{FF2B5EF4-FFF2-40B4-BE49-F238E27FC236}">
                    <a16:creationId xmlns:a16="http://schemas.microsoft.com/office/drawing/2014/main" id="{333D45E4-B315-4BC2-B546-72537C65B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75" name="Freeform 63">
                <a:extLst>
                  <a:ext uri="{FF2B5EF4-FFF2-40B4-BE49-F238E27FC236}">
                    <a16:creationId xmlns:a16="http://schemas.microsoft.com/office/drawing/2014/main" id="{45F6D919-CD9B-40E7-AF58-F72E4B2112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76" name="Freeform 64">
                <a:extLst>
                  <a:ext uri="{FF2B5EF4-FFF2-40B4-BE49-F238E27FC236}">
                    <a16:creationId xmlns:a16="http://schemas.microsoft.com/office/drawing/2014/main" id="{498246AC-0238-4548-A239-830F26159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77" name="Freeform 65">
                <a:extLst>
                  <a:ext uri="{FF2B5EF4-FFF2-40B4-BE49-F238E27FC236}">
                    <a16:creationId xmlns:a16="http://schemas.microsoft.com/office/drawing/2014/main" id="{7321412C-3820-44F1-9CB5-D69105236F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78" name="Freeform 66">
                <a:extLst>
                  <a:ext uri="{FF2B5EF4-FFF2-40B4-BE49-F238E27FC236}">
                    <a16:creationId xmlns:a16="http://schemas.microsoft.com/office/drawing/2014/main" id="{1D464CD7-DEAC-444E-AA4F-2FF7D7D49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79" name="Freeform 67">
                <a:extLst>
                  <a:ext uri="{FF2B5EF4-FFF2-40B4-BE49-F238E27FC236}">
                    <a16:creationId xmlns:a16="http://schemas.microsoft.com/office/drawing/2014/main" id="{F58A12CF-3FF9-4540-8A4D-B0880B2F2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80" name="Freeform 68">
                <a:extLst>
                  <a:ext uri="{FF2B5EF4-FFF2-40B4-BE49-F238E27FC236}">
                    <a16:creationId xmlns:a16="http://schemas.microsoft.com/office/drawing/2014/main" id="{F051BFEE-47DB-42F1-A300-D8B80DF65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81" name="Freeform 69">
                <a:extLst>
                  <a:ext uri="{FF2B5EF4-FFF2-40B4-BE49-F238E27FC236}">
                    <a16:creationId xmlns:a16="http://schemas.microsoft.com/office/drawing/2014/main" id="{85CF14A0-2F43-4122-ADED-082100983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82" name="Freeform 70">
                <a:extLst>
                  <a:ext uri="{FF2B5EF4-FFF2-40B4-BE49-F238E27FC236}">
                    <a16:creationId xmlns:a16="http://schemas.microsoft.com/office/drawing/2014/main" id="{EC1C007D-6A97-4100-A8D5-5337541BD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83" name="Freeform 71">
                <a:extLst>
                  <a:ext uri="{FF2B5EF4-FFF2-40B4-BE49-F238E27FC236}">
                    <a16:creationId xmlns:a16="http://schemas.microsoft.com/office/drawing/2014/main" id="{2171C93F-7DA9-4968-9DA1-8383CBF1E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84" name="Freeform 72">
                <a:extLst>
                  <a:ext uri="{FF2B5EF4-FFF2-40B4-BE49-F238E27FC236}">
                    <a16:creationId xmlns:a16="http://schemas.microsoft.com/office/drawing/2014/main" id="{1AF1B3A3-3E1C-44A1-BBDC-E9C31D9A0A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85" name="Freeform 73">
                <a:extLst>
                  <a:ext uri="{FF2B5EF4-FFF2-40B4-BE49-F238E27FC236}">
                    <a16:creationId xmlns:a16="http://schemas.microsoft.com/office/drawing/2014/main" id="{E2D92FD5-C509-4C85-B615-E8EB89907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86" name="Freeform 74">
                <a:extLst>
                  <a:ext uri="{FF2B5EF4-FFF2-40B4-BE49-F238E27FC236}">
                    <a16:creationId xmlns:a16="http://schemas.microsoft.com/office/drawing/2014/main" id="{E86946BA-5F90-45C6-A407-4312877AF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87" name="Freeform 75">
                <a:extLst>
                  <a:ext uri="{FF2B5EF4-FFF2-40B4-BE49-F238E27FC236}">
                    <a16:creationId xmlns:a16="http://schemas.microsoft.com/office/drawing/2014/main" id="{05ECC52C-0BF4-4CC3-8F3A-6DF0DE61F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88" name="Freeform 76">
                <a:extLst>
                  <a:ext uri="{FF2B5EF4-FFF2-40B4-BE49-F238E27FC236}">
                    <a16:creationId xmlns:a16="http://schemas.microsoft.com/office/drawing/2014/main" id="{79B0D07D-28D5-4252-A791-8491ACA15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9073" name="Text Box 77">
              <a:extLst>
                <a:ext uri="{FF2B5EF4-FFF2-40B4-BE49-F238E27FC236}">
                  <a16:creationId xmlns:a16="http://schemas.microsoft.com/office/drawing/2014/main" id="{210F2E0C-C30A-48CC-84CB-8D915F552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78">
            <a:extLst>
              <a:ext uri="{FF2B5EF4-FFF2-40B4-BE49-F238E27FC236}">
                <a16:creationId xmlns:a16="http://schemas.microsoft.com/office/drawing/2014/main" id="{A160036D-9AFF-4521-AEC2-41D717BE15D6}"/>
              </a:ext>
            </a:extLst>
          </p:cNvPr>
          <p:cNvGrpSpPr>
            <a:grpSpLocks/>
          </p:cNvGrpSpPr>
          <p:nvPr/>
        </p:nvGrpSpPr>
        <p:grpSpPr bwMode="auto">
          <a:xfrm>
            <a:off x="4445000" y="4333876"/>
            <a:ext cx="495300" cy="887413"/>
            <a:chOff x="4368" y="0"/>
            <a:chExt cx="1392" cy="1567"/>
          </a:xfrm>
        </p:grpSpPr>
        <p:grpSp>
          <p:nvGrpSpPr>
            <p:cNvPr id="29038" name="Group 79">
              <a:extLst>
                <a:ext uri="{FF2B5EF4-FFF2-40B4-BE49-F238E27FC236}">
                  <a16:creationId xmlns:a16="http://schemas.microsoft.com/office/drawing/2014/main" id="{FE9FE179-EE5A-4B44-8A1F-E9FA15B0AC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46192" name="Freeform 80">
                <a:extLst>
                  <a:ext uri="{FF2B5EF4-FFF2-40B4-BE49-F238E27FC236}">
                    <a16:creationId xmlns:a16="http://schemas.microsoft.com/office/drawing/2014/main" id="{8CB6E90F-6D67-4313-AE1B-CCAD3EFC11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93" name="Freeform 81">
                <a:extLst>
                  <a:ext uri="{FF2B5EF4-FFF2-40B4-BE49-F238E27FC236}">
                    <a16:creationId xmlns:a16="http://schemas.microsoft.com/office/drawing/2014/main" id="{684FBE13-D178-4C25-94F6-DBD6561F9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94" name="Rectangle 82">
                <a:extLst>
                  <a:ext uri="{FF2B5EF4-FFF2-40B4-BE49-F238E27FC236}">
                    <a16:creationId xmlns:a16="http://schemas.microsoft.com/office/drawing/2014/main" id="{9FF8D44E-E2B3-47FB-A4D7-9077A19AA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195" name="Freeform 83">
                <a:extLst>
                  <a:ext uri="{FF2B5EF4-FFF2-40B4-BE49-F238E27FC236}">
                    <a16:creationId xmlns:a16="http://schemas.microsoft.com/office/drawing/2014/main" id="{0E70F4A9-BD94-4AF9-8F9D-1DF8E5E87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96" name="Freeform 84">
                <a:extLst>
                  <a:ext uri="{FF2B5EF4-FFF2-40B4-BE49-F238E27FC236}">
                    <a16:creationId xmlns:a16="http://schemas.microsoft.com/office/drawing/2014/main" id="{BC899AEB-C808-45C2-94A7-E9CCB4412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97" name="Freeform 85">
                <a:extLst>
                  <a:ext uri="{FF2B5EF4-FFF2-40B4-BE49-F238E27FC236}">
                    <a16:creationId xmlns:a16="http://schemas.microsoft.com/office/drawing/2014/main" id="{1F3E2387-E127-4BD8-86DB-598D4EE23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98" name="Freeform 86">
                <a:extLst>
                  <a:ext uri="{FF2B5EF4-FFF2-40B4-BE49-F238E27FC236}">
                    <a16:creationId xmlns:a16="http://schemas.microsoft.com/office/drawing/2014/main" id="{5B42CD29-A1B4-446E-BA35-45DA0AC19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199" name="Rectangle 87">
                <a:extLst>
                  <a:ext uri="{FF2B5EF4-FFF2-40B4-BE49-F238E27FC236}">
                    <a16:creationId xmlns:a16="http://schemas.microsoft.com/office/drawing/2014/main" id="{2FD6F03E-FEBC-4FBA-A2BB-6FCE4C024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200" name="Freeform 88">
                <a:extLst>
                  <a:ext uri="{FF2B5EF4-FFF2-40B4-BE49-F238E27FC236}">
                    <a16:creationId xmlns:a16="http://schemas.microsoft.com/office/drawing/2014/main" id="{5DB78824-265D-4B80-AAD3-46C265609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01" name="Freeform 89">
                <a:extLst>
                  <a:ext uri="{FF2B5EF4-FFF2-40B4-BE49-F238E27FC236}">
                    <a16:creationId xmlns:a16="http://schemas.microsoft.com/office/drawing/2014/main" id="{DDDF5252-AA93-4879-A37A-51108D4CA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02" name="Freeform 90">
                <a:extLst>
                  <a:ext uri="{FF2B5EF4-FFF2-40B4-BE49-F238E27FC236}">
                    <a16:creationId xmlns:a16="http://schemas.microsoft.com/office/drawing/2014/main" id="{793B53B8-A5AC-4400-9DAF-BE6863E81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03" name="Freeform 91">
                <a:extLst>
                  <a:ext uri="{FF2B5EF4-FFF2-40B4-BE49-F238E27FC236}">
                    <a16:creationId xmlns:a16="http://schemas.microsoft.com/office/drawing/2014/main" id="{177197B2-C00D-4ACE-9320-E9280FB46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04" name="Freeform 92">
                <a:extLst>
                  <a:ext uri="{FF2B5EF4-FFF2-40B4-BE49-F238E27FC236}">
                    <a16:creationId xmlns:a16="http://schemas.microsoft.com/office/drawing/2014/main" id="{6AACBF2D-C999-4916-BA77-1980CB06F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05" name="Freeform 93">
                <a:extLst>
                  <a:ext uri="{FF2B5EF4-FFF2-40B4-BE49-F238E27FC236}">
                    <a16:creationId xmlns:a16="http://schemas.microsoft.com/office/drawing/2014/main" id="{3118CFB8-FA0C-4E27-B936-FC856A865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06" name="Freeform 94">
                <a:extLst>
                  <a:ext uri="{FF2B5EF4-FFF2-40B4-BE49-F238E27FC236}">
                    <a16:creationId xmlns:a16="http://schemas.microsoft.com/office/drawing/2014/main" id="{AA51BB4D-A362-4260-A2FA-ED2522C52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07" name="Freeform 95">
                <a:extLst>
                  <a:ext uri="{FF2B5EF4-FFF2-40B4-BE49-F238E27FC236}">
                    <a16:creationId xmlns:a16="http://schemas.microsoft.com/office/drawing/2014/main" id="{78E4C22B-A35E-442C-816F-8067F5C28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08" name="Freeform 96">
                <a:extLst>
                  <a:ext uri="{FF2B5EF4-FFF2-40B4-BE49-F238E27FC236}">
                    <a16:creationId xmlns:a16="http://schemas.microsoft.com/office/drawing/2014/main" id="{DCA2850E-7780-4CC1-872F-83DDC078A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09" name="Freeform 97">
                <a:extLst>
                  <a:ext uri="{FF2B5EF4-FFF2-40B4-BE49-F238E27FC236}">
                    <a16:creationId xmlns:a16="http://schemas.microsoft.com/office/drawing/2014/main" id="{DE85D730-98EB-4B6A-ACCE-D7711E943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10" name="Freeform 98">
                <a:extLst>
                  <a:ext uri="{FF2B5EF4-FFF2-40B4-BE49-F238E27FC236}">
                    <a16:creationId xmlns:a16="http://schemas.microsoft.com/office/drawing/2014/main" id="{06D7838A-4B4C-4094-BB3E-0C1C9059B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11" name="Freeform 99">
                <a:extLst>
                  <a:ext uri="{FF2B5EF4-FFF2-40B4-BE49-F238E27FC236}">
                    <a16:creationId xmlns:a16="http://schemas.microsoft.com/office/drawing/2014/main" id="{39408EED-74C0-4B30-BA20-38A379BC5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12" name="Freeform 100">
                <a:extLst>
                  <a:ext uri="{FF2B5EF4-FFF2-40B4-BE49-F238E27FC236}">
                    <a16:creationId xmlns:a16="http://schemas.microsoft.com/office/drawing/2014/main" id="{80E4B69D-6E8D-4544-9094-2940922C9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13" name="Freeform 101">
                <a:extLst>
                  <a:ext uri="{FF2B5EF4-FFF2-40B4-BE49-F238E27FC236}">
                    <a16:creationId xmlns:a16="http://schemas.microsoft.com/office/drawing/2014/main" id="{F814E7D3-E68D-411E-9051-40163E15E9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14" name="Freeform 102">
                <a:extLst>
                  <a:ext uri="{FF2B5EF4-FFF2-40B4-BE49-F238E27FC236}">
                    <a16:creationId xmlns:a16="http://schemas.microsoft.com/office/drawing/2014/main" id="{2F2A581B-A2F0-4AF8-BCA3-4DBBDA925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15" name="Freeform 103">
                <a:extLst>
                  <a:ext uri="{FF2B5EF4-FFF2-40B4-BE49-F238E27FC236}">
                    <a16:creationId xmlns:a16="http://schemas.microsoft.com/office/drawing/2014/main" id="{EEF9C541-0136-41D0-8276-78C5DDBDF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16" name="Freeform 104">
                <a:extLst>
                  <a:ext uri="{FF2B5EF4-FFF2-40B4-BE49-F238E27FC236}">
                    <a16:creationId xmlns:a16="http://schemas.microsoft.com/office/drawing/2014/main" id="{6BA565B0-A37A-4A25-97C1-CF9F23D26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17" name="Freeform 105">
                <a:extLst>
                  <a:ext uri="{FF2B5EF4-FFF2-40B4-BE49-F238E27FC236}">
                    <a16:creationId xmlns:a16="http://schemas.microsoft.com/office/drawing/2014/main" id="{8C975384-FB54-46F0-BCEA-62EF97D16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18" name="Freeform 106">
                <a:extLst>
                  <a:ext uri="{FF2B5EF4-FFF2-40B4-BE49-F238E27FC236}">
                    <a16:creationId xmlns:a16="http://schemas.microsoft.com/office/drawing/2014/main" id="{FC9FB89B-D6D4-49BC-A397-DCFB50B28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19" name="Freeform 107">
                <a:extLst>
                  <a:ext uri="{FF2B5EF4-FFF2-40B4-BE49-F238E27FC236}">
                    <a16:creationId xmlns:a16="http://schemas.microsoft.com/office/drawing/2014/main" id="{902414D4-4288-4AEF-ACB3-9D3BC05AA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20" name="Freeform 108">
                <a:extLst>
                  <a:ext uri="{FF2B5EF4-FFF2-40B4-BE49-F238E27FC236}">
                    <a16:creationId xmlns:a16="http://schemas.microsoft.com/office/drawing/2014/main" id="{851D6B60-79E0-4E64-ACB3-7A4C4CC40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21" name="Freeform 109">
                <a:extLst>
                  <a:ext uri="{FF2B5EF4-FFF2-40B4-BE49-F238E27FC236}">
                    <a16:creationId xmlns:a16="http://schemas.microsoft.com/office/drawing/2014/main" id="{E360C201-F62D-4A9D-9E34-B085FD522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22" name="Freeform 110">
                <a:extLst>
                  <a:ext uri="{FF2B5EF4-FFF2-40B4-BE49-F238E27FC236}">
                    <a16:creationId xmlns:a16="http://schemas.microsoft.com/office/drawing/2014/main" id="{7EDFB7DD-EBF1-4777-B65A-8E963B847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23" name="Freeform 111">
                <a:extLst>
                  <a:ext uri="{FF2B5EF4-FFF2-40B4-BE49-F238E27FC236}">
                    <a16:creationId xmlns:a16="http://schemas.microsoft.com/office/drawing/2014/main" id="{AA984262-7C68-45E9-B809-7685F934A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9039" name="Text Box 112">
              <a:extLst>
                <a:ext uri="{FF2B5EF4-FFF2-40B4-BE49-F238E27FC236}">
                  <a16:creationId xmlns:a16="http://schemas.microsoft.com/office/drawing/2014/main" id="{45655087-C67C-4ED7-8833-9B5EA2ACB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113">
            <a:extLst>
              <a:ext uri="{FF2B5EF4-FFF2-40B4-BE49-F238E27FC236}">
                <a16:creationId xmlns:a16="http://schemas.microsoft.com/office/drawing/2014/main" id="{0B5F15F7-9633-4A7F-8551-DE45C961FD1E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4333876"/>
            <a:ext cx="495300" cy="887413"/>
            <a:chOff x="4368" y="0"/>
            <a:chExt cx="1392" cy="1567"/>
          </a:xfrm>
        </p:grpSpPr>
        <p:grpSp>
          <p:nvGrpSpPr>
            <p:cNvPr id="29004" name="Group 114">
              <a:extLst>
                <a:ext uri="{FF2B5EF4-FFF2-40B4-BE49-F238E27FC236}">
                  <a16:creationId xmlns:a16="http://schemas.microsoft.com/office/drawing/2014/main" id="{F882CCFD-EED9-4243-92F3-996CD8D14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46227" name="Freeform 115">
                <a:extLst>
                  <a:ext uri="{FF2B5EF4-FFF2-40B4-BE49-F238E27FC236}">
                    <a16:creationId xmlns:a16="http://schemas.microsoft.com/office/drawing/2014/main" id="{38974817-E3A3-41CC-84FB-EF06C9D8A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28" name="Freeform 116">
                <a:extLst>
                  <a:ext uri="{FF2B5EF4-FFF2-40B4-BE49-F238E27FC236}">
                    <a16:creationId xmlns:a16="http://schemas.microsoft.com/office/drawing/2014/main" id="{ADC65C7A-DF1A-4508-A72C-9B2C66EBD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29" name="Rectangle 117">
                <a:extLst>
                  <a:ext uri="{FF2B5EF4-FFF2-40B4-BE49-F238E27FC236}">
                    <a16:creationId xmlns:a16="http://schemas.microsoft.com/office/drawing/2014/main" id="{CD7C0390-2FA9-4E53-83C4-C9FD80F6F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230" name="Freeform 118">
                <a:extLst>
                  <a:ext uri="{FF2B5EF4-FFF2-40B4-BE49-F238E27FC236}">
                    <a16:creationId xmlns:a16="http://schemas.microsoft.com/office/drawing/2014/main" id="{484FF20D-7D1A-4D6E-929C-6BB265E73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31" name="Freeform 119">
                <a:extLst>
                  <a:ext uri="{FF2B5EF4-FFF2-40B4-BE49-F238E27FC236}">
                    <a16:creationId xmlns:a16="http://schemas.microsoft.com/office/drawing/2014/main" id="{6E02C43E-4BFB-4607-8A91-03B38DBA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32" name="Freeform 120">
                <a:extLst>
                  <a:ext uri="{FF2B5EF4-FFF2-40B4-BE49-F238E27FC236}">
                    <a16:creationId xmlns:a16="http://schemas.microsoft.com/office/drawing/2014/main" id="{11DB4373-5282-4C93-8224-9A906DC2E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33" name="Freeform 121">
                <a:extLst>
                  <a:ext uri="{FF2B5EF4-FFF2-40B4-BE49-F238E27FC236}">
                    <a16:creationId xmlns:a16="http://schemas.microsoft.com/office/drawing/2014/main" id="{23CE0F6A-350D-433F-B12B-D2F7CD7D1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34" name="Rectangle 122">
                <a:extLst>
                  <a:ext uri="{FF2B5EF4-FFF2-40B4-BE49-F238E27FC236}">
                    <a16:creationId xmlns:a16="http://schemas.microsoft.com/office/drawing/2014/main" id="{B194CEFB-217B-4E84-9F31-379339092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235" name="Freeform 123">
                <a:extLst>
                  <a:ext uri="{FF2B5EF4-FFF2-40B4-BE49-F238E27FC236}">
                    <a16:creationId xmlns:a16="http://schemas.microsoft.com/office/drawing/2014/main" id="{8830E9FC-3EF3-45A1-8184-89FCB93A4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36" name="Freeform 124">
                <a:extLst>
                  <a:ext uri="{FF2B5EF4-FFF2-40B4-BE49-F238E27FC236}">
                    <a16:creationId xmlns:a16="http://schemas.microsoft.com/office/drawing/2014/main" id="{327C58B9-A2CC-4315-8D11-50ED132C5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37" name="Freeform 125">
                <a:extLst>
                  <a:ext uri="{FF2B5EF4-FFF2-40B4-BE49-F238E27FC236}">
                    <a16:creationId xmlns:a16="http://schemas.microsoft.com/office/drawing/2014/main" id="{D7F208D3-15AB-4A7F-94D0-F0A25909C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38" name="Freeform 126">
                <a:extLst>
                  <a:ext uri="{FF2B5EF4-FFF2-40B4-BE49-F238E27FC236}">
                    <a16:creationId xmlns:a16="http://schemas.microsoft.com/office/drawing/2014/main" id="{91D51FFD-EE7A-4568-9C20-944AB874B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39" name="Freeform 127">
                <a:extLst>
                  <a:ext uri="{FF2B5EF4-FFF2-40B4-BE49-F238E27FC236}">
                    <a16:creationId xmlns:a16="http://schemas.microsoft.com/office/drawing/2014/main" id="{5275D2BF-72C6-4FA7-AAF3-C510B560D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40" name="Freeform 128">
                <a:extLst>
                  <a:ext uri="{FF2B5EF4-FFF2-40B4-BE49-F238E27FC236}">
                    <a16:creationId xmlns:a16="http://schemas.microsoft.com/office/drawing/2014/main" id="{F8556F7D-A191-4E1C-B3B4-DDC01F3E1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41" name="Freeform 129">
                <a:extLst>
                  <a:ext uri="{FF2B5EF4-FFF2-40B4-BE49-F238E27FC236}">
                    <a16:creationId xmlns:a16="http://schemas.microsoft.com/office/drawing/2014/main" id="{E7DAC93D-F8EF-4D65-8605-043D6FEA6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42" name="Freeform 130">
                <a:extLst>
                  <a:ext uri="{FF2B5EF4-FFF2-40B4-BE49-F238E27FC236}">
                    <a16:creationId xmlns:a16="http://schemas.microsoft.com/office/drawing/2014/main" id="{AC1E2843-B52B-49F3-9C9F-67381E1C2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43" name="Freeform 131">
                <a:extLst>
                  <a:ext uri="{FF2B5EF4-FFF2-40B4-BE49-F238E27FC236}">
                    <a16:creationId xmlns:a16="http://schemas.microsoft.com/office/drawing/2014/main" id="{739A87C8-8A52-44C4-8304-7CC92740E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44" name="Freeform 132">
                <a:extLst>
                  <a:ext uri="{FF2B5EF4-FFF2-40B4-BE49-F238E27FC236}">
                    <a16:creationId xmlns:a16="http://schemas.microsoft.com/office/drawing/2014/main" id="{1B613D8C-0367-4F9C-AE2A-EDB4B520B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45" name="Freeform 133">
                <a:extLst>
                  <a:ext uri="{FF2B5EF4-FFF2-40B4-BE49-F238E27FC236}">
                    <a16:creationId xmlns:a16="http://schemas.microsoft.com/office/drawing/2014/main" id="{4F2AFBBE-4362-40ED-BB41-FC316441C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46" name="Freeform 134">
                <a:extLst>
                  <a:ext uri="{FF2B5EF4-FFF2-40B4-BE49-F238E27FC236}">
                    <a16:creationId xmlns:a16="http://schemas.microsoft.com/office/drawing/2014/main" id="{07730296-C1AC-48B5-9148-9F6B251BA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47" name="Freeform 135">
                <a:extLst>
                  <a:ext uri="{FF2B5EF4-FFF2-40B4-BE49-F238E27FC236}">
                    <a16:creationId xmlns:a16="http://schemas.microsoft.com/office/drawing/2014/main" id="{4BEB9166-6E77-4452-A593-3DBF95264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48" name="Freeform 136">
                <a:extLst>
                  <a:ext uri="{FF2B5EF4-FFF2-40B4-BE49-F238E27FC236}">
                    <a16:creationId xmlns:a16="http://schemas.microsoft.com/office/drawing/2014/main" id="{FCB60081-406A-47A7-9C0A-98C39E83B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49" name="Freeform 137">
                <a:extLst>
                  <a:ext uri="{FF2B5EF4-FFF2-40B4-BE49-F238E27FC236}">
                    <a16:creationId xmlns:a16="http://schemas.microsoft.com/office/drawing/2014/main" id="{361D72FF-6505-48D2-9B85-B8691B570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50" name="Freeform 138">
                <a:extLst>
                  <a:ext uri="{FF2B5EF4-FFF2-40B4-BE49-F238E27FC236}">
                    <a16:creationId xmlns:a16="http://schemas.microsoft.com/office/drawing/2014/main" id="{111C0F6B-39F8-4E58-8083-74ED75A48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51" name="Freeform 139">
                <a:extLst>
                  <a:ext uri="{FF2B5EF4-FFF2-40B4-BE49-F238E27FC236}">
                    <a16:creationId xmlns:a16="http://schemas.microsoft.com/office/drawing/2014/main" id="{5C8D944B-CC59-42A3-A666-ED34BBB83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52" name="Freeform 140">
                <a:extLst>
                  <a:ext uri="{FF2B5EF4-FFF2-40B4-BE49-F238E27FC236}">
                    <a16:creationId xmlns:a16="http://schemas.microsoft.com/office/drawing/2014/main" id="{241C674B-73F8-406F-8419-F193775F1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53" name="Freeform 141">
                <a:extLst>
                  <a:ext uri="{FF2B5EF4-FFF2-40B4-BE49-F238E27FC236}">
                    <a16:creationId xmlns:a16="http://schemas.microsoft.com/office/drawing/2014/main" id="{D62BCF1D-982A-45B5-BEEA-2E1CE2C4A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54" name="Freeform 142">
                <a:extLst>
                  <a:ext uri="{FF2B5EF4-FFF2-40B4-BE49-F238E27FC236}">
                    <a16:creationId xmlns:a16="http://schemas.microsoft.com/office/drawing/2014/main" id="{F88D7951-EDAC-43A9-AA98-4EB8132130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55" name="Freeform 143">
                <a:extLst>
                  <a:ext uri="{FF2B5EF4-FFF2-40B4-BE49-F238E27FC236}">
                    <a16:creationId xmlns:a16="http://schemas.microsoft.com/office/drawing/2014/main" id="{00E4D3B2-0392-4E54-A6AC-9DC02578B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56" name="Freeform 144">
                <a:extLst>
                  <a:ext uri="{FF2B5EF4-FFF2-40B4-BE49-F238E27FC236}">
                    <a16:creationId xmlns:a16="http://schemas.microsoft.com/office/drawing/2014/main" id="{14C1EF45-30F0-4AE7-9571-064C31AA67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57" name="Freeform 145">
                <a:extLst>
                  <a:ext uri="{FF2B5EF4-FFF2-40B4-BE49-F238E27FC236}">
                    <a16:creationId xmlns:a16="http://schemas.microsoft.com/office/drawing/2014/main" id="{3ED29268-2F1A-4EA3-A41A-2CA30E326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58" name="Freeform 146">
                <a:extLst>
                  <a:ext uri="{FF2B5EF4-FFF2-40B4-BE49-F238E27FC236}">
                    <a16:creationId xmlns:a16="http://schemas.microsoft.com/office/drawing/2014/main" id="{963C5D62-E02B-4AF8-A36A-C9F9B8A8C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9005" name="Text Box 147">
              <a:extLst>
                <a:ext uri="{FF2B5EF4-FFF2-40B4-BE49-F238E27FC236}">
                  <a16:creationId xmlns:a16="http://schemas.microsoft.com/office/drawing/2014/main" id="{C70C217D-0027-4482-ADC3-8A5BEDDF0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148">
            <a:extLst>
              <a:ext uri="{FF2B5EF4-FFF2-40B4-BE49-F238E27FC236}">
                <a16:creationId xmlns:a16="http://schemas.microsoft.com/office/drawing/2014/main" id="{DFAE68C7-EB66-4A0E-8C2D-8D27D77A4B25}"/>
              </a:ext>
            </a:extLst>
          </p:cNvPr>
          <p:cNvGrpSpPr>
            <a:grpSpLocks/>
          </p:cNvGrpSpPr>
          <p:nvPr/>
        </p:nvGrpSpPr>
        <p:grpSpPr bwMode="auto">
          <a:xfrm>
            <a:off x="3211513" y="5191126"/>
            <a:ext cx="495300" cy="887413"/>
            <a:chOff x="4368" y="0"/>
            <a:chExt cx="1392" cy="1567"/>
          </a:xfrm>
        </p:grpSpPr>
        <p:grpSp>
          <p:nvGrpSpPr>
            <p:cNvPr id="28970" name="Group 149">
              <a:extLst>
                <a:ext uri="{FF2B5EF4-FFF2-40B4-BE49-F238E27FC236}">
                  <a16:creationId xmlns:a16="http://schemas.microsoft.com/office/drawing/2014/main" id="{16C1425E-972D-4614-A175-DE2C54B32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46262" name="Freeform 150">
                <a:extLst>
                  <a:ext uri="{FF2B5EF4-FFF2-40B4-BE49-F238E27FC236}">
                    <a16:creationId xmlns:a16="http://schemas.microsoft.com/office/drawing/2014/main" id="{C756DDF0-9D17-439B-867E-8A10FCBE5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63" name="Freeform 151">
                <a:extLst>
                  <a:ext uri="{FF2B5EF4-FFF2-40B4-BE49-F238E27FC236}">
                    <a16:creationId xmlns:a16="http://schemas.microsoft.com/office/drawing/2014/main" id="{765C0DB7-4C6F-4F0F-835B-E25ED7726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64" name="Rectangle 152">
                <a:extLst>
                  <a:ext uri="{FF2B5EF4-FFF2-40B4-BE49-F238E27FC236}">
                    <a16:creationId xmlns:a16="http://schemas.microsoft.com/office/drawing/2014/main" id="{730FAA3C-C641-4944-BE34-F3E31581A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265" name="Freeform 153">
                <a:extLst>
                  <a:ext uri="{FF2B5EF4-FFF2-40B4-BE49-F238E27FC236}">
                    <a16:creationId xmlns:a16="http://schemas.microsoft.com/office/drawing/2014/main" id="{D3A7E2D2-E111-46D9-A1F3-E4DF2E8FE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66" name="Freeform 154">
                <a:extLst>
                  <a:ext uri="{FF2B5EF4-FFF2-40B4-BE49-F238E27FC236}">
                    <a16:creationId xmlns:a16="http://schemas.microsoft.com/office/drawing/2014/main" id="{7BE9A4E8-F57C-4BEB-AFA3-99EA6DE53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67" name="Freeform 155">
                <a:extLst>
                  <a:ext uri="{FF2B5EF4-FFF2-40B4-BE49-F238E27FC236}">
                    <a16:creationId xmlns:a16="http://schemas.microsoft.com/office/drawing/2014/main" id="{A3B1BE3B-2379-4A1F-ABBF-414BEA0A3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68" name="Freeform 156">
                <a:extLst>
                  <a:ext uri="{FF2B5EF4-FFF2-40B4-BE49-F238E27FC236}">
                    <a16:creationId xmlns:a16="http://schemas.microsoft.com/office/drawing/2014/main" id="{B9683C0B-D129-4EE6-B137-2D2F2FE5A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69" name="Rectangle 157">
                <a:extLst>
                  <a:ext uri="{FF2B5EF4-FFF2-40B4-BE49-F238E27FC236}">
                    <a16:creationId xmlns:a16="http://schemas.microsoft.com/office/drawing/2014/main" id="{5D16197F-D6F0-4BBB-B120-F261F6616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270" name="Freeform 158">
                <a:extLst>
                  <a:ext uri="{FF2B5EF4-FFF2-40B4-BE49-F238E27FC236}">
                    <a16:creationId xmlns:a16="http://schemas.microsoft.com/office/drawing/2014/main" id="{02EFF7F9-BD3C-4227-9CDB-B588F55F7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71" name="Freeform 159">
                <a:extLst>
                  <a:ext uri="{FF2B5EF4-FFF2-40B4-BE49-F238E27FC236}">
                    <a16:creationId xmlns:a16="http://schemas.microsoft.com/office/drawing/2014/main" id="{8DC3A954-094D-40A6-8BF4-087EC6C53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72" name="Freeform 160">
                <a:extLst>
                  <a:ext uri="{FF2B5EF4-FFF2-40B4-BE49-F238E27FC236}">
                    <a16:creationId xmlns:a16="http://schemas.microsoft.com/office/drawing/2014/main" id="{A65CB2C6-CEAC-43B7-957B-41765C71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73" name="Freeform 161">
                <a:extLst>
                  <a:ext uri="{FF2B5EF4-FFF2-40B4-BE49-F238E27FC236}">
                    <a16:creationId xmlns:a16="http://schemas.microsoft.com/office/drawing/2014/main" id="{240D5CCB-24FB-4EEC-92FA-E35EE5FB8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74" name="Freeform 162">
                <a:extLst>
                  <a:ext uri="{FF2B5EF4-FFF2-40B4-BE49-F238E27FC236}">
                    <a16:creationId xmlns:a16="http://schemas.microsoft.com/office/drawing/2014/main" id="{2D5ED7C5-8D6C-41CA-9595-76D3BB63E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75" name="Freeform 163">
                <a:extLst>
                  <a:ext uri="{FF2B5EF4-FFF2-40B4-BE49-F238E27FC236}">
                    <a16:creationId xmlns:a16="http://schemas.microsoft.com/office/drawing/2014/main" id="{1D093B64-8DAC-472A-A589-268A154A2D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76" name="Freeform 164">
                <a:extLst>
                  <a:ext uri="{FF2B5EF4-FFF2-40B4-BE49-F238E27FC236}">
                    <a16:creationId xmlns:a16="http://schemas.microsoft.com/office/drawing/2014/main" id="{DF17790E-63C8-46B3-A5D9-302F319AA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77" name="Freeform 165">
                <a:extLst>
                  <a:ext uri="{FF2B5EF4-FFF2-40B4-BE49-F238E27FC236}">
                    <a16:creationId xmlns:a16="http://schemas.microsoft.com/office/drawing/2014/main" id="{9D04371C-0326-4BD3-A2A6-F0D00A8C7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78" name="Freeform 166">
                <a:extLst>
                  <a:ext uri="{FF2B5EF4-FFF2-40B4-BE49-F238E27FC236}">
                    <a16:creationId xmlns:a16="http://schemas.microsoft.com/office/drawing/2014/main" id="{2DB6B691-0EFA-4570-878F-8D0EDE208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79" name="Freeform 167">
                <a:extLst>
                  <a:ext uri="{FF2B5EF4-FFF2-40B4-BE49-F238E27FC236}">
                    <a16:creationId xmlns:a16="http://schemas.microsoft.com/office/drawing/2014/main" id="{68D8A030-39D7-4D80-AFEE-5FB92EEAA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80" name="Freeform 168">
                <a:extLst>
                  <a:ext uri="{FF2B5EF4-FFF2-40B4-BE49-F238E27FC236}">
                    <a16:creationId xmlns:a16="http://schemas.microsoft.com/office/drawing/2014/main" id="{C8B5FBC1-3AAC-44C3-8DA9-C7AB08E82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81" name="Freeform 169">
                <a:extLst>
                  <a:ext uri="{FF2B5EF4-FFF2-40B4-BE49-F238E27FC236}">
                    <a16:creationId xmlns:a16="http://schemas.microsoft.com/office/drawing/2014/main" id="{E131C527-568A-4470-B676-9A50A547A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82" name="Freeform 170">
                <a:extLst>
                  <a:ext uri="{FF2B5EF4-FFF2-40B4-BE49-F238E27FC236}">
                    <a16:creationId xmlns:a16="http://schemas.microsoft.com/office/drawing/2014/main" id="{02D63E40-D450-4562-BA69-58B7715971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83" name="Freeform 171">
                <a:extLst>
                  <a:ext uri="{FF2B5EF4-FFF2-40B4-BE49-F238E27FC236}">
                    <a16:creationId xmlns:a16="http://schemas.microsoft.com/office/drawing/2014/main" id="{01410E35-F653-4853-95EF-EA9347475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84" name="Freeform 172">
                <a:extLst>
                  <a:ext uri="{FF2B5EF4-FFF2-40B4-BE49-F238E27FC236}">
                    <a16:creationId xmlns:a16="http://schemas.microsoft.com/office/drawing/2014/main" id="{4D0246EA-67CF-4FEE-9EFB-C4D2E7022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85" name="Freeform 173">
                <a:extLst>
                  <a:ext uri="{FF2B5EF4-FFF2-40B4-BE49-F238E27FC236}">
                    <a16:creationId xmlns:a16="http://schemas.microsoft.com/office/drawing/2014/main" id="{C0395F99-84DF-453F-AB3A-4DF7C25BF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86" name="Freeform 174">
                <a:extLst>
                  <a:ext uri="{FF2B5EF4-FFF2-40B4-BE49-F238E27FC236}">
                    <a16:creationId xmlns:a16="http://schemas.microsoft.com/office/drawing/2014/main" id="{9BA6EC64-04B8-4DED-82DE-2E2CD82A7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87" name="Freeform 175">
                <a:extLst>
                  <a:ext uri="{FF2B5EF4-FFF2-40B4-BE49-F238E27FC236}">
                    <a16:creationId xmlns:a16="http://schemas.microsoft.com/office/drawing/2014/main" id="{ACD1F055-AEEB-48E1-8327-2FCA92E0D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88" name="Freeform 176">
                <a:extLst>
                  <a:ext uri="{FF2B5EF4-FFF2-40B4-BE49-F238E27FC236}">
                    <a16:creationId xmlns:a16="http://schemas.microsoft.com/office/drawing/2014/main" id="{A98653D4-4B9C-4CC0-96D2-5338D4140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89" name="Freeform 177">
                <a:extLst>
                  <a:ext uri="{FF2B5EF4-FFF2-40B4-BE49-F238E27FC236}">
                    <a16:creationId xmlns:a16="http://schemas.microsoft.com/office/drawing/2014/main" id="{E4E5CB52-5BE1-44B0-AAEB-95A118CC1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90" name="Freeform 178">
                <a:extLst>
                  <a:ext uri="{FF2B5EF4-FFF2-40B4-BE49-F238E27FC236}">
                    <a16:creationId xmlns:a16="http://schemas.microsoft.com/office/drawing/2014/main" id="{4007F1FC-C645-478D-BCE3-024947009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91" name="Freeform 179">
                <a:extLst>
                  <a:ext uri="{FF2B5EF4-FFF2-40B4-BE49-F238E27FC236}">
                    <a16:creationId xmlns:a16="http://schemas.microsoft.com/office/drawing/2014/main" id="{683B5BF3-FB18-457C-A23D-21124C81C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92" name="Freeform 180">
                <a:extLst>
                  <a:ext uri="{FF2B5EF4-FFF2-40B4-BE49-F238E27FC236}">
                    <a16:creationId xmlns:a16="http://schemas.microsoft.com/office/drawing/2014/main" id="{B77C24BD-EE59-4190-9006-89F9184B8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93" name="Freeform 181">
                <a:extLst>
                  <a:ext uri="{FF2B5EF4-FFF2-40B4-BE49-F238E27FC236}">
                    <a16:creationId xmlns:a16="http://schemas.microsoft.com/office/drawing/2014/main" id="{293B3422-188E-4F09-849B-760CED7F9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971" name="Text Box 182">
              <a:extLst>
                <a:ext uri="{FF2B5EF4-FFF2-40B4-BE49-F238E27FC236}">
                  <a16:creationId xmlns:a16="http://schemas.microsoft.com/office/drawing/2014/main" id="{89687237-F545-4624-99FE-31A2B8322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183">
            <a:extLst>
              <a:ext uri="{FF2B5EF4-FFF2-40B4-BE49-F238E27FC236}">
                <a16:creationId xmlns:a16="http://schemas.microsoft.com/office/drawing/2014/main" id="{CB88DC2C-4E37-4E4A-96F4-B6A12399EB3B}"/>
              </a:ext>
            </a:extLst>
          </p:cNvPr>
          <p:cNvGrpSpPr>
            <a:grpSpLocks/>
          </p:cNvGrpSpPr>
          <p:nvPr/>
        </p:nvGrpSpPr>
        <p:grpSpPr bwMode="auto">
          <a:xfrm>
            <a:off x="4445000" y="5191126"/>
            <a:ext cx="495300" cy="887413"/>
            <a:chOff x="4368" y="0"/>
            <a:chExt cx="1392" cy="1567"/>
          </a:xfrm>
        </p:grpSpPr>
        <p:grpSp>
          <p:nvGrpSpPr>
            <p:cNvPr id="28936" name="Group 184">
              <a:extLst>
                <a:ext uri="{FF2B5EF4-FFF2-40B4-BE49-F238E27FC236}">
                  <a16:creationId xmlns:a16="http://schemas.microsoft.com/office/drawing/2014/main" id="{C0618F9A-7C14-465C-BB6A-CCF085BCB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46297" name="Freeform 185">
                <a:extLst>
                  <a:ext uri="{FF2B5EF4-FFF2-40B4-BE49-F238E27FC236}">
                    <a16:creationId xmlns:a16="http://schemas.microsoft.com/office/drawing/2014/main" id="{AB3CA339-7731-426A-8BB0-46AEA30D4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98" name="Freeform 186">
                <a:extLst>
                  <a:ext uri="{FF2B5EF4-FFF2-40B4-BE49-F238E27FC236}">
                    <a16:creationId xmlns:a16="http://schemas.microsoft.com/office/drawing/2014/main" id="{6C60E613-A6E6-4D6C-9781-2D60887CC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299" name="Rectangle 187">
                <a:extLst>
                  <a:ext uri="{FF2B5EF4-FFF2-40B4-BE49-F238E27FC236}">
                    <a16:creationId xmlns:a16="http://schemas.microsoft.com/office/drawing/2014/main" id="{4BFB9E3E-7ECD-4BA4-BFF9-E84E2CE44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300" name="Freeform 188">
                <a:extLst>
                  <a:ext uri="{FF2B5EF4-FFF2-40B4-BE49-F238E27FC236}">
                    <a16:creationId xmlns:a16="http://schemas.microsoft.com/office/drawing/2014/main" id="{7484265D-94C1-4218-9F39-F28861685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01" name="Freeform 189">
                <a:extLst>
                  <a:ext uri="{FF2B5EF4-FFF2-40B4-BE49-F238E27FC236}">
                    <a16:creationId xmlns:a16="http://schemas.microsoft.com/office/drawing/2014/main" id="{1BBD766D-DF20-406C-9D74-811191F7C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02" name="Freeform 190">
                <a:extLst>
                  <a:ext uri="{FF2B5EF4-FFF2-40B4-BE49-F238E27FC236}">
                    <a16:creationId xmlns:a16="http://schemas.microsoft.com/office/drawing/2014/main" id="{B41C1B04-E7B9-4007-BC8C-FE83311635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03" name="Freeform 191">
                <a:extLst>
                  <a:ext uri="{FF2B5EF4-FFF2-40B4-BE49-F238E27FC236}">
                    <a16:creationId xmlns:a16="http://schemas.microsoft.com/office/drawing/2014/main" id="{918C0775-A3D1-4A8E-824E-1C6CD5271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04" name="Rectangle 192">
                <a:extLst>
                  <a:ext uri="{FF2B5EF4-FFF2-40B4-BE49-F238E27FC236}">
                    <a16:creationId xmlns:a16="http://schemas.microsoft.com/office/drawing/2014/main" id="{CB078A67-15F6-4B48-93A3-593A93F28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305" name="Freeform 193">
                <a:extLst>
                  <a:ext uri="{FF2B5EF4-FFF2-40B4-BE49-F238E27FC236}">
                    <a16:creationId xmlns:a16="http://schemas.microsoft.com/office/drawing/2014/main" id="{806CF6D6-E197-4A1C-B210-A2629C4DD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06" name="Freeform 194">
                <a:extLst>
                  <a:ext uri="{FF2B5EF4-FFF2-40B4-BE49-F238E27FC236}">
                    <a16:creationId xmlns:a16="http://schemas.microsoft.com/office/drawing/2014/main" id="{32E68544-F63D-412D-AE43-D95BCF63C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07" name="Freeform 195">
                <a:extLst>
                  <a:ext uri="{FF2B5EF4-FFF2-40B4-BE49-F238E27FC236}">
                    <a16:creationId xmlns:a16="http://schemas.microsoft.com/office/drawing/2014/main" id="{8B008905-98A9-451F-A0E2-9B5BE3690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08" name="Freeform 196">
                <a:extLst>
                  <a:ext uri="{FF2B5EF4-FFF2-40B4-BE49-F238E27FC236}">
                    <a16:creationId xmlns:a16="http://schemas.microsoft.com/office/drawing/2014/main" id="{46772DD6-4AB0-470A-B4C5-25A5F6D6F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09" name="Freeform 197">
                <a:extLst>
                  <a:ext uri="{FF2B5EF4-FFF2-40B4-BE49-F238E27FC236}">
                    <a16:creationId xmlns:a16="http://schemas.microsoft.com/office/drawing/2014/main" id="{75021D48-0588-4DB8-B165-9F21051AF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10" name="Freeform 198">
                <a:extLst>
                  <a:ext uri="{FF2B5EF4-FFF2-40B4-BE49-F238E27FC236}">
                    <a16:creationId xmlns:a16="http://schemas.microsoft.com/office/drawing/2014/main" id="{C82A4AB5-4208-4C21-B5CE-6F77AE080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11" name="Freeform 199">
                <a:extLst>
                  <a:ext uri="{FF2B5EF4-FFF2-40B4-BE49-F238E27FC236}">
                    <a16:creationId xmlns:a16="http://schemas.microsoft.com/office/drawing/2014/main" id="{26DA6D81-8377-42EE-96A4-D48FE09FB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12" name="Freeform 200">
                <a:extLst>
                  <a:ext uri="{FF2B5EF4-FFF2-40B4-BE49-F238E27FC236}">
                    <a16:creationId xmlns:a16="http://schemas.microsoft.com/office/drawing/2014/main" id="{BB4A3A13-F5ED-4DEC-ABE9-E39C2BB97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13" name="Freeform 201">
                <a:extLst>
                  <a:ext uri="{FF2B5EF4-FFF2-40B4-BE49-F238E27FC236}">
                    <a16:creationId xmlns:a16="http://schemas.microsoft.com/office/drawing/2014/main" id="{E9CDF3FB-C8C5-4A37-B410-A856C9CB7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14" name="Freeform 202">
                <a:extLst>
                  <a:ext uri="{FF2B5EF4-FFF2-40B4-BE49-F238E27FC236}">
                    <a16:creationId xmlns:a16="http://schemas.microsoft.com/office/drawing/2014/main" id="{6A8E5AE3-82D4-4525-9D71-4CAEA1FFE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15" name="Freeform 203">
                <a:extLst>
                  <a:ext uri="{FF2B5EF4-FFF2-40B4-BE49-F238E27FC236}">
                    <a16:creationId xmlns:a16="http://schemas.microsoft.com/office/drawing/2014/main" id="{A552698D-D05E-4F57-8E94-814B82083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16" name="Freeform 204">
                <a:extLst>
                  <a:ext uri="{FF2B5EF4-FFF2-40B4-BE49-F238E27FC236}">
                    <a16:creationId xmlns:a16="http://schemas.microsoft.com/office/drawing/2014/main" id="{3FAA6347-ED27-4647-990D-8EAECFB9DE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17" name="Freeform 205">
                <a:extLst>
                  <a:ext uri="{FF2B5EF4-FFF2-40B4-BE49-F238E27FC236}">
                    <a16:creationId xmlns:a16="http://schemas.microsoft.com/office/drawing/2014/main" id="{BDF245B0-320F-4733-96FC-C0AF5F947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18" name="Freeform 206">
                <a:extLst>
                  <a:ext uri="{FF2B5EF4-FFF2-40B4-BE49-F238E27FC236}">
                    <a16:creationId xmlns:a16="http://schemas.microsoft.com/office/drawing/2014/main" id="{24F106F1-F6B2-4B5F-AD5C-984B3829B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19" name="Freeform 207">
                <a:extLst>
                  <a:ext uri="{FF2B5EF4-FFF2-40B4-BE49-F238E27FC236}">
                    <a16:creationId xmlns:a16="http://schemas.microsoft.com/office/drawing/2014/main" id="{611D5CD7-224B-4799-BE34-ECC964C18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20" name="Freeform 208">
                <a:extLst>
                  <a:ext uri="{FF2B5EF4-FFF2-40B4-BE49-F238E27FC236}">
                    <a16:creationId xmlns:a16="http://schemas.microsoft.com/office/drawing/2014/main" id="{9E8AA3F1-CD7B-4852-AEFB-B5DD2BA7C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21" name="Freeform 209">
                <a:extLst>
                  <a:ext uri="{FF2B5EF4-FFF2-40B4-BE49-F238E27FC236}">
                    <a16:creationId xmlns:a16="http://schemas.microsoft.com/office/drawing/2014/main" id="{1EDB6043-8280-479E-AD94-A1C2560AE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22" name="Freeform 210">
                <a:extLst>
                  <a:ext uri="{FF2B5EF4-FFF2-40B4-BE49-F238E27FC236}">
                    <a16:creationId xmlns:a16="http://schemas.microsoft.com/office/drawing/2014/main" id="{6BF611FE-EFA1-4DAD-96C8-84042A7BE7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23" name="Freeform 211">
                <a:extLst>
                  <a:ext uri="{FF2B5EF4-FFF2-40B4-BE49-F238E27FC236}">
                    <a16:creationId xmlns:a16="http://schemas.microsoft.com/office/drawing/2014/main" id="{3E66E632-7B1E-4C8A-AAC5-EE83EF703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24" name="Freeform 212">
                <a:extLst>
                  <a:ext uri="{FF2B5EF4-FFF2-40B4-BE49-F238E27FC236}">
                    <a16:creationId xmlns:a16="http://schemas.microsoft.com/office/drawing/2014/main" id="{8D7BF004-CB65-4BF8-B7F4-7FA22919A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25" name="Freeform 213">
                <a:extLst>
                  <a:ext uri="{FF2B5EF4-FFF2-40B4-BE49-F238E27FC236}">
                    <a16:creationId xmlns:a16="http://schemas.microsoft.com/office/drawing/2014/main" id="{C9ED5EB3-61D0-4EEB-8467-71D281308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26" name="Freeform 214">
                <a:extLst>
                  <a:ext uri="{FF2B5EF4-FFF2-40B4-BE49-F238E27FC236}">
                    <a16:creationId xmlns:a16="http://schemas.microsoft.com/office/drawing/2014/main" id="{EFB86F6F-23A5-4FC2-9EAC-91AE89EC5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27" name="Freeform 215">
                <a:extLst>
                  <a:ext uri="{FF2B5EF4-FFF2-40B4-BE49-F238E27FC236}">
                    <a16:creationId xmlns:a16="http://schemas.microsoft.com/office/drawing/2014/main" id="{A8814956-3359-4B19-880F-4F26F32EF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28" name="Freeform 216">
                <a:extLst>
                  <a:ext uri="{FF2B5EF4-FFF2-40B4-BE49-F238E27FC236}">
                    <a16:creationId xmlns:a16="http://schemas.microsoft.com/office/drawing/2014/main" id="{50955D57-E7C2-4B1F-8005-6441EDE9B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937" name="Text Box 217">
              <a:extLst>
                <a:ext uri="{FF2B5EF4-FFF2-40B4-BE49-F238E27FC236}">
                  <a16:creationId xmlns:a16="http://schemas.microsoft.com/office/drawing/2014/main" id="{A1711AD0-E390-466F-A124-D63BAB2C0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Group 218">
            <a:extLst>
              <a:ext uri="{FF2B5EF4-FFF2-40B4-BE49-F238E27FC236}">
                <a16:creationId xmlns:a16="http://schemas.microsoft.com/office/drawing/2014/main" id="{19E4724C-8E24-4D6B-BF92-ABE7186320A0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5191126"/>
            <a:ext cx="495300" cy="887413"/>
            <a:chOff x="4368" y="0"/>
            <a:chExt cx="1392" cy="1567"/>
          </a:xfrm>
        </p:grpSpPr>
        <p:grpSp>
          <p:nvGrpSpPr>
            <p:cNvPr id="28902" name="Group 219">
              <a:extLst>
                <a:ext uri="{FF2B5EF4-FFF2-40B4-BE49-F238E27FC236}">
                  <a16:creationId xmlns:a16="http://schemas.microsoft.com/office/drawing/2014/main" id="{67B9791F-AD70-400D-AD44-7689D416AB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46332" name="Freeform 220">
                <a:extLst>
                  <a:ext uri="{FF2B5EF4-FFF2-40B4-BE49-F238E27FC236}">
                    <a16:creationId xmlns:a16="http://schemas.microsoft.com/office/drawing/2014/main" id="{22E77D12-DDC2-411E-BCF9-FA40C6EBC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33" name="Freeform 221">
                <a:extLst>
                  <a:ext uri="{FF2B5EF4-FFF2-40B4-BE49-F238E27FC236}">
                    <a16:creationId xmlns:a16="http://schemas.microsoft.com/office/drawing/2014/main" id="{00BFBD86-7D85-49DB-AA61-7FD3916A6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34" name="Rectangle 222">
                <a:extLst>
                  <a:ext uri="{FF2B5EF4-FFF2-40B4-BE49-F238E27FC236}">
                    <a16:creationId xmlns:a16="http://schemas.microsoft.com/office/drawing/2014/main" id="{CAE33930-BC1C-4896-854B-584B92433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335" name="Freeform 223">
                <a:extLst>
                  <a:ext uri="{FF2B5EF4-FFF2-40B4-BE49-F238E27FC236}">
                    <a16:creationId xmlns:a16="http://schemas.microsoft.com/office/drawing/2014/main" id="{1D34330B-D5B5-4A09-A2BD-CB1670FE0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36" name="Freeform 224">
                <a:extLst>
                  <a:ext uri="{FF2B5EF4-FFF2-40B4-BE49-F238E27FC236}">
                    <a16:creationId xmlns:a16="http://schemas.microsoft.com/office/drawing/2014/main" id="{55A935A8-E627-4B71-8245-D3E013C22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37" name="Freeform 225">
                <a:extLst>
                  <a:ext uri="{FF2B5EF4-FFF2-40B4-BE49-F238E27FC236}">
                    <a16:creationId xmlns:a16="http://schemas.microsoft.com/office/drawing/2014/main" id="{5F4C1538-3D3E-4E0A-8292-8DEC19331D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38" name="Freeform 226">
                <a:extLst>
                  <a:ext uri="{FF2B5EF4-FFF2-40B4-BE49-F238E27FC236}">
                    <a16:creationId xmlns:a16="http://schemas.microsoft.com/office/drawing/2014/main" id="{86AF954E-148E-4F64-A568-47E38D51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39" name="Rectangle 227">
                <a:extLst>
                  <a:ext uri="{FF2B5EF4-FFF2-40B4-BE49-F238E27FC236}">
                    <a16:creationId xmlns:a16="http://schemas.microsoft.com/office/drawing/2014/main" id="{DA525A5A-1EBD-450F-9510-65A55EAEE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340" name="Freeform 228">
                <a:extLst>
                  <a:ext uri="{FF2B5EF4-FFF2-40B4-BE49-F238E27FC236}">
                    <a16:creationId xmlns:a16="http://schemas.microsoft.com/office/drawing/2014/main" id="{2613621C-467A-4D0F-AC66-8F99881F4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41" name="Freeform 229">
                <a:extLst>
                  <a:ext uri="{FF2B5EF4-FFF2-40B4-BE49-F238E27FC236}">
                    <a16:creationId xmlns:a16="http://schemas.microsoft.com/office/drawing/2014/main" id="{813DAE1E-C28D-4E03-9C81-AC27DA8D2D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42" name="Freeform 230">
                <a:extLst>
                  <a:ext uri="{FF2B5EF4-FFF2-40B4-BE49-F238E27FC236}">
                    <a16:creationId xmlns:a16="http://schemas.microsoft.com/office/drawing/2014/main" id="{1CD7712A-657E-4E4A-900D-4E0E24EEF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43" name="Freeform 231">
                <a:extLst>
                  <a:ext uri="{FF2B5EF4-FFF2-40B4-BE49-F238E27FC236}">
                    <a16:creationId xmlns:a16="http://schemas.microsoft.com/office/drawing/2014/main" id="{A5804B8A-D856-4CAC-B640-7B8923B53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44" name="Freeform 232">
                <a:extLst>
                  <a:ext uri="{FF2B5EF4-FFF2-40B4-BE49-F238E27FC236}">
                    <a16:creationId xmlns:a16="http://schemas.microsoft.com/office/drawing/2014/main" id="{8CACEE3A-0720-43DF-B4CC-A19AA441A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45" name="Freeform 233">
                <a:extLst>
                  <a:ext uri="{FF2B5EF4-FFF2-40B4-BE49-F238E27FC236}">
                    <a16:creationId xmlns:a16="http://schemas.microsoft.com/office/drawing/2014/main" id="{9543E666-F07D-46B7-98FC-64194CCF3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46" name="Freeform 234">
                <a:extLst>
                  <a:ext uri="{FF2B5EF4-FFF2-40B4-BE49-F238E27FC236}">
                    <a16:creationId xmlns:a16="http://schemas.microsoft.com/office/drawing/2014/main" id="{9DE26990-68A9-48CF-939A-08196FCD2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47" name="Freeform 235">
                <a:extLst>
                  <a:ext uri="{FF2B5EF4-FFF2-40B4-BE49-F238E27FC236}">
                    <a16:creationId xmlns:a16="http://schemas.microsoft.com/office/drawing/2014/main" id="{D9931EA1-C594-4EC1-9E91-E2B82611A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48" name="Freeform 236">
                <a:extLst>
                  <a:ext uri="{FF2B5EF4-FFF2-40B4-BE49-F238E27FC236}">
                    <a16:creationId xmlns:a16="http://schemas.microsoft.com/office/drawing/2014/main" id="{D100DD87-A824-4556-922F-0B32C8BE5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49" name="Freeform 237">
                <a:extLst>
                  <a:ext uri="{FF2B5EF4-FFF2-40B4-BE49-F238E27FC236}">
                    <a16:creationId xmlns:a16="http://schemas.microsoft.com/office/drawing/2014/main" id="{3C85F63E-6666-4F3C-9272-3DC1C11C0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50" name="Freeform 238">
                <a:extLst>
                  <a:ext uri="{FF2B5EF4-FFF2-40B4-BE49-F238E27FC236}">
                    <a16:creationId xmlns:a16="http://schemas.microsoft.com/office/drawing/2014/main" id="{39523206-799B-4613-87A3-5B953C179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51" name="Freeform 239">
                <a:extLst>
                  <a:ext uri="{FF2B5EF4-FFF2-40B4-BE49-F238E27FC236}">
                    <a16:creationId xmlns:a16="http://schemas.microsoft.com/office/drawing/2014/main" id="{95FB8363-1B28-4238-A96D-649E0A290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52" name="Freeform 240">
                <a:extLst>
                  <a:ext uri="{FF2B5EF4-FFF2-40B4-BE49-F238E27FC236}">
                    <a16:creationId xmlns:a16="http://schemas.microsoft.com/office/drawing/2014/main" id="{EFE5516C-C3C9-4427-B6AB-DBEB3138B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53" name="Freeform 241">
                <a:extLst>
                  <a:ext uri="{FF2B5EF4-FFF2-40B4-BE49-F238E27FC236}">
                    <a16:creationId xmlns:a16="http://schemas.microsoft.com/office/drawing/2014/main" id="{8E55AC86-C6AB-43A9-9C6B-826F7FC10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54" name="Freeform 242">
                <a:extLst>
                  <a:ext uri="{FF2B5EF4-FFF2-40B4-BE49-F238E27FC236}">
                    <a16:creationId xmlns:a16="http://schemas.microsoft.com/office/drawing/2014/main" id="{EFB2AAE3-3C49-4BC8-B031-1AA3220DC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55" name="Freeform 243">
                <a:extLst>
                  <a:ext uri="{FF2B5EF4-FFF2-40B4-BE49-F238E27FC236}">
                    <a16:creationId xmlns:a16="http://schemas.microsoft.com/office/drawing/2014/main" id="{EC41FB6D-2D97-4E1A-8658-9034B6E1C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56" name="Freeform 244">
                <a:extLst>
                  <a:ext uri="{FF2B5EF4-FFF2-40B4-BE49-F238E27FC236}">
                    <a16:creationId xmlns:a16="http://schemas.microsoft.com/office/drawing/2014/main" id="{041FA56F-3C56-415F-B05B-27F8A896E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57" name="Freeform 245">
                <a:extLst>
                  <a:ext uri="{FF2B5EF4-FFF2-40B4-BE49-F238E27FC236}">
                    <a16:creationId xmlns:a16="http://schemas.microsoft.com/office/drawing/2014/main" id="{A1D23EAB-2A37-4822-8A4B-1E53B2511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58" name="Freeform 246">
                <a:extLst>
                  <a:ext uri="{FF2B5EF4-FFF2-40B4-BE49-F238E27FC236}">
                    <a16:creationId xmlns:a16="http://schemas.microsoft.com/office/drawing/2014/main" id="{12BAB9D6-BEE0-4637-96FB-0B92E5743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59" name="Freeform 247">
                <a:extLst>
                  <a:ext uri="{FF2B5EF4-FFF2-40B4-BE49-F238E27FC236}">
                    <a16:creationId xmlns:a16="http://schemas.microsoft.com/office/drawing/2014/main" id="{65354CFB-3F39-4BA7-A717-A0EC49C8F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60" name="Freeform 248">
                <a:extLst>
                  <a:ext uri="{FF2B5EF4-FFF2-40B4-BE49-F238E27FC236}">
                    <a16:creationId xmlns:a16="http://schemas.microsoft.com/office/drawing/2014/main" id="{C1F9F33D-25A2-4BAA-9FEE-C7173EEF2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61" name="Freeform 249">
                <a:extLst>
                  <a:ext uri="{FF2B5EF4-FFF2-40B4-BE49-F238E27FC236}">
                    <a16:creationId xmlns:a16="http://schemas.microsoft.com/office/drawing/2014/main" id="{C89F4969-942A-4CF2-958E-56E6D5B47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62" name="Freeform 250">
                <a:extLst>
                  <a:ext uri="{FF2B5EF4-FFF2-40B4-BE49-F238E27FC236}">
                    <a16:creationId xmlns:a16="http://schemas.microsoft.com/office/drawing/2014/main" id="{43EF55D3-7636-43A1-89C5-F3275E82A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63" name="Freeform 251">
                <a:extLst>
                  <a:ext uri="{FF2B5EF4-FFF2-40B4-BE49-F238E27FC236}">
                    <a16:creationId xmlns:a16="http://schemas.microsoft.com/office/drawing/2014/main" id="{230BACCA-87A9-4BE5-83F1-02094D639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903" name="Text Box 252">
              <a:extLst>
                <a:ext uri="{FF2B5EF4-FFF2-40B4-BE49-F238E27FC236}">
                  <a16:creationId xmlns:a16="http://schemas.microsoft.com/office/drawing/2014/main" id="{37BE68B3-A2CF-46F9-8FB6-B3D4AFF1A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Group 253">
            <a:extLst>
              <a:ext uri="{FF2B5EF4-FFF2-40B4-BE49-F238E27FC236}">
                <a16:creationId xmlns:a16="http://schemas.microsoft.com/office/drawing/2014/main" id="{2DFDA7A7-7921-41D0-BBAD-2609F7076EE1}"/>
              </a:ext>
            </a:extLst>
          </p:cNvPr>
          <p:cNvGrpSpPr>
            <a:grpSpLocks/>
          </p:cNvGrpSpPr>
          <p:nvPr/>
        </p:nvGrpSpPr>
        <p:grpSpPr bwMode="auto">
          <a:xfrm>
            <a:off x="8364538" y="2043113"/>
            <a:ext cx="495300" cy="887412"/>
            <a:chOff x="4368" y="0"/>
            <a:chExt cx="1392" cy="1567"/>
          </a:xfrm>
        </p:grpSpPr>
        <p:grpSp>
          <p:nvGrpSpPr>
            <p:cNvPr id="28868" name="Group 254">
              <a:extLst>
                <a:ext uri="{FF2B5EF4-FFF2-40B4-BE49-F238E27FC236}">
                  <a16:creationId xmlns:a16="http://schemas.microsoft.com/office/drawing/2014/main" id="{64F08059-D797-49B2-A583-8429976450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46367" name="Freeform 255">
                <a:extLst>
                  <a:ext uri="{FF2B5EF4-FFF2-40B4-BE49-F238E27FC236}">
                    <a16:creationId xmlns:a16="http://schemas.microsoft.com/office/drawing/2014/main" id="{FC8BE3C1-89D4-4F62-8642-4B474E4FF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68" name="Freeform 256">
                <a:extLst>
                  <a:ext uri="{FF2B5EF4-FFF2-40B4-BE49-F238E27FC236}">
                    <a16:creationId xmlns:a16="http://schemas.microsoft.com/office/drawing/2014/main" id="{1CA21888-A9D2-46DA-9C51-C85B03DAB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69" name="Rectangle 257">
                <a:extLst>
                  <a:ext uri="{FF2B5EF4-FFF2-40B4-BE49-F238E27FC236}">
                    <a16:creationId xmlns:a16="http://schemas.microsoft.com/office/drawing/2014/main" id="{4219D3D1-CBF9-4B05-A002-079F9879C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370" name="Freeform 258">
                <a:extLst>
                  <a:ext uri="{FF2B5EF4-FFF2-40B4-BE49-F238E27FC236}">
                    <a16:creationId xmlns:a16="http://schemas.microsoft.com/office/drawing/2014/main" id="{8738B743-3C8E-403A-925F-6EC698918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71" name="Freeform 259">
                <a:extLst>
                  <a:ext uri="{FF2B5EF4-FFF2-40B4-BE49-F238E27FC236}">
                    <a16:creationId xmlns:a16="http://schemas.microsoft.com/office/drawing/2014/main" id="{0DA479B2-8CD9-4B10-8E46-88A04E700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72" name="Freeform 260">
                <a:extLst>
                  <a:ext uri="{FF2B5EF4-FFF2-40B4-BE49-F238E27FC236}">
                    <a16:creationId xmlns:a16="http://schemas.microsoft.com/office/drawing/2014/main" id="{B073A4D4-C0EE-4E75-B4DA-F06B53648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73" name="Freeform 261">
                <a:extLst>
                  <a:ext uri="{FF2B5EF4-FFF2-40B4-BE49-F238E27FC236}">
                    <a16:creationId xmlns:a16="http://schemas.microsoft.com/office/drawing/2014/main" id="{902B8E71-A2E7-4A15-B163-EF243448E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74" name="Rectangle 262">
                <a:extLst>
                  <a:ext uri="{FF2B5EF4-FFF2-40B4-BE49-F238E27FC236}">
                    <a16:creationId xmlns:a16="http://schemas.microsoft.com/office/drawing/2014/main" id="{80D888C8-1777-41A9-AABA-C3590923A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375" name="Freeform 263">
                <a:extLst>
                  <a:ext uri="{FF2B5EF4-FFF2-40B4-BE49-F238E27FC236}">
                    <a16:creationId xmlns:a16="http://schemas.microsoft.com/office/drawing/2014/main" id="{5D430D11-BB27-48FD-9466-0CE8D696B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76" name="Freeform 264">
                <a:extLst>
                  <a:ext uri="{FF2B5EF4-FFF2-40B4-BE49-F238E27FC236}">
                    <a16:creationId xmlns:a16="http://schemas.microsoft.com/office/drawing/2014/main" id="{023B7214-8FEF-4BBA-A675-3078978A2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77" name="Freeform 265">
                <a:extLst>
                  <a:ext uri="{FF2B5EF4-FFF2-40B4-BE49-F238E27FC236}">
                    <a16:creationId xmlns:a16="http://schemas.microsoft.com/office/drawing/2014/main" id="{03EAE275-74FC-4800-B123-BDB0884BD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78" name="Freeform 266">
                <a:extLst>
                  <a:ext uri="{FF2B5EF4-FFF2-40B4-BE49-F238E27FC236}">
                    <a16:creationId xmlns:a16="http://schemas.microsoft.com/office/drawing/2014/main" id="{A9B16859-4A2D-41D8-93CB-6311E4B5B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79" name="Freeform 267">
                <a:extLst>
                  <a:ext uri="{FF2B5EF4-FFF2-40B4-BE49-F238E27FC236}">
                    <a16:creationId xmlns:a16="http://schemas.microsoft.com/office/drawing/2014/main" id="{5C1204A5-DF00-477F-8E76-1FF405886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80" name="Freeform 268">
                <a:extLst>
                  <a:ext uri="{FF2B5EF4-FFF2-40B4-BE49-F238E27FC236}">
                    <a16:creationId xmlns:a16="http://schemas.microsoft.com/office/drawing/2014/main" id="{D231889C-0A4E-426E-9245-D4763DAEF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81" name="Freeform 269">
                <a:extLst>
                  <a:ext uri="{FF2B5EF4-FFF2-40B4-BE49-F238E27FC236}">
                    <a16:creationId xmlns:a16="http://schemas.microsoft.com/office/drawing/2014/main" id="{5330F6B7-4364-4393-A339-F76F1C5DCC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82" name="Freeform 270">
                <a:extLst>
                  <a:ext uri="{FF2B5EF4-FFF2-40B4-BE49-F238E27FC236}">
                    <a16:creationId xmlns:a16="http://schemas.microsoft.com/office/drawing/2014/main" id="{174DC7D3-A003-47BB-9FED-65493C443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83" name="Freeform 271">
                <a:extLst>
                  <a:ext uri="{FF2B5EF4-FFF2-40B4-BE49-F238E27FC236}">
                    <a16:creationId xmlns:a16="http://schemas.microsoft.com/office/drawing/2014/main" id="{8FE15A69-0EB3-47C8-BCCB-7E7A6D8E6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84" name="Freeform 272">
                <a:extLst>
                  <a:ext uri="{FF2B5EF4-FFF2-40B4-BE49-F238E27FC236}">
                    <a16:creationId xmlns:a16="http://schemas.microsoft.com/office/drawing/2014/main" id="{592B559D-F781-4C46-8B89-646C23B04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85" name="Freeform 273">
                <a:extLst>
                  <a:ext uri="{FF2B5EF4-FFF2-40B4-BE49-F238E27FC236}">
                    <a16:creationId xmlns:a16="http://schemas.microsoft.com/office/drawing/2014/main" id="{082EB72F-8278-4AF1-B122-F85C13FF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86" name="Freeform 274">
                <a:extLst>
                  <a:ext uri="{FF2B5EF4-FFF2-40B4-BE49-F238E27FC236}">
                    <a16:creationId xmlns:a16="http://schemas.microsoft.com/office/drawing/2014/main" id="{E6F5D563-F5F1-4905-8B1B-3E7E09675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87" name="Freeform 275">
                <a:extLst>
                  <a:ext uri="{FF2B5EF4-FFF2-40B4-BE49-F238E27FC236}">
                    <a16:creationId xmlns:a16="http://schemas.microsoft.com/office/drawing/2014/main" id="{26D4DB09-6FAE-42A8-A953-5EAA06608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88" name="Freeform 276">
                <a:extLst>
                  <a:ext uri="{FF2B5EF4-FFF2-40B4-BE49-F238E27FC236}">
                    <a16:creationId xmlns:a16="http://schemas.microsoft.com/office/drawing/2014/main" id="{BFD5EE69-EBE5-455C-8949-BEFFCC342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89" name="Freeform 277">
                <a:extLst>
                  <a:ext uri="{FF2B5EF4-FFF2-40B4-BE49-F238E27FC236}">
                    <a16:creationId xmlns:a16="http://schemas.microsoft.com/office/drawing/2014/main" id="{D6BBCA5A-BA09-46AE-BE7A-117AEED1E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90" name="Freeform 278">
                <a:extLst>
                  <a:ext uri="{FF2B5EF4-FFF2-40B4-BE49-F238E27FC236}">
                    <a16:creationId xmlns:a16="http://schemas.microsoft.com/office/drawing/2014/main" id="{7D6F84BE-25A6-4580-8E6A-281E0C7ED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91" name="Freeform 279">
                <a:extLst>
                  <a:ext uri="{FF2B5EF4-FFF2-40B4-BE49-F238E27FC236}">
                    <a16:creationId xmlns:a16="http://schemas.microsoft.com/office/drawing/2014/main" id="{616C61CD-9C18-4106-A056-FAC437A51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92" name="Freeform 280">
                <a:extLst>
                  <a:ext uri="{FF2B5EF4-FFF2-40B4-BE49-F238E27FC236}">
                    <a16:creationId xmlns:a16="http://schemas.microsoft.com/office/drawing/2014/main" id="{D6CEF2E0-78AF-437D-9790-1F4643040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93" name="Freeform 281">
                <a:extLst>
                  <a:ext uri="{FF2B5EF4-FFF2-40B4-BE49-F238E27FC236}">
                    <a16:creationId xmlns:a16="http://schemas.microsoft.com/office/drawing/2014/main" id="{F7CF7F20-8AC8-419E-A4DC-229BC2924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94" name="Freeform 282">
                <a:extLst>
                  <a:ext uri="{FF2B5EF4-FFF2-40B4-BE49-F238E27FC236}">
                    <a16:creationId xmlns:a16="http://schemas.microsoft.com/office/drawing/2014/main" id="{5416F7C6-C6E3-40A1-B86F-03379A3E0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95" name="Freeform 283">
                <a:extLst>
                  <a:ext uri="{FF2B5EF4-FFF2-40B4-BE49-F238E27FC236}">
                    <a16:creationId xmlns:a16="http://schemas.microsoft.com/office/drawing/2014/main" id="{4ED0786E-7E57-4DF5-9512-6DB4C4B05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96" name="Freeform 284">
                <a:extLst>
                  <a:ext uri="{FF2B5EF4-FFF2-40B4-BE49-F238E27FC236}">
                    <a16:creationId xmlns:a16="http://schemas.microsoft.com/office/drawing/2014/main" id="{AA53298D-C978-43C4-BB38-761FF1CA6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97" name="Freeform 285">
                <a:extLst>
                  <a:ext uri="{FF2B5EF4-FFF2-40B4-BE49-F238E27FC236}">
                    <a16:creationId xmlns:a16="http://schemas.microsoft.com/office/drawing/2014/main" id="{D97071E8-1F97-421C-B51D-325FC274E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398" name="Freeform 286">
                <a:extLst>
                  <a:ext uri="{FF2B5EF4-FFF2-40B4-BE49-F238E27FC236}">
                    <a16:creationId xmlns:a16="http://schemas.microsoft.com/office/drawing/2014/main" id="{4517AB5B-E374-46AF-8112-B5CEDB34E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869" name="Text Box 287">
              <a:extLst>
                <a:ext uri="{FF2B5EF4-FFF2-40B4-BE49-F238E27FC236}">
                  <a16:creationId xmlns:a16="http://schemas.microsoft.com/office/drawing/2014/main" id="{BC90C0E0-E67D-420F-80E0-3140AA342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Group 288">
            <a:extLst>
              <a:ext uri="{FF2B5EF4-FFF2-40B4-BE49-F238E27FC236}">
                <a16:creationId xmlns:a16="http://schemas.microsoft.com/office/drawing/2014/main" id="{F3223231-2B0B-49E3-BEB1-D2C916971092}"/>
              </a:ext>
            </a:extLst>
          </p:cNvPr>
          <p:cNvGrpSpPr>
            <a:grpSpLocks/>
          </p:cNvGrpSpPr>
          <p:nvPr/>
        </p:nvGrpSpPr>
        <p:grpSpPr bwMode="auto">
          <a:xfrm>
            <a:off x="8364538" y="2647951"/>
            <a:ext cx="495300" cy="887413"/>
            <a:chOff x="4368" y="0"/>
            <a:chExt cx="1392" cy="1567"/>
          </a:xfrm>
        </p:grpSpPr>
        <p:grpSp>
          <p:nvGrpSpPr>
            <p:cNvPr id="28834" name="Group 289">
              <a:extLst>
                <a:ext uri="{FF2B5EF4-FFF2-40B4-BE49-F238E27FC236}">
                  <a16:creationId xmlns:a16="http://schemas.microsoft.com/office/drawing/2014/main" id="{90F3BDFF-EA36-467F-9C86-E26287A7C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46402" name="Freeform 290">
                <a:extLst>
                  <a:ext uri="{FF2B5EF4-FFF2-40B4-BE49-F238E27FC236}">
                    <a16:creationId xmlns:a16="http://schemas.microsoft.com/office/drawing/2014/main" id="{4D3CB258-425B-458E-999E-688F72A19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03" name="Freeform 291">
                <a:extLst>
                  <a:ext uri="{FF2B5EF4-FFF2-40B4-BE49-F238E27FC236}">
                    <a16:creationId xmlns:a16="http://schemas.microsoft.com/office/drawing/2014/main" id="{D871D077-94D5-478E-97C7-4BCA3417BB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04" name="Rectangle 292">
                <a:extLst>
                  <a:ext uri="{FF2B5EF4-FFF2-40B4-BE49-F238E27FC236}">
                    <a16:creationId xmlns:a16="http://schemas.microsoft.com/office/drawing/2014/main" id="{F153502E-240F-4D41-AFC6-995E4A31D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405" name="Freeform 293">
                <a:extLst>
                  <a:ext uri="{FF2B5EF4-FFF2-40B4-BE49-F238E27FC236}">
                    <a16:creationId xmlns:a16="http://schemas.microsoft.com/office/drawing/2014/main" id="{DDF8B2B5-C3A7-40A6-8E05-92209D5E8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06" name="Freeform 294">
                <a:extLst>
                  <a:ext uri="{FF2B5EF4-FFF2-40B4-BE49-F238E27FC236}">
                    <a16:creationId xmlns:a16="http://schemas.microsoft.com/office/drawing/2014/main" id="{92E90482-CEFF-4C03-8948-DB2A9EB0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07" name="Freeform 295">
                <a:extLst>
                  <a:ext uri="{FF2B5EF4-FFF2-40B4-BE49-F238E27FC236}">
                    <a16:creationId xmlns:a16="http://schemas.microsoft.com/office/drawing/2014/main" id="{F717B77E-29DC-41E1-9FDB-769EB3808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08" name="Freeform 296">
                <a:extLst>
                  <a:ext uri="{FF2B5EF4-FFF2-40B4-BE49-F238E27FC236}">
                    <a16:creationId xmlns:a16="http://schemas.microsoft.com/office/drawing/2014/main" id="{0D2635F7-AF43-4B41-A8AB-E4CDCB42C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09" name="Rectangle 297">
                <a:extLst>
                  <a:ext uri="{FF2B5EF4-FFF2-40B4-BE49-F238E27FC236}">
                    <a16:creationId xmlns:a16="http://schemas.microsoft.com/office/drawing/2014/main" id="{331A3417-90EC-4E2B-9361-D3410711F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410" name="Freeform 298">
                <a:extLst>
                  <a:ext uri="{FF2B5EF4-FFF2-40B4-BE49-F238E27FC236}">
                    <a16:creationId xmlns:a16="http://schemas.microsoft.com/office/drawing/2014/main" id="{B193009C-47DD-43CA-BF0C-E0803AD6B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11" name="Freeform 299">
                <a:extLst>
                  <a:ext uri="{FF2B5EF4-FFF2-40B4-BE49-F238E27FC236}">
                    <a16:creationId xmlns:a16="http://schemas.microsoft.com/office/drawing/2014/main" id="{3B139BCC-209D-4C08-B681-94AF7218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12" name="Freeform 300">
                <a:extLst>
                  <a:ext uri="{FF2B5EF4-FFF2-40B4-BE49-F238E27FC236}">
                    <a16:creationId xmlns:a16="http://schemas.microsoft.com/office/drawing/2014/main" id="{4B513C52-CE26-49D0-B456-D462062EB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13" name="Freeform 301">
                <a:extLst>
                  <a:ext uri="{FF2B5EF4-FFF2-40B4-BE49-F238E27FC236}">
                    <a16:creationId xmlns:a16="http://schemas.microsoft.com/office/drawing/2014/main" id="{8C5A14AF-3146-4562-ADB1-1B2DCAA08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14" name="Freeform 302">
                <a:extLst>
                  <a:ext uri="{FF2B5EF4-FFF2-40B4-BE49-F238E27FC236}">
                    <a16:creationId xmlns:a16="http://schemas.microsoft.com/office/drawing/2014/main" id="{352290A1-BD00-4A2F-B019-7A3D4EE62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15" name="Freeform 303">
                <a:extLst>
                  <a:ext uri="{FF2B5EF4-FFF2-40B4-BE49-F238E27FC236}">
                    <a16:creationId xmlns:a16="http://schemas.microsoft.com/office/drawing/2014/main" id="{ECB93F10-457D-4C4C-B30E-D39FAE13F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16" name="Freeform 304">
                <a:extLst>
                  <a:ext uri="{FF2B5EF4-FFF2-40B4-BE49-F238E27FC236}">
                    <a16:creationId xmlns:a16="http://schemas.microsoft.com/office/drawing/2014/main" id="{191E636A-5156-42DA-BC4C-3FFED1A2F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17" name="Freeform 305">
                <a:extLst>
                  <a:ext uri="{FF2B5EF4-FFF2-40B4-BE49-F238E27FC236}">
                    <a16:creationId xmlns:a16="http://schemas.microsoft.com/office/drawing/2014/main" id="{9C7E541D-2F1D-4E3B-BD17-CA0790B12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18" name="Freeform 306">
                <a:extLst>
                  <a:ext uri="{FF2B5EF4-FFF2-40B4-BE49-F238E27FC236}">
                    <a16:creationId xmlns:a16="http://schemas.microsoft.com/office/drawing/2014/main" id="{532246E8-941C-4559-A2AA-51922AA37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19" name="Freeform 307">
                <a:extLst>
                  <a:ext uri="{FF2B5EF4-FFF2-40B4-BE49-F238E27FC236}">
                    <a16:creationId xmlns:a16="http://schemas.microsoft.com/office/drawing/2014/main" id="{E8581FD0-697A-4D8A-A8FB-2935A28A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20" name="Freeform 308">
                <a:extLst>
                  <a:ext uri="{FF2B5EF4-FFF2-40B4-BE49-F238E27FC236}">
                    <a16:creationId xmlns:a16="http://schemas.microsoft.com/office/drawing/2014/main" id="{D5A1706B-772F-4751-B627-1D995AE12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21" name="Freeform 309">
                <a:extLst>
                  <a:ext uri="{FF2B5EF4-FFF2-40B4-BE49-F238E27FC236}">
                    <a16:creationId xmlns:a16="http://schemas.microsoft.com/office/drawing/2014/main" id="{DE416D30-EF1B-4DDB-AB1A-9704B8B3C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22" name="Freeform 310">
                <a:extLst>
                  <a:ext uri="{FF2B5EF4-FFF2-40B4-BE49-F238E27FC236}">
                    <a16:creationId xmlns:a16="http://schemas.microsoft.com/office/drawing/2014/main" id="{F9F68B59-4C8A-4098-B2A1-62E90F941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23" name="Freeform 311">
                <a:extLst>
                  <a:ext uri="{FF2B5EF4-FFF2-40B4-BE49-F238E27FC236}">
                    <a16:creationId xmlns:a16="http://schemas.microsoft.com/office/drawing/2014/main" id="{7D990B62-A77F-40F4-B758-853F2984F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24" name="Freeform 312">
                <a:extLst>
                  <a:ext uri="{FF2B5EF4-FFF2-40B4-BE49-F238E27FC236}">
                    <a16:creationId xmlns:a16="http://schemas.microsoft.com/office/drawing/2014/main" id="{2F5451FE-DF35-4675-9FB3-534FD6942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25" name="Freeform 313">
                <a:extLst>
                  <a:ext uri="{FF2B5EF4-FFF2-40B4-BE49-F238E27FC236}">
                    <a16:creationId xmlns:a16="http://schemas.microsoft.com/office/drawing/2014/main" id="{1D23E747-65CA-492B-A294-5118EFF61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26" name="Freeform 314">
                <a:extLst>
                  <a:ext uri="{FF2B5EF4-FFF2-40B4-BE49-F238E27FC236}">
                    <a16:creationId xmlns:a16="http://schemas.microsoft.com/office/drawing/2014/main" id="{6DC83386-77BE-4025-B6BC-B4EB158FB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27" name="Freeform 315">
                <a:extLst>
                  <a:ext uri="{FF2B5EF4-FFF2-40B4-BE49-F238E27FC236}">
                    <a16:creationId xmlns:a16="http://schemas.microsoft.com/office/drawing/2014/main" id="{20D18D29-B6DE-4C0F-BA63-A8480103E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28" name="Freeform 316">
                <a:extLst>
                  <a:ext uri="{FF2B5EF4-FFF2-40B4-BE49-F238E27FC236}">
                    <a16:creationId xmlns:a16="http://schemas.microsoft.com/office/drawing/2014/main" id="{E09C8297-2DC1-468C-9954-54A0735F2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29" name="Freeform 317">
                <a:extLst>
                  <a:ext uri="{FF2B5EF4-FFF2-40B4-BE49-F238E27FC236}">
                    <a16:creationId xmlns:a16="http://schemas.microsoft.com/office/drawing/2014/main" id="{2A075BC3-D92A-4F24-8656-C0E1722FD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30" name="Freeform 318">
                <a:extLst>
                  <a:ext uri="{FF2B5EF4-FFF2-40B4-BE49-F238E27FC236}">
                    <a16:creationId xmlns:a16="http://schemas.microsoft.com/office/drawing/2014/main" id="{FFAD469B-4EE2-42BC-AD29-0AA34F144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31" name="Freeform 319">
                <a:extLst>
                  <a:ext uri="{FF2B5EF4-FFF2-40B4-BE49-F238E27FC236}">
                    <a16:creationId xmlns:a16="http://schemas.microsoft.com/office/drawing/2014/main" id="{9E8C9120-751F-4CF2-A5CE-3684DE4C1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32" name="Freeform 320">
                <a:extLst>
                  <a:ext uri="{FF2B5EF4-FFF2-40B4-BE49-F238E27FC236}">
                    <a16:creationId xmlns:a16="http://schemas.microsoft.com/office/drawing/2014/main" id="{36D2EEC1-D34A-4C21-BF73-F6CC407FC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33" name="Freeform 321">
                <a:extLst>
                  <a:ext uri="{FF2B5EF4-FFF2-40B4-BE49-F238E27FC236}">
                    <a16:creationId xmlns:a16="http://schemas.microsoft.com/office/drawing/2014/main" id="{27ABCDE7-0204-484D-8564-DA6A22FBB2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835" name="Text Box 322">
              <a:extLst>
                <a:ext uri="{FF2B5EF4-FFF2-40B4-BE49-F238E27FC236}">
                  <a16:creationId xmlns:a16="http://schemas.microsoft.com/office/drawing/2014/main" id="{49BD8B7E-0CC1-4767-84C2-949B55371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323">
            <a:extLst>
              <a:ext uri="{FF2B5EF4-FFF2-40B4-BE49-F238E27FC236}">
                <a16:creationId xmlns:a16="http://schemas.microsoft.com/office/drawing/2014/main" id="{4C5E8836-5DBF-423C-AC05-0660B77C3280}"/>
              </a:ext>
            </a:extLst>
          </p:cNvPr>
          <p:cNvGrpSpPr>
            <a:grpSpLocks/>
          </p:cNvGrpSpPr>
          <p:nvPr/>
        </p:nvGrpSpPr>
        <p:grpSpPr bwMode="auto">
          <a:xfrm>
            <a:off x="8364538" y="3238501"/>
            <a:ext cx="495300" cy="887413"/>
            <a:chOff x="4368" y="0"/>
            <a:chExt cx="1392" cy="1567"/>
          </a:xfrm>
        </p:grpSpPr>
        <p:grpSp>
          <p:nvGrpSpPr>
            <p:cNvPr id="28800" name="Group 324">
              <a:extLst>
                <a:ext uri="{FF2B5EF4-FFF2-40B4-BE49-F238E27FC236}">
                  <a16:creationId xmlns:a16="http://schemas.microsoft.com/office/drawing/2014/main" id="{D7A56D50-C878-45D6-92A3-7526ECB7F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46437" name="Freeform 325">
                <a:extLst>
                  <a:ext uri="{FF2B5EF4-FFF2-40B4-BE49-F238E27FC236}">
                    <a16:creationId xmlns:a16="http://schemas.microsoft.com/office/drawing/2014/main" id="{7C395407-1B97-4DBE-9A26-52C264DAD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38" name="Freeform 326">
                <a:extLst>
                  <a:ext uri="{FF2B5EF4-FFF2-40B4-BE49-F238E27FC236}">
                    <a16:creationId xmlns:a16="http://schemas.microsoft.com/office/drawing/2014/main" id="{83C9ECC1-737B-4945-9B04-E657F9ACC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39" name="Rectangle 327">
                <a:extLst>
                  <a:ext uri="{FF2B5EF4-FFF2-40B4-BE49-F238E27FC236}">
                    <a16:creationId xmlns:a16="http://schemas.microsoft.com/office/drawing/2014/main" id="{0B50737F-0AB5-4E8E-AF8D-17BA36B86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440" name="Freeform 328">
                <a:extLst>
                  <a:ext uri="{FF2B5EF4-FFF2-40B4-BE49-F238E27FC236}">
                    <a16:creationId xmlns:a16="http://schemas.microsoft.com/office/drawing/2014/main" id="{D1903823-633F-42B0-AE87-B57AC8844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41" name="Freeform 329">
                <a:extLst>
                  <a:ext uri="{FF2B5EF4-FFF2-40B4-BE49-F238E27FC236}">
                    <a16:creationId xmlns:a16="http://schemas.microsoft.com/office/drawing/2014/main" id="{3F45A105-8487-4001-88F7-8F690BDE3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42" name="Freeform 330">
                <a:extLst>
                  <a:ext uri="{FF2B5EF4-FFF2-40B4-BE49-F238E27FC236}">
                    <a16:creationId xmlns:a16="http://schemas.microsoft.com/office/drawing/2014/main" id="{660A7498-B12D-461A-8414-1117DCFD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43" name="Freeform 331">
                <a:extLst>
                  <a:ext uri="{FF2B5EF4-FFF2-40B4-BE49-F238E27FC236}">
                    <a16:creationId xmlns:a16="http://schemas.microsoft.com/office/drawing/2014/main" id="{5F91E9FF-DC51-426B-B367-E7EA2D2B5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44" name="Rectangle 332">
                <a:extLst>
                  <a:ext uri="{FF2B5EF4-FFF2-40B4-BE49-F238E27FC236}">
                    <a16:creationId xmlns:a16="http://schemas.microsoft.com/office/drawing/2014/main" id="{DA05AA54-813A-4B5D-831B-8A5E7DDD0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445" name="Freeform 333">
                <a:extLst>
                  <a:ext uri="{FF2B5EF4-FFF2-40B4-BE49-F238E27FC236}">
                    <a16:creationId xmlns:a16="http://schemas.microsoft.com/office/drawing/2014/main" id="{5BE1D434-A0FC-4EEC-801D-876847822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46" name="Freeform 334">
                <a:extLst>
                  <a:ext uri="{FF2B5EF4-FFF2-40B4-BE49-F238E27FC236}">
                    <a16:creationId xmlns:a16="http://schemas.microsoft.com/office/drawing/2014/main" id="{1005B5B1-EF22-4E93-AA98-A426F03508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47" name="Freeform 335">
                <a:extLst>
                  <a:ext uri="{FF2B5EF4-FFF2-40B4-BE49-F238E27FC236}">
                    <a16:creationId xmlns:a16="http://schemas.microsoft.com/office/drawing/2014/main" id="{F70A2ED1-19C7-446A-949A-DFDCACA4A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48" name="Freeform 336">
                <a:extLst>
                  <a:ext uri="{FF2B5EF4-FFF2-40B4-BE49-F238E27FC236}">
                    <a16:creationId xmlns:a16="http://schemas.microsoft.com/office/drawing/2014/main" id="{89FC06E7-CCC9-43B3-9505-58D361117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49" name="Freeform 337">
                <a:extLst>
                  <a:ext uri="{FF2B5EF4-FFF2-40B4-BE49-F238E27FC236}">
                    <a16:creationId xmlns:a16="http://schemas.microsoft.com/office/drawing/2014/main" id="{B74448D3-499C-4070-808E-BAF97D641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50" name="Freeform 338">
                <a:extLst>
                  <a:ext uri="{FF2B5EF4-FFF2-40B4-BE49-F238E27FC236}">
                    <a16:creationId xmlns:a16="http://schemas.microsoft.com/office/drawing/2014/main" id="{63A38F4B-AD76-406A-B6FE-71EAC780B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51" name="Freeform 339">
                <a:extLst>
                  <a:ext uri="{FF2B5EF4-FFF2-40B4-BE49-F238E27FC236}">
                    <a16:creationId xmlns:a16="http://schemas.microsoft.com/office/drawing/2014/main" id="{F5BA80F2-9871-4C8C-8C77-81A2FCB8D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52" name="Freeform 340">
                <a:extLst>
                  <a:ext uri="{FF2B5EF4-FFF2-40B4-BE49-F238E27FC236}">
                    <a16:creationId xmlns:a16="http://schemas.microsoft.com/office/drawing/2014/main" id="{BBFA7BE6-F2E4-4591-A2A4-778AA98EA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53" name="Freeform 341">
                <a:extLst>
                  <a:ext uri="{FF2B5EF4-FFF2-40B4-BE49-F238E27FC236}">
                    <a16:creationId xmlns:a16="http://schemas.microsoft.com/office/drawing/2014/main" id="{95C5DEA1-EEDE-416E-8F9E-AB209B380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54" name="Freeform 342">
                <a:extLst>
                  <a:ext uri="{FF2B5EF4-FFF2-40B4-BE49-F238E27FC236}">
                    <a16:creationId xmlns:a16="http://schemas.microsoft.com/office/drawing/2014/main" id="{29E194C7-F774-4610-AE2D-895BFB474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55" name="Freeform 343">
                <a:extLst>
                  <a:ext uri="{FF2B5EF4-FFF2-40B4-BE49-F238E27FC236}">
                    <a16:creationId xmlns:a16="http://schemas.microsoft.com/office/drawing/2014/main" id="{9A168D87-6215-436D-BB43-167B48D8E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56" name="Freeform 344">
                <a:extLst>
                  <a:ext uri="{FF2B5EF4-FFF2-40B4-BE49-F238E27FC236}">
                    <a16:creationId xmlns:a16="http://schemas.microsoft.com/office/drawing/2014/main" id="{D22F86E9-EBA1-4945-AC35-B887A7088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57" name="Freeform 345">
                <a:extLst>
                  <a:ext uri="{FF2B5EF4-FFF2-40B4-BE49-F238E27FC236}">
                    <a16:creationId xmlns:a16="http://schemas.microsoft.com/office/drawing/2014/main" id="{109D7229-69CD-46E3-9DDB-C47810F1F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58" name="Freeform 346">
                <a:extLst>
                  <a:ext uri="{FF2B5EF4-FFF2-40B4-BE49-F238E27FC236}">
                    <a16:creationId xmlns:a16="http://schemas.microsoft.com/office/drawing/2014/main" id="{C3C9904B-533B-45B7-B8B4-DEE2CE573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59" name="Freeform 347">
                <a:extLst>
                  <a:ext uri="{FF2B5EF4-FFF2-40B4-BE49-F238E27FC236}">
                    <a16:creationId xmlns:a16="http://schemas.microsoft.com/office/drawing/2014/main" id="{3FF93EA2-CA02-43C7-8634-994813918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60" name="Freeform 348">
                <a:extLst>
                  <a:ext uri="{FF2B5EF4-FFF2-40B4-BE49-F238E27FC236}">
                    <a16:creationId xmlns:a16="http://schemas.microsoft.com/office/drawing/2014/main" id="{0CBF73B3-D796-4D44-9B44-6A3A77714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61" name="Freeform 349">
                <a:extLst>
                  <a:ext uri="{FF2B5EF4-FFF2-40B4-BE49-F238E27FC236}">
                    <a16:creationId xmlns:a16="http://schemas.microsoft.com/office/drawing/2014/main" id="{5D59F7BB-DFFE-4895-8E94-4BF8F0FBD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62" name="Freeform 350">
                <a:extLst>
                  <a:ext uri="{FF2B5EF4-FFF2-40B4-BE49-F238E27FC236}">
                    <a16:creationId xmlns:a16="http://schemas.microsoft.com/office/drawing/2014/main" id="{FE25A20B-F518-4124-A4FC-249F76BA6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63" name="Freeform 351">
                <a:extLst>
                  <a:ext uri="{FF2B5EF4-FFF2-40B4-BE49-F238E27FC236}">
                    <a16:creationId xmlns:a16="http://schemas.microsoft.com/office/drawing/2014/main" id="{255E2DBA-06B5-461E-93AB-E0CAC1CFE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64" name="Freeform 352">
                <a:extLst>
                  <a:ext uri="{FF2B5EF4-FFF2-40B4-BE49-F238E27FC236}">
                    <a16:creationId xmlns:a16="http://schemas.microsoft.com/office/drawing/2014/main" id="{0F64CF2B-3E59-49C6-B660-C512E015D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65" name="Freeform 353">
                <a:extLst>
                  <a:ext uri="{FF2B5EF4-FFF2-40B4-BE49-F238E27FC236}">
                    <a16:creationId xmlns:a16="http://schemas.microsoft.com/office/drawing/2014/main" id="{38A4A6FD-E9B2-4F0F-827F-FE6A6358A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66" name="Freeform 354">
                <a:extLst>
                  <a:ext uri="{FF2B5EF4-FFF2-40B4-BE49-F238E27FC236}">
                    <a16:creationId xmlns:a16="http://schemas.microsoft.com/office/drawing/2014/main" id="{CB556215-59F4-43C9-A322-C88243CC2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67" name="Freeform 355">
                <a:extLst>
                  <a:ext uri="{FF2B5EF4-FFF2-40B4-BE49-F238E27FC236}">
                    <a16:creationId xmlns:a16="http://schemas.microsoft.com/office/drawing/2014/main" id="{EAE424CE-19CB-400A-AE23-EAE295800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68" name="Freeform 356">
                <a:extLst>
                  <a:ext uri="{FF2B5EF4-FFF2-40B4-BE49-F238E27FC236}">
                    <a16:creationId xmlns:a16="http://schemas.microsoft.com/office/drawing/2014/main" id="{668F8F03-E7FD-4C2F-9C50-6988BD3AC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801" name="Text Box 357">
              <a:extLst>
                <a:ext uri="{FF2B5EF4-FFF2-40B4-BE49-F238E27FC236}">
                  <a16:creationId xmlns:a16="http://schemas.microsoft.com/office/drawing/2014/main" id="{40100D77-13D2-4E1A-8E12-A71CA44E1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Group 358">
            <a:extLst>
              <a:ext uri="{FF2B5EF4-FFF2-40B4-BE49-F238E27FC236}">
                <a16:creationId xmlns:a16="http://schemas.microsoft.com/office/drawing/2014/main" id="{FFE0EDDA-E621-4D4D-B29E-A10CE085650F}"/>
              </a:ext>
            </a:extLst>
          </p:cNvPr>
          <p:cNvGrpSpPr>
            <a:grpSpLocks/>
          </p:cNvGrpSpPr>
          <p:nvPr/>
        </p:nvGrpSpPr>
        <p:grpSpPr bwMode="auto">
          <a:xfrm>
            <a:off x="8364538" y="3871913"/>
            <a:ext cx="495300" cy="887412"/>
            <a:chOff x="4368" y="0"/>
            <a:chExt cx="1392" cy="1567"/>
          </a:xfrm>
        </p:grpSpPr>
        <p:grpSp>
          <p:nvGrpSpPr>
            <p:cNvPr id="28766" name="Group 359">
              <a:extLst>
                <a:ext uri="{FF2B5EF4-FFF2-40B4-BE49-F238E27FC236}">
                  <a16:creationId xmlns:a16="http://schemas.microsoft.com/office/drawing/2014/main" id="{C86437F3-6777-4501-B785-BD359E014D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46472" name="Freeform 360">
                <a:extLst>
                  <a:ext uri="{FF2B5EF4-FFF2-40B4-BE49-F238E27FC236}">
                    <a16:creationId xmlns:a16="http://schemas.microsoft.com/office/drawing/2014/main" id="{019D285B-E00D-4486-A17F-3A158E096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73" name="Freeform 361">
                <a:extLst>
                  <a:ext uri="{FF2B5EF4-FFF2-40B4-BE49-F238E27FC236}">
                    <a16:creationId xmlns:a16="http://schemas.microsoft.com/office/drawing/2014/main" id="{A83BE3B2-14FD-456A-95A0-30422B167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74" name="Rectangle 362">
                <a:extLst>
                  <a:ext uri="{FF2B5EF4-FFF2-40B4-BE49-F238E27FC236}">
                    <a16:creationId xmlns:a16="http://schemas.microsoft.com/office/drawing/2014/main" id="{BF33B5E5-48CB-4F25-B46C-CE7304D61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475" name="Freeform 363">
                <a:extLst>
                  <a:ext uri="{FF2B5EF4-FFF2-40B4-BE49-F238E27FC236}">
                    <a16:creationId xmlns:a16="http://schemas.microsoft.com/office/drawing/2014/main" id="{8B290896-B213-4A9C-BB1D-194764129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76" name="Freeform 364">
                <a:extLst>
                  <a:ext uri="{FF2B5EF4-FFF2-40B4-BE49-F238E27FC236}">
                    <a16:creationId xmlns:a16="http://schemas.microsoft.com/office/drawing/2014/main" id="{BEF9E2E2-A2A2-4FF7-8E86-3E221133E1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77" name="Freeform 365">
                <a:extLst>
                  <a:ext uri="{FF2B5EF4-FFF2-40B4-BE49-F238E27FC236}">
                    <a16:creationId xmlns:a16="http://schemas.microsoft.com/office/drawing/2014/main" id="{0E3E02D6-4AA5-4375-B6F1-6CC271D00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78" name="Freeform 366">
                <a:extLst>
                  <a:ext uri="{FF2B5EF4-FFF2-40B4-BE49-F238E27FC236}">
                    <a16:creationId xmlns:a16="http://schemas.microsoft.com/office/drawing/2014/main" id="{3C811074-D96C-43DC-9962-C8EA5D435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79" name="Rectangle 367">
                <a:extLst>
                  <a:ext uri="{FF2B5EF4-FFF2-40B4-BE49-F238E27FC236}">
                    <a16:creationId xmlns:a16="http://schemas.microsoft.com/office/drawing/2014/main" id="{26A32E19-0DE3-466D-AA79-61B9AF266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480" name="Freeform 368">
                <a:extLst>
                  <a:ext uri="{FF2B5EF4-FFF2-40B4-BE49-F238E27FC236}">
                    <a16:creationId xmlns:a16="http://schemas.microsoft.com/office/drawing/2014/main" id="{8D1BBC22-BB10-48D3-9949-3E4B53BED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81" name="Freeform 369">
                <a:extLst>
                  <a:ext uri="{FF2B5EF4-FFF2-40B4-BE49-F238E27FC236}">
                    <a16:creationId xmlns:a16="http://schemas.microsoft.com/office/drawing/2014/main" id="{CC589BD8-70F0-4E77-A806-524BB3025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82" name="Freeform 370">
                <a:extLst>
                  <a:ext uri="{FF2B5EF4-FFF2-40B4-BE49-F238E27FC236}">
                    <a16:creationId xmlns:a16="http://schemas.microsoft.com/office/drawing/2014/main" id="{BE27B7B6-2348-47FD-8350-E50685E7C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83" name="Freeform 371">
                <a:extLst>
                  <a:ext uri="{FF2B5EF4-FFF2-40B4-BE49-F238E27FC236}">
                    <a16:creationId xmlns:a16="http://schemas.microsoft.com/office/drawing/2014/main" id="{27DBA6D5-631E-47DE-A3D2-F32A4512A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84" name="Freeform 372">
                <a:extLst>
                  <a:ext uri="{FF2B5EF4-FFF2-40B4-BE49-F238E27FC236}">
                    <a16:creationId xmlns:a16="http://schemas.microsoft.com/office/drawing/2014/main" id="{30AF2033-D405-44F5-A4AE-A7FF0E7A44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85" name="Freeform 373">
                <a:extLst>
                  <a:ext uri="{FF2B5EF4-FFF2-40B4-BE49-F238E27FC236}">
                    <a16:creationId xmlns:a16="http://schemas.microsoft.com/office/drawing/2014/main" id="{C8A60AA0-E9A5-4304-B16F-80B01BE89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86" name="Freeform 374">
                <a:extLst>
                  <a:ext uri="{FF2B5EF4-FFF2-40B4-BE49-F238E27FC236}">
                    <a16:creationId xmlns:a16="http://schemas.microsoft.com/office/drawing/2014/main" id="{6286D173-825C-4F1F-8744-394238AF3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87" name="Freeform 375">
                <a:extLst>
                  <a:ext uri="{FF2B5EF4-FFF2-40B4-BE49-F238E27FC236}">
                    <a16:creationId xmlns:a16="http://schemas.microsoft.com/office/drawing/2014/main" id="{BB37CBAC-19EA-4897-B711-A6972E703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88" name="Freeform 376">
                <a:extLst>
                  <a:ext uri="{FF2B5EF4-FFF2-40B4-BE49-F238E27FC236}">
                    <a16:creationId xmlns:a16="http://schemas.microsoft.com/office/drawing/2014/main" id="{E8E5B8A3-254E-4B5C-B20F-9448F9D53B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89" name="Freeform 377">
                <a:extLst>
                  <a:ext uri="{FF2B5EF4-FFF2-40B4-BE49-F238E27FC236}">
                    <a16:creationId xmlns:a16="http://schemas.microsoft.com/office/drawing/2014/main" id="{660E2AA4-65D8-45C2-9D39-475752B9A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90" name="Freeform 378">
                <a:extLst>
                  <a:ext uri="{FF2B5EF4-FFF2-40B4-BE49-F238E27FC236}">
                    <a16:creationId xmlns:a16="http://schemas.microsoft.com/office/drawing/2014/main" id="{3C5E970A-BE5B-48FD-83EA-D1E0C17FB9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91" name="Freeform 379">
                <a:extLst>
                  <a:ext uri="{FF2B5EF4-FFF2-40B4-BE49-F238E27FC236}">
                    <a16:creationId xmlns:a16="http://schemas.microsoft.com/office/drawing/2014/main" id="{E3A1E10C-C1F7-49C6-9D69-EA8EE358B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92" name="Freeform 380">
                <a:extLst>
                  <a:ext uri="{FF2B5EF4-FFF2-40B4-BE49-F238E27FC236}">
                    <a16:creationId xmlns:a16="http://schemas.microsoft.com/office/drawing/2014/main" id="{17F1A16C-336E-4EF5-8EAA-03746F0EB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93" name="Freeform 381">
                <a:extLst>
                  <a:ext uri="{FF2B5EF4-FFF2-40B4-BE49-F238E27FC236}">
                    <a16:creationId xmlns:a16="http://schemas.microsoft.com/office/drawing/2014/main" id="{3764C12B-05AC-4AED-BE9F-E3B8B2348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94" name="Freeform 382">
                <a:extLst>
                  <a:ext uri="{FF2B5EF4-FFF2-40B4-BE49-F238E27FC236}">
                    <a16:creationId xmlns:a16="http://schemas.microsoft.com/office/drawing/2014/main" id="{DE35DADB-0C7E-4393-B344-A5A86F9D5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95" name="Freeform 383">
                <a:extLst>
                  <a:ext uri="{FF2B5EF4-FFF2-40B4-BE49-F238E27FC236}">
                    <a16:creationId xmlns:a16="http://schemas.microsoft.com/office/drawing/2014/main" id="{50CC0DD1-7C47-4459-BFA8-6AF13CC2C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96" name="Freeform 384">
                <a:extLst>
                  <a:ext uri="{FF2B5EF4-FFF2-40B4-BE49-F238E27FC236}">
                    <a16:creationId xmlns:a16="http://schemas.microsoft.com/office/drawing/2014/main" id="{DC47304F-7552-422E-AEFC-C12D61C75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97" name="Freeform 385">
                <a:extLst>
                  <a:ext uri="{FF2B5EF4-FFF2-40B4-BE49-F238E27FC236}">
                    <a16:creationId xmlns:a16="http://schemas.microsoft.com/office/drawing/2014/main" id="{F8E6254F-C0D9-426E-850B-699F3243F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98" name="Freeform 386">
                <a:extLst>
                  <a:ext uri="{FF2B5EF4-FFF2-40B4-BE49-F238E27FC236}">
                    <a16:creationId xmlns:a16="http://schemas.microsoft.com/office/drawing/2014/main" id="{7846FC41-338B-46B3-981B-817C5C3B6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499" name="Freeform 387">
                <a:extLst>
                  <a:ext uri="{FF2B5EF4-FFF2-40B4-BE49-F238E27FC236}">
                    <a16:creationId xmlns:a16="http://schemas.microsoft.com/office/drawing/2014/main" id="{D4A605A1-8F40-4CD1-8119-E7988F3BA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00" name="Freeform 388">
                <a:extLst>
                  <a:ext uri="{FF2B5EF4-FFF2-40B4-BE49-F238E27FC236}">
                    <a16:creationId xmlns:a16="http://schemas.microsoft.com/office/drawing/2014/main" id="{B448F4B6-A85C-45EA-8D5E-9B04B0D2A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01" name="Freeform 389">
                <a:extLst>
                  <a:ext uri="{FF2B5EF4-FFF2-40B4-BE49-F238E27FC236}">
                    <a16:creationId xmlns:a16="http://schemas.microsoft.com/office/drawing/2014/main" id="{81B2DCFA-BD17-44B8-99B2-EF8ADDD86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02" name="Freeform 390">
                <a:extLst>
                  <a:ext uri="{FF2B5EF4-FFF2-40B4-BE49-F238E27FC236}">
                    <a16:creationId xmlns:a16="http://schemas.microsoft.com/office/drawing/2014/main" id="{794F69EE-E8F2-421E-A073-9FBAD3AEF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03" name="Freeform 391">
                <a:extLst>
                  <a:ext uri="{FF2B5EF4-FFF2-40B4-BE49-F238E27FC236}">
                    <a16:creationId xmlns:a16="http://schemas.microsoft.com/office/drawing/2014/main" id="{B7FCBFA9-5E9B-4BB1-823D-081DD21F1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767" name="Text Box 392">
              <a:extLst>
                <a:ext uri="{FF2B5EF4-FFF2-40B4-BE49-F238E27FC236}">
                  <a16:creationId xmlns:a16="http://schemas.microsoft.com/office/drawing/2014/main" id="{59B929E4-F80F-4A56-B330-BFD934B4D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Group 393">
            <a:extLst>
              <a:ext uri="{FF2B5EF4-FFF2-40B4-BE49-F238E27FC236}">
                <a16:creationId xmlns:a16="http://schemas.microsoft.com/office/drawing/2014/main" id="{04092C6D-C2BB-4C53-A2FC-F87A16D75B48}"/>
              </a:ext>
            </a:extLst>
          </p:cNvPr>
          <p:cNvGrpSpPr>
            <a:grpSpLocks/>
          </p:cNvGrpSpPr>
          <p:nvPr/>
        </p:nvGrpSpPr>
        <p:grpSpPr bwMode="auto">
          <a:xfrm>
            <a:off x="8364538" y="4462463"/>
            <a:ext cx="495300" cy="887412"/>
            <a:chOff x="4368" y="0"/>
            <a:chExt cx="1392" cy="1567"/>
          </a:xfrm>
        </p:grpSpPr>
        <p:grpSp>
          <p:nvGrpSpPr>
            <p:cNvPr id="28732" name="Group 394">
              <a:extLst>
                <a:ext uri="{FF2B5EF4-FFF2-40B4-BE49-F238E27FC236}">
                  <a16:creationId xmlns:a16="http://schemas.microsoft.com/office/drawing/2014/main" id="{9BD757F6-6EED-43F1-BCD6-95355A2C79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46507" name="Freeform 395">
                <a:extLst>
                  <a:ext uri="{FF2B5EF4-FFF2-40B4-BE49-F238E27FC236}">
                    <a16:creationId xmlns:a16="http://schemas.microsoft.com/office/drawing/2014/main" id="{BCDF1DA0-E0D3-4835-AB78-890C9FB67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08" name="Freeform 396">
                <a:extLst>
                  <a:ext uri="{FF2B5EF4-FFF2-40B4-BE49-F238E27FC236}">
                    <a16:creationId xmlns:a16="http://schemas.microsoft.com/office/drawing/2014/main" id="{94C39C96-5EC6-4BF4-88F1-247CBB2199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09" name="Rectangle 397">
                <a:extLst>
                  <a:ext uri="{FF2B5EF4-FFF2-40B4-BE49-F238E27FC236}">
                    <a16:creationId xmlns:a16="http://schemas.microsoft.com/office/drawing/2014/main" id="{43189CED-7B90-4D78-AC45-F5531BBE0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510" name="Freeform 398">
                <a:extLst>
                  <a:ext uri="{FF2B5EF4-FFF2-40B4-BE49-F238E27FC236}">
                    <a16:creationId xmlns:a16="http://schemas.microsoft.com/office/drawing/2014/main" id="{B1F233F9-8D54-47E0-825C-675884E71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11" name="Freeform 399">
                <a:extLst>
                  <a:ext uri="{FF2B5EF4-FFF2-40B4-BE49-F238E27FC236}">
                    <a16:creationId xmlns:a16="http://schemas.microsoft.com/office/drawing/2014/main" id="{7F37B988-73FA-4B43-BDB3-C7C0FC834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12" name="Freeform 400">
                <a:extLst>
                  <a:ext uri="{FF2B5EF4-FFF2-40B4-BE49-F238E27FC236}">
                    <a16:creationId xmlns:a16="http://schemas.microsoft.com/office/drawing/2014/main" id="{8457BDC7-A2F3-4148-986B-4755F2D27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13" name="Freeform 401">
                <a:extLst>
                  <a:ext uri="{FF2B5EF4-FFF2-40B4-BE49-F238E27FC236}">
                    <a16:creationId xmlns:a16="http://schemas.microsoft.com/office/drawing/2014/main" id="{57E3EE5F-5E22-4D03-AC90-95A99FDE0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14" name="Rectangle 402">
                <a:extLst>
                  <a:ext uri="{FF2B5EF4-FFF2-40B4-BE49-F238E27FC236}">
                    <a16:creationId xmlns:a16="http://schemas.microsoft.com/office/drawing/2014/main" id="{486998CC-9E02-41A7-B09A-99C81E50A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515" name="Freeform 403">
                <a:extLst>
                  <a:ext uri="{FF2B5EF4-FFF2-40B4-BE49-F238E27FC236}">
                    <a16:creationId xmlns:a16="http://schemas.microsoft.com/office/drawing/2014/main" id="{CA967842-17DA-4055-BFFE-7EA7F5A62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16" name="Freeform 404">
                <a:extLst>
                  <a:ext uri="{FF2B5EF4-FFF2-40B4-BE49-F238E27FC236}">
                    <a16:creationId xmlns:a16="http://schemas.microsoft.com/office/drawing/2014/main" id="{0E34A858-B952-46A8-A41D-1C16A02083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17" name="Freeform 405">
                <a:extLst>
                  <a:ext uri="{FF2B5EF4-FFF2-40B4-BE49-F238E27FC236}">
                    <a16:creationId xmlns:a16="http://schemas.microsoft.com/office/drawing/2014/main" id="{41C7B7F8-E687-43A7-9CE6-23703E11D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18" name="Freeform 406">
                <a:extLst>
                  <a:ext uri="{FF2B5EF4-FFF2-40B4-BE49-F238E27FC236}">
                    <a16:creationId xmlns:a16="http://schemas.microsoft.com/office/drawing/2014/main" id="{17CBE415-BA64-4335-8B52-8D3D039FE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19" name="Freeform 407">
                <a:extLst>
                  <a:ext uri="{FF2B5EF4-FFF2-40B4-BE49-F238E27FC236}">
                    <a16:creationId xmlns:a16="http://schemas.microsoft.com/office/drawing/2014/main" id="{9EB5435A-089B-4A8C-8178-4550C60AF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20" name="Freeform 408">
                <a:extLst>
                  <a:ext uri="{FF2B5EF4-FFF2-40B4-BE49-F238E27FC236}">
                    <a16:creationId xmlns:a16="http://schemas.microsoft.com/office/drawing/2014/main" id="{4EDFAAA0-683D-44C8-ACE7-57A4907D6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21" name="Freeform 409">
                <a:extLst>
                  <a:ext uri="{FF2B5EF4-FFF2-40B4-BE49-F238E27FC236}">
                    <a16:creationId xmlns:a16="http://schemas.microsoft.com/office/drawing/2014/main" id="{C062C2C0-EE53-4B98-A36D-C15D4DD2A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22" name="Freeform 410">
                <a:extLst>
                  <a:ext uri="{FF2B5EF4-FFF2-40B4-BE49-F238E27FC236}">
                    <a16:creationId xmlns:a16="http://schemas.microsoft.com/office/drawing/2014/main" id="{C2CC5058-5917-45E1-AE69-53002AFD4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23" name="Freeform 411">
                <a:extLst>
                  <a:ext uri="{FF2B5EF4-FFF2-40B4-BE49-F238E27FC236}">
                    <a16:creationId xmlns:a16="http://schemas.microsoft.com/office/drawing/2014/main" id="{130FA86B-0F7B-4FB3-BF01-34751F1E1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24" name="Freeform 412">
                <a:extLst>
                  <a:ext uri="{FF2B5EF4-FFF2-40B4-BE49-F238E27FC236}">
                    <a16:creationId xmlns:a16="http://schemas.microsoft.com/office/drawing/2014/main" id="{CA5CAAB3-6421-423F-9C8B-971D82E89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25" name="Freeform 413">
                <a:extLst>
                  <a:ext uri="{FF2B5EF4-FFF2-40B4-BE49-F238E27FC236}">
                    <a16:creationId xmlns:a16="http://schemas.microsoft.com/office/drawing/2014/main" id="{C0F31374-2FDA-4A35-B2F5-3A55F3F42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26" name="Freeform 414">
                <a:extLst>
                  <a:ext uri="{FF2B5EF4-FFF2-40B4-BE49-F238E27FC236}">
                    <a16:creationId xmlns:a16="http://schemas.microsoft.com/office/drawing/2014/main" id="{DAF23DA3-C989-4A04-ABB4-B959790F8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27" name="Freeform 415">
                <a:extLst>
                  <a:ext uri="{FF2B5EF4-FFF2-40B4-BE49-F238E27FC236}">
                    <a16:creationId xmlns:a16="http://schemas.microsoft.com/office/drawing/2014/main" id="{5050F942-0ED9-45C2-9C08-470AE745E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28" name="Freeform 416">
                <a:extLst>
                  <a:ext uri="{FF2B5EF4-FFF2-40B4-BE49-F238E27FC236}">
                    <a16:creationId xmlns:a16="http://schemas.microsoft.com/office/drawing/2014/main" id="{D3BB269C-9EDE-4D09-9810-A0BB16E08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29" name="Freeform 417">
                <a:extLst>
                  <a:ext uri="{FF2B5EF4-FFF2-40B4-BE49-F238E27FC236}">
                    <a16:creationId xmlns:a16="http://schemas.microsoft.com/office/drawing/2014/main" id="{9548B863-7281-450C-B1C0-4B9B836E2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30" name="Freeform 418">
                <a:extLst>
                  <a:ext uri="{FF2B5EF4-FFF2-40B4-BE49-F238E27FC236}">
                    <a16:creationId xmlns:a16="http://schemas.microsoft.com/office/drawing/2014/main" id="{F0841CB7-B1BD-4DD3-8A0B-3CCBE63DD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31" name="Freeform 419">
                <a:extLst>
                  <a:ext uri="{FF2B5EF4-FFF2-40B4-BE49-F238E27FC236}">
                    <a16:creationId xmlns:a16="http://schemas.microsoft.com/office/drawing/2014/main" id="{0A04AB2A-DC79-4E1D-99ED-DAA2241A1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32" name="Freeform 420">
                <a:extLst>
                  <a:ext uri="{FF2B5EF4-FFF2-40B4-BE49-F238E27FC236}">
                    <a16:creationId xmlns:a16="http://schemas.microsoft.com/office/drawing/2014/main" id="{28EC5CF4-579B-4626-A28C-FD35E576C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33" name="Freeform 421">
                <a:extLst>
                  <a:ext uri="{FF2B5EF4-FFF2-40B4-BE49-F238E27FC236}">
                    <a16:creationId xmlns:a16="http://schemas.microsoft.com/office/drawing/2014/main" id="{18288F8C-11BF-4DA4-8899-B40FA4129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34" name="Freeform 422">
                <a:extLst>
                  <a:ext uri="{FF2B5EF4-FFF2-40B4-BE49-F238E27FC236}">
                    <a16:creationId xmlns:a16="http://schemas.microsoft.com/office/drawing/2014/main" id="{344403A6-5D78-428A-9835-1020608CB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35" name="Freeform 423">
                <a:extLst>
                  <a:ext uri="{FF2B5EF4-FFF2-40B4-BE49-F238E27FC236}">
                    <a16:creationId xmlns:a16="http://schemas.microsoft.com/office/drawing/2014/main" id="{69E36BB8-A17C-4558-B8AC-4871CFFDD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36" name="Freeform 424">
                <a:extLst>
                  <a:ext uri="{FF2B5EF4-FFF2-40B4-BE49-F238E27FC236}">
                    <a16:creationId xmlns:a16="http://schemas.microsoft.com/office/drawing/2014/main" id="{A72FDD75-0E21-4D47-9D45-B3765844C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37" name="Freeform 425">
                <a:extLst>
                  <a:ext uri="{FF2B5EF4-FFF2-40B4-BE49-F238E27FC236}">
                    <a16:creationId xmlns:a16="http://schemas.microsoft.com/office/drawing/2014/main" id="{9E6C2B9C-6853-42FC-9616-68FCDA881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38" name="Freeform 426">
                <a:extLst>
                  <a:ext uri="{FF2B5EF4-FFF2-40B4-BE49-F238E27FC236}">
                    <a16:creationId xmlns:a16="http://schemas.microsoft.com/office/drawing/2014/main" id="{B73583E9-F393-42F4-AB4C-1BDCC8107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733" name="Text Box 427">
              <a:extLst>
                <a:ext uri="{FF2B5EF4-FFF2-40B4-BE49-F238E27FC236}">
                  <a16:creationId xmlns:a16="http://schemas.microsoft.com/office/drawing/2014/main" id="{D71078BF-146E-4554-8C23-CF541C156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Group 428">
            <a:extLst>
              <a:ext uri="{FF2B5EF4-FFF2-40B4-BE49-F238E27FC236}">
                <a16:creationId xmlns:a16="http://schemas.microsoft.com/office/drawing/2014/main" id="{41C75929-9A9B-423F-A02A-43B6BC0F2EC4}"/>
              </a:ext>
            </a:extLst>
          </p:cNvPr>
          <p:cNvGrpSpPr>
            <a:grpSpLocks/>
          </p:cNvGrpSpPr>
          <p:nvPr/>
        </p:nvGrpSpPr>
        <p:grpSpPr bwMode="auto">
          <a:xfrm>
            <a:off x="8364538" y="5067301"/>
            <a:ext cx="495300" cy="887413"/>
            <a:chOff x="4368" y="0"/>
            <a:chExt cx="1392" cy="1567"/>
          </a:xfrm>
        </p:grpSpPr>
        <p:grpSp>
          <p:nvGrpSpPr>
            <p:cNvPr id="28698" name="Group 429">
              <a:extLst>
                <a:ext uri="{FF2B5EF4-FFF2-40B4-BE49-F238E27FC236}">
                  <a16:creationId xmlns:a16="http://schemas.microsoft.com/office/drawing/2014/main" id="{A9EABAAD-5CEB-474A-8CE7-A661047F3E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46542" name="Freeform 430">
                <a:extLst>
                  <a:ext uri="{FF2B5EF4-FFF2-40B4-BE49-F238E27FC236}">
                    <a16:creationId xmlns:a16="http://schemas.microsoft.com/office/drawing/2014/main" id="{372BA6C7-E571-44EB-A84B-9AB04200A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43" name="Freeform 431">
                <a:extLst>
                  <a:ext uri="{FF2B5EF4-FFF2-40B4-BE49-F238E27FC236}">
                    <a16:creationId xmlns:a16="http://schemas.microsoft.com/office/drawing/2014/main" id="{AAC55E25-E5C5-4039-98E4-D890D6223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44" name="Rectangle 432">
                <a:extLst>
                  <a:ext uri="{FF2B5EF4-FFF2-40B4-BE49-F238E27FC236}">
                    <a16:creationId xmlns:a16="http://schemas.microsoft.com/office/drawing/2014/main" id="{C67B410B-7564-4EEB-AA69-EA4987A58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545" name="Freeform 433">
                <a:extLst>
                  <a:ext uri="{FF2B5EF4-FFF2-40B4-BE49-F238E27FC236}">
                    <a16:creationId xmlns:a16="http://schemas.microsoft.com/office/drawing/2014/main" id="{3B79A2DD-6962-43AB-9522-F8B21E28B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46" name="Freeform 434">
                <a:extLst>
                  <a:ext uri="{FF2B5EF4-FFF2-40B4-BE49-F238E27FC236}">
                    <a16:creationId xmlns:a16="http://schemas.microsoft.com/office/drawing/2014/main" id="{739F2034-50BB-4B1E-8889-EB2BE614D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47" name="Freeform 435">
                <a:extLst>
                  <a:ext uri="{FF2B5EF4-FFF2-40B4-BE49-F238E27FC236}">
                    <a16:creationId xmlns:a16="http://schemas.microsoft.com/office/drawing/2014/main" id="{17FFA371-BE6E-4D8F-8EA4-B5C87C769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48" name="Freeform 436">
                <a:extLst>
                  <a:ext uri="{FF2B5EF4-FFF2-40B4-BE49-F238E27FC236}">
                    <a16:creationId xmlns:a16="http://schemas.microsoft.com/office/drawing/2014/main" id="{9280A8A8-516C-4B9F-87B6-DA66E7B3A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49" name="Rectangle 437">
                <a:extLst>
                  <a:ext uri="{FF2B5EF4-FFF2-40B4-BE49-F238E27FC236}">
                    <a16:creationId xmlns:a16="http://schemas.microsoft.com/office/drawing/2014/main" id="{34B28459-2975-4A40-A859-C12B7C2FB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6550" name="Freeform 438">
                <a:extLst>
                  <a:ext uri="{FF2B5EF4-FFF2-40B4-BE49-F238E27FC236}">
                    <a16:creationId xmlns:a16="http://schemas.microsoft.com/office/drawing/2014/main" id="{969BA9A7-C293-42F7-A0FB-CB88FA6E4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51" name="Freeform 439">
                <a:extLst>
                  <a:ext uri="{FF2B5EF4-FFF2-40B4-BE49-F238E27FC236}">
                    <a16:creationId xmlns:a16="http://schemas.microsoft.com/office/drawing/2014/main" id="{40FE8AE3-F7E6-4A75-8538-22C42C06B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52" name="Freeform 440">
                <a:extLst>
                  <a:ext uri="{FF2B5EF4-FFF2-40B4-BE49-F238E27FC236}">
                    <a16:creationId xmlns:a16="http://schemas.microsoft.com/office/drawing/2014/main" id="{E2B23B76-2172-46F8-9F7F-E3DD0D908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53" name="Freeform 441">
                <a:extLst>
                  <a:ext uri="{FF2B5EF4-FFF2-40B4-BE49-F238E27FC236}">
                    <a16:creationId xmlns:a16="http://schemas.microsoft.com/office/drawing/2014/main" id="{D2670FB1-A26B-43A6-A74B-4D0903D5B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54" name="Freeform 442">
                <a:extLst>
                  <a:ext uri="{FF2B5EF4-FFF2-40B4-BE49-F238E27FC236}">
                    <a16:creationId xmlns:a16="http://schemas.microsoft.com/office/drawing/2014/main" id="{67A51615-354C-4BEF-8776-C8F5E1B84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55" name="Freeform 443">
                <a:extLst>
                  <a:ext uri="{FF2B5EF4-FFF2-40B4-BE49-F238E27FC236}">
                    <a16:creationId xmlns:a16="http://schemas.microsoft.com/office/drawing/2014/main" id="{5F5712AD-7492-48E0-9DA6-56276242E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56" name="Freeform 444">
                <a:extLst>
                  <a:ext uri="{FF2B5EF4-FFF2-40B4-BE49-F238E27FC236}">
                    <a16:creationId xmlns:a16="http://schemas.microsoft.com/office/drawing/2014/main" id="{389CB82C-5ED6-4D92-9258-B86CD8A27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57" name="Freeform 445">
                <a:extLst>
                  <a:ext uri="{FF2B5EF4-FFF2-40B4-BE49-F238E27FC236}">
                    <a16:creationId xmlns:a16="http://schemas.microsoft.com/office/drawing/2014/main" id="{083F2002-72FC-4148-B169-5CB9189D5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58" name="Freeform 446">
                <a:extLst>
                  <a:ext uri="{FF2B5EF4-FFF2-40B4-BE49-F238E27FC236}">
                    <a16:creationId xmlns:a16="http://schemas.microsoft.com/office/drawing/2014/main" id="{4EF8C33B-D672-4039-B77B-E1B331199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59" name="Freeform 447">
                <a:extLst>
                  <a:ext uri="{FF2B5EF4-FFF2-40B4-BE49-F238E27FC236}">
                    <a16:creationId xmlns:a16="http://schemas.microsoft.com/office/drawing/2014/main" id="{97044CC4-7AD9-4BB4-9709-9F28F08DD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60" name="Freeform 448">
                <a:extLst>
                  <a:ext uri="{FF2B5EF4-FFF2-40B4-BE49-F238E27FC236}">
                    <a16:creationId xmlns:a16="http://schemas.microsoft.com/office/drawing/2014/main" id="{C6579486-C631-437D-9876-539371105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61" name="Freeform 449">
                <a:extLst>
                  <a:ext uri="{FF2B5EF4-FFF2-40B4-BE49-F238E27FC236}">
                    <a16:creationId xmlns:a16="http://schemas.microsoft.com/office/drawing/2014/main" id="{9FB15A96-AD2F-4A27-826B-F96AF9809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62" name="Freeform 450">
                <a:extLst>
                  <a:ext uri="{FF2B5EF4-FFF2-40B4-BE49-F238E27FC236}">
                    <a16:creationId xmlns:a16="http://schemas.microsoft.com/office/drawing/2014/main" id="{F03358BA-E8C5-45C9-87BA-4A40FD52E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63" name="Freeform 451">
                <a:extLst>
                  <a:ext uri="{FF2B5EF4-FFF2-40B4-BE49-F238E27FC236}">
                    <a16:creationId xmlns:a16="http://schemas.microsoft.com/office/drawing/2014/main" id="{F2C828BF-C8A9-4428-B62E-0DE301EB3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64" name="Freeform 452">
                <a:extLst>
                  <a:ext uri="{FF2B5EF4-FFF2-40B4-BE49-F238E27FC236}">
                    <a16:creationId xmlns:a16="http://schemas.microsoft.com/office/drawing/2014/main" id="{30AFC578-E42C-4872-AD12-82F7E4570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65" name="Freeform 453">
                <a:extLst>
                  <a:ext uri="{FF2B5EF4-FFF2-40B4-BE49-F238E27FC236}">
                    <a16:creationId xmlns:a16="http://schemas.microsoft.com/office/drawing/2014/main" id="{DA5E3860-35ED-4C9D-B96F-3DE4E4279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66" name="Freeform 454">
                <a:extLst>
                  <a:ext uri="{FF2B5EF4-FFF2-40B4-BE49-F238E27FC236}">
                    <a16:creationId xmlns:a16="http://schemas.microsoft.com/office/drawing/2014/main" id="{B7F99DD4-1784-47D1-A89E-51C24FD43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67" name="Freeform 455">
                <a:extLst>
                  <a:ext uri="{FF2B5EF4-FFF2-40B4-BE49-F238E27FC236}">
                    <a16:creationId xmlns:a16="http://schemas.microsoft.com/office/drawing/2014/main" id="{B91F1F8E-1B30-4BDC-860A-1FB076AA9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68" name="Freeform 456">
                <a:extLst>
                  <a:ext uri="{FF2B5EF4-FFF2-40B4-BE49-F238E27FC236}">
                    <a16:creationId xmlns:a16="http://schemas.microsoft.com/office/drawing/2014/main" id="{E0823B48-9D3B-45FB-89D5-490A89E5D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69" name="Freeform 457">
                <a:extLst>
                  <a:ext uri="{FF2B5EF4-FFF2-40B4-BE49-F238E27FC236}">
                    <a16:creationId xmlns:a16="http://schemas.microsoft.com/office/drawing/2014/main" id="{30ACB2CD-C243-43BF-A4EF-4A2785819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70" name="Freeform 458">
                <a:extLst>
                  <a:ext uri="{FF2B5EF4-FFF2-40B4-BE49-F238E27FC236}">
                    <a16:creationId xmlns:a16="http://schemas.microsoft.com/office/drawing/2014/main" id="{DCEFF0E0-0FC3-454E-8B20-B1A3CAE21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71" name="Freeform 459">
                <a:extLst>
                  <a:ext uri="{FF2B5EF4-FFF2-40B4-BE49-F238E27FC236}">
                    <a16:creationId xmlns:a16="http://schemas.microsoft.com/office/drawing/2014/main" id="{CC844618-40F9-45AC-8D4D-CB9109F6E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72" name="Freeform 460">
                <a:extLst>
                  <a:ext uri="{FF2B5EF4-FFF2-40B4-BE49-F238E27FC236}">
                    <a16:creationId xmlns:a16="http://schemas.microsoft.com/office/drawing/2014/main" id="{85366E8D-0F76-4EE4-B1B3-C8A1DC953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6573" name="Freeform 461">
                <a:extLst>
                  <a:ext uri="{FF2B5EF4-FFF2-40B4-BE49-F238E27FC236}">
                    <a16:creationId xmlns:a16="http://schemas.microsoft.com/office/drawing/2014/main" id="{7EA91AD0-BF7E-409E-B40F-A8FD881A0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699" name="Text Box 462">
              <a:extLst>
                <a:ext uri="{FF2B5EF4-FFF2-40B4-BE49-F238E27FC236}">
                  <a16:creationId xmlns:a16="http://schemas.microsoft.com/office/drawing/2014/main" id="{88999E08-9AD1-466B-B328-17D607322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sp>
        <p:nvSpPr>
          <p:cNvPr id="346577" name="Text Box 465">
            <a:extLst>
              <a:ext uri="{FF2B5EF4-FFF2-40B4-BE49-F238E27FC236}">
                <a16:creationId xmlns:a16="http://schemas.microsoft.com/office/drawing/2014/main" id="{BE3B34DE-5C67-436E-92EA-A509109D3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4" y="5808664"/>
            <a:ext cx="6624637" cy="860425"/>
          </a:xfrm>
          <a:prstGeom prst="rect">
            <a:avLst/>
          </a:prstGeom>
          <a:solidFill>
            <a:srgbClr val="FFFF99"/>
          </a:solidFill>
          <a:ln w="38100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880000"/>
                </a:solidFill>
                <a:latin typeface="楷体_GB2312" pitchFamily="49" charset="-122"/>
                <a:ea typeface="楷体_GB2312" pitchFamily="49" charset="-122"/>
              </a:rPr>
              <a:t>所以需要知道数组的每一行 有多少列，这样从起始地址开始，才能正确的读出数组的元素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6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6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1" grpId="0" autoUpdateAnimBg="0"/>
      <p:bldP spid="346122" grpId="0" autoUpdateAnimBg="0"/>
      <p:bldP spid="346123" grpId="0" autoUpdateAnimBg="0"/>
      <p:bldP spid="346124" grpId="0" autoUpdateAnimBg="0"/>
      <p:bldP spid="346125" grpId="0" autoUpdateAnimBg="0"/>
      <p:bldP spid="346126" grpId="0" autoUpdateAnimBg="0"/>
      <p:bldP spid="346127" grpId="0" autoUpdateAnimBg="0"/>
      <p:bldP spid="3465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标题 1">
            <a:extLst>
              <a:ext uri="{FF2B5EF4-FFF2-40B4-BE49-F238E27FC236}">
                <a16:creationId xmlns:a16="http://schemas.microsoft.com/office/drawing/2014/main" id="{FCD6E16F-F31A-41A7-A8D9-803863A1F4C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/>
              <a:t>如何使两个数组的值相等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A837106-8535-49E9-AC80-6305A5AF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916113"/>
            <a:ext cx="4110038" cy="2305050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main()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{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   int a[4] = {1,2,3,4}, b[4];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   </a:t>
            </a: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b = a;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 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CC85F1B-5543-4190-ACEE-627DC39F7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1701800"/>
            <a:ext cx="4038600" cy="4895850"/>
          </a:xfrm>
          <a:prstGeom prst="rect">
            <a:avLst/>
          </a:prstGeom>
          <a:solidFill>
            <a:srgbClr val="CCFF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解决方法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法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1: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逐个元素赋值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b[0]=a[0];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b[1]=a[1];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b[2]=a[2];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b[3]=a[3];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法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2: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通过循环赋值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int i;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for (i=0;i&lt;4;i++)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{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b="1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b[i] = a[i];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1A5D796-97BB-4942-8553-BC7500105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652963"/>
            <a:ext cx="3816350" cy="1212850"/>
          </a:xfrm>
          <a:prstGeom prst="rect">
            <a:avLst/>
          </a:prstGeom>
          <a:solidFill>
            <a:srgbClr val="FFFF99">
              <a:alpha val="81175"/>
            </a:srgbClr>
          </a:solidFill>
          <a:ln w="25400">
            <a:solidFill>
              <a:srgbClr val="9933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原因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/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数组名表示数组的首地址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其值不可改变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!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5D15DAE1-1877-4DF3-8843-890A095FC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3216275"/>
            <a:ext cx="946150" cy="93345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 animBg="1" autoUpdateAnimBg="0"/>
      <p:bldP spid="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486A23BF-251F-40B4-8E0F-1A36E8922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如何使两个数组的值相等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A398F942-E2DC-4A1B-8E7C-519288352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625600"/>
            <a:ext cx="7772400" cy="579438"/>
          </a:xfrm>
        </p:spPr>
        <p:txBody>
          <a:bodyPr/>
          <a:lstStyle/>
          <a:p>
            <a:pPr eaLnBrk="1">
              <a:defRPr/>
            </a:pPr>
            <a:r>
              <a:rPr lang="zh-CN" altLang="en-US">
                <a:ea typeface="楷体_GB2312" pitchFamily="49" charset="-122"/>
              </a:rPr>
              <a:t>如何使两个二维数组的值相等？</a:t>
            </a:r>
          </a:p>
        </p:txBody>
      </p:sp>
      <p:pic>
        <p:nvPicPr>
          <p:cNvPr id="31748" name="Picture 4" descr="J0234687">
            <a:extLst>
              <a:ext uri="{FF2B5EF4-FFF2-40B4-BE49-F238E27FC236}">
                <a16:creationId xmlns:a16="http://schemas.microsoft.com/office/drawing/2014/main" id="{64D79B90-7BA3-469B-97C5-094EF37A4D4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26" y="1700214"/>
            <a:ext cx="165576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CFC69CF6-5937-4EFD-AE82-4B345FD33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2276475"/>
            <a:ext cx="6551613" cy="4319588"/>
          </a:xfrm>
          <a:prstGeom prst="rect">
            <a:avLst/>
          </a:prstGeom>
          <a:solidFill>
            <a:srgbClr val="CCFF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b="1">
                <a:latin typeface="Courier New" panose="02070309020205020404" pitchFamily="49" charset="0"/>
                <a:ea typeface="楷体_GB2312" pitchFamily="49" charset="-122"/>
              </a:rPr>
              <a:t>通过双重循环赋值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int a[4][2]={1,2,3,4,5,6,7,8};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int b[4][2];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int i,j;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for (i=0; i&lt;</a:t>
            </a:r>
            <a:r>
              <a:rPr lang="en-US" altLang="zh-CN" b="1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; i++)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{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  for (j=0; j&lt;</a:t>
            </a:r>
            <a:r>
              <a:rPr lang="en-US" altLang="zh-CN" b="1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; j++)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  {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      </a:t>
            </a:r>
            <a:r>
              <a:rPr lang="en-US" altLang="zh-CN" b="1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b[i][j] = a[i][j];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  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C0B61AE4-7BBC-425D-87EF-7E1F88263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如何输入数组的值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9FF45119-DCB4-4629-A1F6-A6B211A57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625600"/>
            <a:ext cx="7772400" cy="579438"/>
          </a:xfrm>
        </p:spPr>
        <p:txBody>
          <a:bodyPr/>
          <a:lstStyle/>
          <a:p>
            <a:pPr eaLnBrk="1">
              <a:defRPr/>
            </a:pPr>
            <a:r>
              <a:rPr lang="zh-CN" altLang="en-US">
                <a:ea typeface="楷体_GB2312" pitchFamily="49" charset="-122"/>
              </a:rPr>
              <a:t>如何输入二维数组的值？</a:t>
            </a:r>
          </a:p>
        </p:txBody>
      </p:sp>
      <p:pic>
        <p:nvPicPr>
          <p:cNvPr id="32772" name="Picture 4" descr="J0234687">
            <a:extLst>
              <a:ext uri="{FF2B5EF4-FFF2-40B4-BE49-F238E27FC236}">
                <a16:creationId xmlns:a16="http://schemas.microsoft.com/office/drawing/2014/main" id="{21820F92-04AC-4D2E-BD78-94FCFF4BEDF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26" y="1700214"/>
            <a:ext cx="165576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73E71ACC-981D-4615-9924-60B0DFD39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2276475"/>
            <a:ext cx="6551613" cy="4319588"/>
          </a:xfrm>
          <a:prstGeom prst="rect">
            <a:avLst/>
          </a:prstGeom>
          <a:solidFill>
            <a:srgbClr val="CCFF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b="1">
                <a:latin typeface="Courier New" panose="02070309020205020404" pitchFamily="49" charset="0"/>
                <a:ea typeface="楷体_GB2312" pitchFamily="49" charset="-122"/>
              </a:rPr>
              <a:t>使用双重循环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int a[4][2];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int i,j;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for (i=0; i&lt;</a:t>
            </a:r>
            <a:r>
              <a:rPr lang="en-US" altLang="zh-CN" b="1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; i++)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{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  for (j=0; j&lt;</a:t>
            </a:r>
            <a:r>
              <a:rPr lang="en-US" altLang="zh-CN" b="1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; j++)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  {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      </a:t>
            </a:r>
            <a:r>
              <a:rPr lang="en-US" altLang="zh-CN" b="1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scanf("%d", &amp;a[i][j]);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  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0AE18210-FD72-4C9D-8FAB-9266AEAA0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</a:t>
            </a:r>
            <a:r>
              <a:rPr lang="en-US" altLang="zh-CN"/>
              <a:t>5-</a:t>
            </a:r>
            <a:r>
              <a:rPr lang="zh-CN" altLang="en-US"/>
              <a:t>文曲星猜数游戏</a:t>
            </a:r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B22595F0-EA6B-4058-AC92-E80BA2877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7700" y="1341439"/>
            <a:ext cx="8426450" cy="5183187"/>
          </a:xfrm>
        </p:spPr>
        <p:txBody>
          <a:bodyPr/>
          <a:lstStyle/>
          <a:p>
            <a:pPr eaLnBrk="1">
              <a:lnSpc>
                <a:spcPct val="120000"/>
              </a:lnSpc>
              <a:defRPr/>
            </a:pPr>
            <a:r>
              <a:rPr lang="zh-CN" altLang="en-US">
                <a:ea typeface="宋体" pitchFamily="2" charset="-122"/>
              </a:rPr>
              <a:t>由计算机随机生成一个各位相异的</a:t>
            </a:r>
            <a:r>
              <a:rPr lang="en-US" altLang="zh-CN">
                <a:ea typeface="宋体" pitchFamily="2" charset="-122"/>
              </a:rPr>
              <a:t>4</a:t>
            </a:r>
            <a:r>
              <a:rPr lang="zh-CN" altLang="en-US">
                <a:ea typeface="宋体" pitchFamily="2" charset="-122"/>
              </a:rPr>
              <a:t>位数字，由人来猜，每次提示：</a:t>
            </a: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xAxB</a:t>
            </a:r>
          </a:p>
          <a:p>
            <a:pPr lvl="1" eaLnBrk="1">
              <a:lnSpc>
                <a:spcPct val="120000"/>
              </a:lnSpc>
              <a:defRPr/>
            </a:pPr>
            <a:r>
              <a:rPr lang="en-US" altLang="zh-CN">
                <a:solidFill>
                  <a:srgbClr val="880000"/>
                </a:solidFill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前面的数字表示有几个数字猜对</a:t>
            </a:r>
            <a:r>
              <a:rPr lang="zh-CN" altLang="en-US">
                <a:solidFill>
                  <a:srgbClr val="880000"/>
                </a:solidFill>
                <a:ea typeface="宋体" pitchFamily="2" charset="-122"/>
              </a:rPr>
              <a:t>位置也对了</a:t>
            </a:r>
          </a:p>
          <a:p>
            <a:pPr lvl="1" eaLnBrk="1">
              <a:lnSpc>
                <a:spcPct val="120000"/>
              </a:lnSpc>
              <a:defRPr/>
            </a:pPr>
            <a:r>
              <a:rPr lang="en-US" altLang="zh-CN">
                <a:solidFill>
                  <a:srgbClr val="880000"/>
                </a:solidFill>
                <a:ea typeface="宋体" pitchFamily="2" charset="-122"/>
              </a:rPr>
              <a:t>B</a:t>
            </a:r>
            <a:r>
              <a:rPr lang="zh-CN" altLang="en-US">
                <a:ea typeface="宋体" pitchFamily="2" charset="-122"/>
              </a:rPr>
              <a:t>前面的数字表示有几个数字猜对</a:t>
            </a:r>
            <a:r>
              <a:rPr lang="zh-CN" altLang="en-US">
                <a:solidFill>
                  <a:srgbClr val="880000"/>
                </a:solidFill>
                <a:ea typeface="宋体" pitchFamily="2" charset="-122"/>
              </a:rPr>
              <a:t>但位置不对</a:t>
            </a:r>
          </a:p>
          <a:p>
            <a:pPr eaLnBrk="1">
              <a:lnSpc>
                <a:spcPct val="120000"/>
              </a:lnSpc>
              <a:defRPr/>
            </a:pPr>
            <a:r>
              <a:rPr lang="zh-CN" altLang="en-US">
                <a:ea typeface="宋体" pitchFamily="2" charset="-122"/>
              </a:rPr>
              <a:t>提示</a:t>
            </a:r>
          </a:p>
          <a:p>
            <a:pPr lvl="1" eaLnBrk="1">
              <a:lnSpc>
                <a:spcPct val="120000"/>
              </a:lnSpc>
              <a:defRPr/>
            </a:pPr>
            <a:r>
              <a:rPr lang="zh-CN" altLang="en-US">
                <a:latin typeface="Courier New" pitchFamily="49" charset="0"/>
                <a:ea typeface="宋体" pitchFamily="2" charset="-122"/>
              </a:rPr>
              <a:t>用数组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a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存</a:t>
            </a:r>
            <a:r>
              <a:rPr lang="zh-CN" altLang="en-US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计算机随机生成的</a:t>
            </a:r>
            <a:r>
              <a:rPr lang="en-US" altLang="zh-CN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4</a:t>
            </a:r>
            <a:r>
              <a:rPr lang="zh-CN" altLang="en-US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位数</a:t>
            </a:r>
          </a:p>
          <a:p>
            <a:pPr lvl="1" eaLnBrk="1">
              <a:lnSpc>
                <a:spcPct val="120000"/>
              </a:lnSpc>
              <a:defRPr/>
            </a:pPr>
            <a:r>
              <a:rPr lang="zh-CN" altLang="en-US">
                <a:latin typeface="Courier New" pitchFamily="49" charset="0"/>
                <a:ea typeface="宋体" pitchFamily="2" charset="-122"/>
              </a:rPr>
              <a:t>用数组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b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存</a:t>
            </a:r>
            <a:r>
              <a:rPr lang="zh-CN" altLang="en-US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人猜的</a:t>
            </a:r>
            <a:r>
              <a:rPr lang="en-US" altLang="zh-CN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4</a:t>
            </a:r>
            <a:r>
              <a:rPr lang="zh-CN" altLang="en-US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位数</a:t>
            </a:r>
          </a:p>
          <a:p>
            <a:pPr lvl="1" eaLnBrk="1">
              <a:lnSpc>
                <a:spcPct val="120000"/>
              </a:lnSpc>
              <a:defRPr/>
            </a:pPr>
            <a:r>
              <a:rPr lang="zh-CN" altLang="en-US">
                <a:latin typeface="Courier New" pitchFamily="49" charset="0"/>
                <a:ea typeface="宋体" pitchFamily="2" charset="-122"/>
              </a:rPr>
              <a:t>对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a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和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b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的</a:t>
            </a:r>
            <a:r>
              <a:rPr lang="zh-CN" altLang="en-US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相同位置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的元素进行比较，得到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A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前面的数字</a:t>
            </a:r>
          </a:p>
          <a:p>
            <a:pPr lvl="1" eaLnBrk="1">
              <a:lnSpc>
                <a:spcPct val="120000"/>
              </a:lnSpc>
              <a:defRPr/>
            </a:pPr>
            <a:r>
              <a:rPr lang="zh-CN" altLang="en-US">
                <a:latin typeface="Courier New" pitchFamily="49" charset="0"/>
                <a:ea typeface="宋体" pitchFamily="2" charset="-122"/>
              </a:rPr>
              <a:t>对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a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和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b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的</a:t>
            </a:r>
            <a:r>
              <a:rPr lang="zh-CN" altLang="en-US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不同位置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的元素进行比较，得到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B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前面的数字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1B1238A2-354C-4F39-9C96-4A7BF8E55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</a:t>
            </a:r>
            <a:r>
              <a:rPr lang="en-US" altLang="zh-CN"/>
              <a:t>5-</a:t>
            </a:r>
            <a:r>
              <a:rPr lang="zh-CN" altLang="en-US"/>
              <a:t>文曲星猜数游戏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CA48600A-98D4-4971-951B-86788BAA4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555750"/>
            <a:ext cx="8280400" cy="5113338"/>
          </a:xfrm>
        </p:spPr>
        <p:txBody>
          <a:bodyPr/>
          <a:lstStyle/>
          <a:p>
            <a:pPr eaLnBrk="1">
              <a:lnSpc>
                <a:spcPct val="75000"/>
              </a:lnSpc>
              <a:defRPr/>
            </a:pPr>
            <a:r>
              <a:rPr lang="zh-CN" altLang="en-US" sz="2400">
                <a:ea typeface="宋体" pitchFamily="2" charset="-122"/>
              </a:rPr>
              <a:t>第一种方法：随机生成一个各位相异的</a:t>
            </a:r>
            <a:r>
              <a:rPr lang="en-US" altLang="zh-CN" sz="2400">
                <a:ea typeface="宋体" pitchFamily="2" charset="-122"/>
              </a:rPr>
              <a:t>4</a:t>
            </a:r>
            <a:r>
              <a:rPr lang="zh-CN" altLang="en-US" sz="2400">
                <a:ea typeface="宋体" pitchFamily="2" charset="-122"/>
              </a:rPr>
              <a:t>位数字</a:t>
            </a:r>
            <a:r>
              <a:rPr lang="en-US" altLang="zh-CN" sz="1400">
                <a:ea typeface="宋体" pitchFamily="2" charset="-122"/>
              </a:rPr>
              <a:t>    	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srand(time(NULL));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	  a[0] = rand()%10;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</a:t>
            </a:r>
            <a:r>
              <a:rPr lang="en-US" altLang="zh-CN" sz="2000">
                <a:solidFill>
                  <a:schemeClr val="accent2"/>
                </a:solidFill>
                <a:latin typeface="Arial" charset="0"/>
                <a:ea typeface="宋体" pitchFamily="2" charset="-122"/>
              </a:rPr>
              <a:t>    do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a[1] =	rand()%10;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}</a:t>
            </a:r>
            <a:r>
              <a:rPr lang="en-US" altLang="zh-CN" sz="2000">
                <a:solidFill>
                  <a:schemeClr val="accent2"/>
                </a:solidFill>
                <a:latin typeface="Arial" charset="0"/>
                <a:ea typeface="宋体" pitchFamily="2" charset="-122"/>
              </a:rPr>
              <a:t>while</a:t>
            </a:r>
            <a:r>
              <a:rPr lang="en-US" altLang="zh-CN" sz="20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(a[0] == a[1] );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endParaRPr lang="en-US" altLang="zh-CN" sz="20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</a:t>
            </a:r>
            <a:r>
              <a:rPr lang="en-US" altLang="zh-CN" sz="2000">
                <a:solidFill>
                  <a:schemeClr val="accent2"/>
                </a:solidFill>
                <a:latin typeface="Arial" charset="0"/>
                <a:ea typeface="宋体" pitchFamily="2" charset="-122"/>
              </a:rPr>
              <a:t>do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a[2] = rand() % 10;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}</a:t>
            </a:r>
            <a:r>
              <a:rPr lang="en-US" altLang="zh-CN" sz="2000">
                <a:solidFill>
                  <a:schemeClr val="accent2"/>
                </a:solidFill>
                <a:latin typeface="Arial" charset="0"/>
                <a:ea typeface="宋体" pitchFamily="2" charset="-122"/>
              </a:rPr>
              <a:t>while</a:t>
            </a:r>
            <a:r>
              <a:rPr lang="en-US" altLang="zh-CN" sz="20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(a[0] == a[2] || a[1] == a[2]);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endParaRPr lang="en-US" altLang="zh-CN" sz="20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</a:t>
            </a:r>
            <a:r>
              <a:rPr lang="en-US" altLang="zh-CN" sz="2000">
                <a:solidFill>
                  <a:schemeClr val="accent2"/>
                </a:solidFill>
                <a:latin typeface="Arial" charset="0"/>
                <a:ea typeface="宋体" pitchFamily="2" charset="-122"/>
              </a:rPr>
              <a:t>do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a[3] = rand()%10;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}</a:t>
            </a:r>
            <a:r>
              <a:rPr lang="en-US" altLang="zh-CN" sz="2000">
                <a:solidFill>
                  <a:schemeClr val="accent2"/>
                </a:solidFill>
                <a:latin typeface="Arial" charset="0"/>
                <a:ea typeface="宋体" pitchFamily="2" charset="-122"/>
              </a:rPr>
              <a:t>while</a:t>
            </a:r>
            <a:r>
              <a:rPr lang="en-US" altLang="zh-CN" sz="20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(a[0] == a[3] || a[1] == a[3] || a[2] == a[3]);</a:t>
            </a:r>
            <a:endParaRPr lang="zh-CN" altLang="en-US" sz="20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7988" name="Rectangle 4">
            <a:extLst>
              <a:ext uri="{FF2B5EF4-FFF2-40B4-BE49-F238E27FC236}">
                <a16:creationId xmlns:a16="http://schemas.microsoft.com/office/drawing/2014/main" id="{2C406041-3149-4002-942F-CACE705AC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316539"/>
            <a:ext cx="6335712" cy="1296987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97989" name="Rectangle 5">
            <a:extLst>
              <a:ext uri="{FF2B5EF4-FFF2-40B4-BE49-F238E27FC236}">
                <a16:creationId xmlns:a16="http://schemas.microsoft.com/office/drawing/2014/main" id="{1EB0EC63-E445-431F-944C-0FFFFE2E9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932239"/>
            <a:ext cx="6335712" cy="1296987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97990" name="Rectangle 6">
            <a:extLst>
              <a:ext uri="{FF2B5EF4-FFF2-40B4-BE49-F238E27FC236}">
                <a16:creationId xmlns:a16="http://schemas.microsoft.com/office/drawing/2014/main" id="{4275CCF7-033D-4B9C-B5CD-2C1FD31B4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508250"/>
            <a:ext cx="6335712" cy="1296988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97991" name="Rectangle 7">
            <a:extLst>
              <a:ext uri="{FF2B5EF4-FFF2-40B4-BE49-F238E27FC236}">
                <a16:creationId xmlns:a16="http://schemas.microsoft.com/office/drawing/2014/main" id="{F1898E17-6583-46D0-B5AB-25CBB2410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181226"/>
            <a:ext cx="6335712" cy="288925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animBg="1"/>
      <p:bldP spid="297989" grpId="0" animBg="1"/>
      <p:bldP spid="297989" grpId="1" animBg="1"/>
      <p:bldP spid="297990" grpId="0" animBg="1"/>
      <p:bldP spid="297990" grpId="1" animBg="1"/>
      <p:bldP spid="297991" grpId="0" animBg="1"/>
      <p:bldP spid="29799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08E2DB39-20F3-45C5-B245-E8C2F0920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内容提要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3A6AE892-041B-4233-9D9D-D7412E9B7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>
              <a:defRPr/>
            </a:pPr>
            <a:r>
              <a:rPr lang="zh-CN" altLang="en-US">
                <a:ea typeface="宋体" pitchFamily="2" charset="-122"/>
              </a:rPr>
              <a:t>数组类型；</a:t>
            </a:r>
          </a:p>
          <a:p>
            <a:pPr marL="533400" indent="-533400" eaLnBrk="1">
              <a:defRPr/>
            </a:pPr>
            <a:r>
              <a:rPr lang="zh-CN" altLang="en-US">
                <a:ea typeface="宋体" pitchFamily="2" charset="-122"/>
              </a:rPr>
              <a:t>向函数传递一维数组和二维数组；</a:t>
            </a:r>
          </a:p>
          <a:p>
            <a:pPr marL="533400" indent="-533400" eaLnBrk="1">
              <a:defRPr/>
            </a:pPr>
            <a:r>
              <a:rPr lang="zh-CN" altLang="en-US">
                <a:ea typeface="宋体" pitchFamily="2" charset="-122"/>
              </a:rPr>
              <a:t>常用算法：排序、查找、求最大最小值等；</a:t>
            </a:r>
          </a:p>
          <a:p>
            <a:pPr marL="533400" indent="-533400" eaLnBrk="1">
              <a:defRPr/>
            </a:pPr>
            <a:r>
              <a:rPr lang="zh-CN" altLang="en-US">
                <a:ea typeface="宋体" pitchFamily="2" charset="-122"/>
              </a:rPr>
              <a:t>用字符数组存取字符串；</a:t>
            </a:r>
          </a:p>
          <a:p>
            <a:pPr marL="533400" indent="-533400" eaLnBrk="1">
              <a:defRPr/>
            </a:pPr>
            <a:r>
              <a:rPr lang="zh-CN" altLang="en-US">
                <a:ea typeface="宋体" pitchFamily="2" charset="-122"/>
              </a:rPr>
              <a:t>使用字符串处理函数处理字符串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8ECCA8D0-4E16-4D35-A21D-F7CD1661C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</a:t>
            </a:r>
            <a:r>
              <a:rPr lang="en-US" altLang="zh-CN"/>
              <a:t>5-</a:t>
            </a:r>
            <a:r>
              <a:rPr lang="zh-CN" altLang="en-US"/>
              <a:t>文曲星猜数游戏</a:t>
            </a: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65E38952-D8C4-4148-A508-8BC4F360D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557338"/>
            <a:ext cx="8280400" cy="5040312"/>
          </a:xfrm>
        </p:spPr>
        <p:txBody>
          <a:bodyPr/>
          <a:lstStyle/>
          <a:p>
            <a:pPr eaLnBrk="1">
              <a:lnSpc>
                <a:spcPct val="90000"/>
              </a:lnSpc>
              <a:defRPr/>
            </a:pPr>
            <a:r>
              <a:rPr lang="zh-CN" altLang="en-US" sz="2400">
                <a:ea typeface="宋体" pitchFamily="2" charset="-122"/>
              </a:rPr>
              <a:t>第二种方法：随机生成一个各位相异的</a:t>
            </a:r>
            <a:r>
              <a:rPr lang="en-US" altLang="zh-CN" sz="2400">
                <a:ea typeface="宋体" pitchFamily="2" charset="-122"/>
              </a:rPr>
              <a:t>4</a:t>
            </a:r>
            <a:r>
              <a:rPr lang="zh-CN" altLang="en-US" sz="2400">
                <a:ea typeface="宋体" pitchFamily="2" charset="-122"/>
              </a:rPr>
              <a:t>位数字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1400">
                <a:ea typeface="宋体" pitchFamily="2" charset="-122"/>
              </a:rPr>
              <a:t>    	   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srand(time(NULL));    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 (j=0; j&lt;10; j++)        	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  {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 a[j] = j;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  }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endParaRPr lang="en-US" altLang="zh-CN" sz="2000"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 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 (j=0; j&lt;10; j++)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  {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 k = rand() % 10;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 temp = a[j];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 a[j]  = a[k];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 a[k] = temp;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  }</a:t>
            </a:r>
            <a:endParaRPr lang="zh-CN" altLang="en-US" sz="20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54310" name="Rectangle 6">
            <a:extLst>
              <a:ext uri="{FF2B5EF4-FFF2-40B4-BE49-F238E27FC236}">
                <a16:creationId xmlns:a16="http://schemas.microsoft.com/office/drawing/2014/main" id="{9A1E1456-765B-438D-AEBE-649E9FFDE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076700"/>
            <a:ext cx="4356100" cy="252095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54311" name="Rectangle 7">
            <a:extLst>
              <a:ext uri="{FF2B5EF4-FFF2-40B4-BE49-F238E27FC236}">
                <a16:creationId xmlns:a16="http://schemas.microsoft.com/office/drawing/2014/main" id="{4D92DB8F-B455-4016-B327-59BC8C314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500313"/>
            <a:ext cx="4356100" cy="1370012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0" grpId="0" animBg="1"/>
      <p:bldP spid="354311" grpId="0" animBg="1"/>
      <p:bldP spid="35431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BDE873D6-20F1-46E6-A533-9499157AE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</a:t>
            </a:r>
            <a:r>
              <a:rPr lang="en-US" altLang="zh-CN"/>
              <a:t>5-</a:t>
            </a:r>
            <a:r>
              <a:rPr lang="zh-CN" altLang="en-US"/>
              <a:t>文曲星猜数游戏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249C9A1F-1741-42D9-B779-4E3F5023A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9" y="1485900"/>
            <a:ext cx="8569325" cy="4679950"/>
          </a:xfrm>
        </p:spPr>
        <p:txBody>
          <a:bodyPr/>
          <a:lstStyle/>
          <a:p>
            <a:pPr eaLnBrk="1">
              <a:lnSpc>
                <a:spcPct val="105000"/>
              </a:lnSpc>
              <a:defRPr/>
            </a:pPr>
            <a:r>
              <a:rPr lang="zh-CN" altLang="en-US">
                <a:ea typeface="宋体" pitchFamily="2" charset="-122"/>
              </a:rPr>
              <a:t>统计数字和位置都猜对的个数，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对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a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和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b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的相同位置的元素进行比较，得到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A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前面的数字</a:t>
            </a:r>
            <a:endParaRPr lang="zh-CN" altLang="en-US">
              <a:ea typeface="宋体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400">
                <a:latin typeface="Courier New" pitchFamily="49" charset="0"/>
                <a:ea typeface="宋体" pitchFamily="2" charset="-122"/>
              </a:rPr>
              <a:t>	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endParaRPr lang="en-US" altLang="zh-CN" sz="2400"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endParaRPr lang="en-US" altLang="zh-CN" sz="24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right = 0;	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(j=0; j&lt;4; j++)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</a:t>
            </a:r>
            <a:r>
              <a:rPr lang="en-US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a[j] 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==</a:t>
            </a:r>
            <a:r>
              <a:rPr lang="en-US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b[j])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    right = right + 1; 		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}</a:t>
            </a:r>
            <a:endParaRPr lang="zh-CN" altLang="en-US" sz="20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3ED0670-6CF3-466A-AE70-32059DFFBBD6}"/>
              </a:ext>
            </a:extLst>
          </p:cNvPr>
          <p:cNvGrpSpPr>
            <a:grpSpLocks/>
          </p:cNvGrpSpPr>
          <p:nvPr/>
        </p:nvGrpSpPr>
        <p:grpSpPr bwMode="auto">
          <a:xfrm>
            <a:off x="7032625" y="3141663"/>
            <a:ext cx="495300" cy="887412"/>
            <a:chOff x="4368" y="0"/>
            <a:chExt cx="1392" cy="1567"/>
          </a:xfrm>
        </p:grpSpPr>
        <p:grpSp>
          <p:nvGrpSpPr>
            <p:cNvPr id="37120" name="Group 5">
              <a:extLst>
                <a:ext uri="{FF2B5EF4-FFF2-40B4-BE49-F238E27FC236}">
                  <a16:creationId xmlns:a16="http://schemas.microsoft.com/office/drawing/2014/main" id="{B18C91A2-052D-4300-A055-CAB8EA135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95942" name="Freeform 6">
                <a:extLst>
                  <a:ext uri="{FF2B5EF4-FFF2-40B4-BE49-F238E27FC236}">
                    <a16:creationId xmlns:a16="http://schemas.microsoft.com/office/drawing/2014/main" id="{07BC31EB-37D6-42D5-9A4A-B382C3F87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43" name="Freeform 7">
                <a:extLst>
                  <a:ext uri="{FF2B5EF4-FFF2-40B4-BE49-F238E27FC236}">
                    <a16:creationId xmlns:a16="http://schemas.microsoft.com/office/drawing/2014/main" id="{1156D6CF-0F08-42FA-A36B-D013DC3FE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44" name="Rectangle 8">
                <a:extLst>
                  <a:ext uri="{FF2B5EF4-FFF2-40B4-BE49-F238E27FC236}">
                    <a16:creationId xmlns:a16="http://schemas.microsoft.com/office/drawing/2014/main" id="{9EDB3F48-12E7-4D12-95BC-C13D50E96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5945" name="Freeform 9">
                <a:extLst>
                  <a:ext uri="{FF2B5EF4-FFF2-40B4-BE49-F238E27FC236}">
                    <a16:creationId xmlns:a16="http://schemas.microsoft.com/office/drawing/2014/main" id="{D7788C63-6325-41E5-8FED-AAD73ED6B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46" name="Freeform 10">
                <a:extLst>
                  <a:ext uri="{FF2B5EF4-FFF2-40B4-BE49-F238E27FC236}">
                    <a16:creationId xmlns:a16="http://schemas.microsoft.com/office/drawing/2014/main" id="{BEA7B84F-FF46-45C7-85E1-2A66EA86E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47" name="Freeform 11">
                <a:extLst>
                  <a:ext uri="{FF2B5EF4-FFF2-40B4-BE49-F238E27FC236}">
                    <a16:creationId xmlns:a16="http://schemas.microsoft.com/office/drawing/2014/main" id="{2E0EAAB1-8E02-49CF-AA18-1624C61DB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48" name="Freeform 12">
                <a:extLst>
                  <a:ext uri="{FF2B5EF4-FFF2-40B4-BE49-F238E27FC236}">
                    <a16:creationId xmlns:a16="http://schemas.microsoft.com/office/drawing/2014/main" id="{B9B67C95-997E-4F5B-AA34-2046106F7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49" name="Rectangle 13">
                <a:extLst>
                  <a:ext uri="{FF2B5EF4-FFF2-40B4-BE49-F238E27FC236}">
                    <a16:creationId xmlns:a16="http://schemas.microsoft.com/office/drawing/2014/main" id="{EC019318-7E35-488D-98CB-1D587C7AE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5950" name="Freeform 14">
                <a:extLst>
                  <a:ext uri="{FF2B5EF4-FFF2-40B4-BE49-F238E27FC236}">
                    <a16:creationId xmlns:a16="http://schemas.microsoft.com/office/drawing/2014/main" id="{C597761F-403C-4A55-A14F-B01FF3512C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51" name="Freeform 15">
                <a:extLst>
                  <a:ext uri="{FF2B5EF4-FFF2-40B4-BE49-F238E27FC236}">
                    <a16:creationId xmlns:a16="http://schemas.microsoft.com/office/drawing/2014/main" id="{C277A3AF-FD92-4028-9E87-A3D5F3476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52" name="Freeform 16">
                <a:extLst>
                  <a:ext uri="{FF2B5EF4-FFF2-40B4-BE49-F238E27FC236}">
                    <a16:creationId xmlns:a16="http://schemas.microsoft.com/office/drawing/2014/main" id="{F7E2FB7E-1DCF-4CAE-8254-1B1D0BF49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53" name="Freeform 17">
                <a:extLst>
                  <a:ext uri="{FF2B5EF4-FFF2-40B4-BE49-F238E27FC236}">
                    <a16:creationId xmlns:a16="http://schemas.microsoft.com/office/drawing/2014/main" id="{D439FA85-4647-4B84-A6C6-649EF4A75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54" name="Freeform 18">
                <a:extLst>
                  <a:ext uri="{FF2B5EF4-FFF2-40B4-BE49-F238E27FC236}">
                    <a16:creationId xmlns:a16="http://schemas.microsoft.com/office/drawing/2014/main" id="{E86396CF-43AA-40F0-B8E6-C954995B5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55" name="Freeform 19">
                <a:extLst>
                  <a:ext uri="{FF2B5EF4-FFF2-40B4-BE49-F238E27FC236}">
                    <a16:creationId xmlns:a16="http://schemas.microsoft.com/office/drawing/2014/main" id="{57392902-2CF4-43A9-92FF-D980AD2BA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56" name="Freeform 20">
                <a:extLst>
                  <a:ext uri="{FF2B5EF4-FFF2-40B4-BE49-F238E27FC236}">
                    <a16:creationId xmlns:a16="http://schemas.microsoft.com/office/drawing/2014/main" id="{EDA17A87-E90C-4657-A3D0-33A7D910D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57" name="Freeform 21">
                <a:extLst>
                  <a:ext uri="{FF2B5EF4-FFF2-40B4-BE49-F238E27FC236}">
                    <a16:creationId xmlns:a16="http://schemas.microsoft.com/office/drawing/2014/main" id="{6A250152-1077-43BE-A068-A5445EC1F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58" name="Freeform 22">
                <a:extLst>
                  <a:ext uri="{FF2B5EF4-FFF2-40B4-BE49-F238E27FC236}">
                    <a16:creationId xmlns:a16="http://schemas.microsoft.com/office/drawing/2014/main" id="{A51ABBE4-FDFB-4939-822A-431F04670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59" name="Freeform 23">
                <a:extLst>
                  <a:ext uri="{FF2B5EF4-FFF2-40B4-BE49-F238E27FC236}">
                    <a16:creationId xmlns:a16="http://schemas.microsoft.com/office/drawing/2014/main" id="{928A5244-F6FF-4568-8101-E1824F91F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60" name="Freeform 24">
                <a:extLst>
                  <a:ext uri="{FF2B5EF4-FFF2-40B4-BE49-F238E27FC236}">
                    <a16:creationId xmlns:a16="http://schemas.microsoft.com/office/drawing/2014/main" id="{29CAC979-16F2-4085-B351-977E9B77B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61" name="Freeform 25">
                <a:extLst>
                  <a:ext uri="{FF2B5EF4-FFF2-40B4-BE49-F238E27FC236}">
                    <a16:creationId xmlns:a16="http://schemas.microsoft.com/office/drawing/2014/main" id="{3C5BB45D-6576-4284-AD5F-696972EDB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62" name="Freeform 26">
                <a:extLst>
                  <a:ext uri="{FF2B5EF4-FFF2-40B4-BE49-F238E27FC236}">
                    <a16:creationId xmlns:a16="http://schemas.microsoft.com/office/drawing/2014/main" id="{6D612529-F6B9-4775-B514-462DEC4AC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63" name="Freeform 27">
                <a:extLst>
                  <a:ext uri="{FF2B5EF4-FFF2-40B4-BE49-F238E27FC236}">
                    <a16:creationId xmlns:a16="http://schemas.microsoft.com/office/drawing/2014/main" id="{CB3233FC-C62D-47B7-B810-3820F59C7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64" name="Freeform 28">
                <a:extLst>
                  <a:ext uri="{FF2B5EF4-FFF2-40B4-BE49-F238E27FC236}">
                    <a16:creationId xmlns:a16="http://schemas.microsoft.com/office/drawing/2014/main" id="{37DE928E-E0A7-4075-9B6D-AF9D98931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65" name="Freeform 29">
                <a:extLst>
                  <a:ext uri="{FF2B5EF4-FFF2-40B4-BE49-F238E27FC236}">
                    <a16:creationId xmlns:a16="http://schemas.microsoft.com/office/drawing/2014/main" id="{0E796D3E-6D56-4823-B95A-D140D040C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66" name="Freeform 30">
                <a:extLst>
                  <a:ext uri="{FF2B5EF4-FFF2-40B4-BE49-F238E27FC236}">
                    <a16:creationId xmlns:a16="http://schemas.microsoft.com/office/drawing/2014/main" id="{4820DD7C-90BD-4F0E-B320-00B3FFDCD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67" name="Freeform 31">
                <a:extLst>
                  <a:ext uri="{FF2B5EF4-FFF2-40B4-BE49-F238E27FC236}">
                    <a16:creationId xmlns:a16="http://schemas.microsoft.com/office/drawing/2014/main" id="{610523B9-4583-4E65-9637-F103E15ED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68" name="Freeform 32">
                <a:extLst>
                  <a:ext uri="{FF2B5EF4-FFF2-40B4-BE49-F238E27FC236}">
                    <a16:creationId xmlns:a16="http://schemas.microsoft.com/office/drawing/2014/main" id="{77DB6BF4-5517-4AA4-9C6F-C3C7718F8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69" name="Freeform 33">
                <a:extLst>
                  <a:ext uri="{FF2B5EF4-FFF2-40B4-BE49-F238E27FC236}">
                    <a16:creationId xmlns:a16="http://schemas.microsoft.com/office/drawing/2014/main" id="{1C7D42D1-BCAC-4191-99A3-8A7302693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70" name="Freeform 34">
                <a:extLst>
                  <a:ext uri="{FF2B5EF4-FFF2-40B4-BE49-F238E27FC236}">
                    <a16:creationId xmlns:a16="http://schemas.microsoft.com/office/drawing/2014/main" id="{1B34F9B3-552A-4CBB-B970-DD4E7304A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71" name="Freeform 35">
                <a:extLst>
                  <a:ext uri="{FF2B5EF4-FFF2-40B4-BE49-F238E27FC236}">
                    <a16:creationId xmlns:a16="http://schemas.microsoft.com/office/drawing/2014/main" id="{8F06D33D-522D-4D87-A949-C3091480D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72" name="Freeform 36">
                <a:extLst>
                  <a:ext uri="{FF2B5EF4-FFF2-40B4-BE49-F238E27FC236}">
                    <a16:creationId xmlns:a16="http://schemas.microsoft.com/office/drawing/2014/main" id="{6709AAD9-7651-4BA3-B9EA-B207F9048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73" name="Freeform 37">
                <a:extLst>
                  <a:ext uri="{FF2B5EF4-FFF2-40B4-BE49-F238E27FC236}">
                    <a16:creationId xmlns:a16="http://schemas.microsoft.com/office/drawing/2014/main" id="{C14415A5-F1E8-4C70-8EA9-BB53A0793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121" name="Text Box 38">
              <a:extLst>
                <a:ext uri="{FF2B5EF4-FFF2-40B4-BE49-F238E27FC236}">
                  <a16:creationId xmlns:a16="http://schemas.microsoft.com/office/drawing/2014/main" id="{1635AF33-44BD-49C5-924D-EDF258110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39">
            <a:extLst>
              <a:ext uri="{FF2B5EF4-FFF2-40B4-BE49-F238E27FC236}">
                <a16:creationId xmlns:a16="http://schemas.microsoft.com/office/drawing/2014/main" id="{F0C3DC07-2D57-4B73-839B-5F0C341A53E1}"/>
              </a:ext>
            </a:extLst>
          </p:cNvPr>
          <p:cNvGrpSpPr>
            <a:grpSpLocks/>
          </p:cNvGrpSpPr>
          <p:nvPr/>
        </p:nvGrpSpPr>
        <p:grpSpPr bwMode="auto">
          <a:xfrm>
            <a:off x="7997825" y="3141663"/>
            <a:ext cx="495300" cy="887412"/>
            <a:chOff x="4368" y="0"/>
            <a:chExt cx="1392" cy="1567"/>
          </a:xfrm>
        </p:grpSpPr>
        <p:grpSp>
          <p:nvGrpSpPr>
            <p:cNvPr id="37086" name="Group 40">
              <a:extLst>
                <a:ext uri="{FF2B5EF4-FFF2-40B4-BE49-F238E27FC236}">
                  <a16:creationId xmlns:a16="http://schemas.microsoft.com/office/drawing/2014/main" id="{7608600B-EC47-4F10-B351-CA8FB86FD1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95977" name="Freeform 41">
                <a:extLst>
                  <a:ext uri="{FF2B5EF4-FFF2-40B4-BE49-F238E27FC236}">
                    <a16:creationId xmlns:a16="http://schemas.microsoft.com/office/drawing/2014/main" id="{1EF6D889-258D-4E48-90EA-1DD4A83BC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78" name="Freeform 42">
                <a:extLst>
                  <a:ext uri="{FF2B5EF4-FFF2-40B4-BE49-F238E27FC236}">
                    <a16:creationId xmlns:a16="http://schemas.microsoft.com/office/drawing/2014/main" id="{9D91A579-440A-463C-B26D-5DBFB22549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79" name="Rectangle 43">
                <a:extLst>
                  <a:ext uri="{FF2B5EF4-FFF2-40B4-BE49-F238E27FC236}">
                    <a16:creationId xmlns:a16="http://schemas.microsoft.com/office/drawing/2014/main" id="{7BF16899-20DC-42D6-8F4E-07E295B20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5980" name="Freeform 44">
                <a:extLst>
                  <a:ext uri="{FF2B5EF4-FFF2-40B4-BE49-F238E27FC236}">
                    <a16:creationId xmlns:a16="http://schemas.microsoft.com/office/drawing/2014/main" id="{7E256AC0-D0E3-4F9C-A7F5-F4408617A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81" name="Freeform 45">
                <a:extLst>
                  <a:ext uri="{FF2B5EF4-FFF2-40B4-BE49-F238E27FC236}">
                    <a16:creationId xmlns:a16="http://schemas.microsoft.com/office/drawing/2014/main" id="{26A552DC-9427-44CF-82BF-ED62E7B23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82" name="Freeform 46">
                <a:extLst>
                  <a:ext uri="{FF2B5EF4-FFF2-40B4-BE49-F238E27FC236}">
                    <a16:creationId xmlns:a16="http://schemas.microsoft.com/office/drawing/2014/main" id="{D78FE2D2-0380-4F28-A5BA-864E22344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83" name="Freeform 47">
                <a:extLst>
                  <a:ext uri="{FF2B5EF4-FFF2-40B4-BE49-F238E27FC236}">
                    <a16:creationId xmlns:a16="http://schemas.microsoft.com/office/drawing/2014/main" id="{5684ED30-F0F4-4F1E-94AC-C3E134D0D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84" name="Rectangle 48">
                <a:extLst>
                  <a:ext uri="{FF2B5EF4-FFF2-40B4-BE49-F238E27FC236}">
                    <a16:creationId xmlns:a16="http://schemas.microsoft.com/office/drawing/2014/main" id="{2591259D-5962-4053-A354-23B0B483D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5985" name="Freeform 49">
                <a:extLst>
                  <a:ext uri="{FF2B5EF4-FFF2-40B4-BE49-F238E27FC236}">
                    <a16:creationId xmlns:a16="http://schemas.microsoft.com/office/drawing/2014/main" id="{B0B6A14E-2BB4-4130-9AFB-0DF774E0CC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86" name="Freeform 50">
                <a:extLst>
                  <a:ext uri="{FF2B5EF4-FFF2-40B4-BE49-F238E27FC236}">
                    <a16:creationId xmlns:a16="http://schemas.microsoft.com/office/drawing/2014/main" id="{CD2BD07A-D3C4-4126-9E2C-F79AFCC0B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87" name="Freeform 51">
                <a:extLst>
                  <a:ext uri="{FF2B5EF4-FFF2-40B4-BE49-F238E27FC236}">
                    <a16:creationId xmlns:a16="http://schemas.microsoft.com/office/drawing/2014/main" id="{7F857FD9-11B1-4048-8A1B-355B65CF5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88" name="Freeform 52">
                <a:extLst>
                  <a:ext uri="{FF2B5EF4-FFF2-40B4-BE49-F238E27FC236}">
                    <a16:creationId xmlns:a16="http://schemas.microsoft.com/office/drawing/2014/main" id="{6B1121AD-0325-462D-B0D0-427CD1E3B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89" name="Freeform 53">
                <a:extLst>
                  <a:ext uri="{FF2B5EF4-FFF2-40B4-BE49-F238E27FC236}">
                    <a16:creationId xmlns:a16="http://schemas.microsoft.com/office/drawing/2014/main" id="{740C8506-6AE3-4766-9D2D-D209993B72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90" name="Freeform 54">
                <a:extLst>
                  <a:ext uri="{FF2B5EF4-FFF2-40B4-BE49-F238E27FC236}">
                    <a16:creationId xmlns:a16="http://schemas.microsoft.com/office/drawing/2014/main" id="{AC3594B5-C6B0-4CEE-85B1-34CE2E835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91" name="Freeform 55">
                <a:extLst>
                  <a:ext uri="{FF2B5EF4-FFF2-40B4-BE49-F238E27FC236}">
                    <a16:creationId xmlns:a16="http://schemas.microsoft.com/office/drawing/2014/main" id="{215568D5-3AAF-4357-9313-5E0AE43E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92" name="Freeform 56">
                <a:extLst>
                  <a:ext uri="{FF2B5EF4-FFF2-40B4-BE49-F238E27FC236}">
                    <a16:creationId xmlns:a16="http://schemas.microsoft.com/office/drawing/2014/main" id="{059091BD-5028-4D7D-B8B4-152D2F307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93" name="Freeform 57">
                <a:extLst>
                  <a:ext uri="{FF2B5EF4-FFF2-40B4-BE49-F238E27FC236}">
                    <a16:creationId xmlns:a16="http://schemas.microsoft.com/office/drawing/2014/main" id="{5AF2E0BE-9C69-461E-964D-D37CB53A3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94" name="Freeform 58">
                <a:extLst>
                  <a:ext uri="{FF2B5EF4-FFF2-40B4-BE49-F238E27FC236}">
                    <a16:creationId xmlns:a16="http://schemas.microsoft.com/office/drawing/2014/main" id="{6C3045BB-D5E8-4D47-B0F8-17D7D59BD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95" name="Freeform 59">
                <a:extLst>
                  <a:ext uri="{FF2B5EF4-FFF2-40B4-BE49-F238E27FC236}">
                    <a16:creationId xmlns:a16="http://schemas.microsoft.com/office/drawing/2014/main" id="{822D395C-C0B9-4E24-B984-7B22A53FF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96" name="Freeform 60">
                <a:extLst>
                  <a:ext uri="{FF2B5EF4-FFF2-40B4-BE49-F238E27FC236}">
                    <a16:creationId xmlns:a16="http://schemas.microsoft.com/office/drawing/2014/main" id="{DB83193E-77D2-4205-9698-EF4A3D4DC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97" name="Freeform 61">
                <a:extLst>
                  <a:ext uri="{FF2B5EF4-FFF2-40B4-BE49-F238E27FC236}">
                    <a16:creationId xmlns:a16="http://schemas.microsoft.com/office/drawing/2014/main" id="{5A0900C3-BE7F-4B0A-BA3D-937A3E398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98" name="Freeform 62">
                <a:extLst>
                  <a:ext uri="{FF2B5EF4-FFF2-40B4-BE49-F238E27FC236}">
                    <a16:creationId xmlns:a16="http://schemas.microsoft.com/office/drawing/2014/main" id="{77B32574-3608-4A62-A784-CABB652EC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5999" name="Freeform 63">
                <a:extLst>
                  <a:ext uri="{FF2B5EF4-FFF2-40B4-BE49-F238E27FC236}">
                    <a16:creationId xmlns:a16="http://schemas.microsoft.com/office/drawing/2014/main" id="{B6967D49-995D-454C-A078-97A97E1E6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00" name="Freeform 64">
                <a:extLst>
                  <a:ext uri="{FF2B5EF4-FFF2-40B4-BE49-F238E27FC236}">
                    <a16:creationId xmlns:a16="http://schemas.microsoft.com/office/drawing/2014/main" id="{4408700A-0606-45A4-AA55-4789BA257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01" name="Freeform 65">
                <a:extLst>
                  <a:ext uri="{FF2B5EF4-FFF2-40B4-BE49-F238E27FC236}">
                    <a16:creationId xmlns:a16="http://schemas.microsoft.com/office/drawing/2014/main" id="{2103E179-ADE8-4934-B526-E1E7BEFC4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02" name="Freeform 66">
                <a:extLst>
                  <a:ext uri="{FF2B5EF4-FFF2-40B4-BE49-F238E27FC236}">
                    <a16:creationId xmlns:a16="http://schemas.microsoft.com/office/drawing/2014/main" id="{BB61FA5A-1907-43B3-8445-64CD30B22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03" name="Freeform 67">
                <a:extLst>
                  <a:ext uri="{FF2B5EF4-FFF2-40B4-BE49-F238E27FC236}">
                    <a16:creationId xmlns:a16="http://schemas.microsoft.com/office/drawing/2014/main" id="{05B55381-1F77-4CE1-BEA2-9A76E2CE0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04" name="Freeform 68">
                <a:extLst>
                  <a:ext uri="{FF2B5EF4-FFF2-40B4-BE49-F238E27FC236}">
                    <a16:creationId xmlns:a16="http://schemas.microsoft.com/office/drawing/2014/main" id="{2AF4387E-B98D-47FC-8D18-98618DF48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05" name="Freeform 69">
                <a:extLst>
                  <a:ext uri="{FF2B5EF4-FFF2-40B4-BE49-F238E27FC236}">
                    <a16:creationId xmlns:a16="http://schemas.microsoft.com/office/drawing/2014/main" id="{30C9559A-AC10-4C02-AA81-18234F94A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06" name="Freeform 70">
                <a:extLst>
                  <a:ext uri="{FF2B5EF4-FFF2-40B4-BE49-F238E27FC236}">
                    <a16:creationId xmlns:a16="http://schemas.microsoft.com/office/drawing/2014/main" id="{8AD7463B-795D-45DB-B623-B0E443585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07" name="Freeform 71">
                <a:extLst>
                  <a:ext uri="{FF2B5EF4-FFF2-40B4-BE49-F238E27FC236}">
                    <a16:creationId xmlns:a16="http://schemas.microsoft.com/office/drawing/2014/main" id="{7A2F27FA-8D74-409C-BA8C-A4D929A58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08" name="Freeform 72">
                <a:extLst>
                  <a:ext uri="{FF2B5EF4-FFF2-40B4-BE49-F238E27FC236}">
                    <a16:creationId xmlns:a16="http://schemas.microsoft.com/office/drawing/2014/main" id="{2A4D196E-D22D-4170-9F53-F078B2553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087" name="Text Box 73">
              <a:extLst>
                <a:ext uri="{FF2B5EF4-FFF2-40B4-BE49-F238E27FC236}">
                  <a16:creationId xmlns:a16="http://schemas.microsoft.com/office/drawing/2014/main" id="{F0DF1DF0-25DD-4B95-994D-B8FE1CB68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74">
            <a:extLst>
              <a:ext uri="{FF2B5EF4-FFF2-40B4-BE49-F238E27FC236}">
                <a16:creationId xmlns:a16="http://schemas.microsoft.com/office/drawing/2014/main" id="{23F70038-38FB-468D-B470-37592EA783C9}"/>
              </a:ext>
            </a:extLst>
          </p:cNvPr>
          <p:cNvGrpSpPr>
            <a:grpSpLocks/>
          </p:cNvGrpSpPr>
          <p:nvPr/>
        </p:nvGrpSpPr>
        <p:grpSpPr bwMode="auto">
          <a:xfrm>
            <a:off x="8945563" y="3144838"/>
            <a:ext cx="495300" cy="887412"/>
            <a:chOff x="4368" y="0"/>
            <a:chExt cx="1392" cy="1567"/>
          </a:xfrm>
        </p:grpSpPr>
        <p:grpSp>
          <p:nvGrpSpPr>
            <p:cNvPr id="37052" name="Group 75">
              <a:extLst>
                <a:ext uri="{FF2B5EF4-FFF2-40B4-BE49-F238E27FC236}">
                  <a16:creationId xmlns:a16="http://schemas.microsoft.com/office/drawing/2014/main" id="{C4AC9184-A6AE-46B8-AE55-6066B19F41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96012" name="Freeform 76">
                <a:extLst>
                  <a:ext uri="{FF2B5EF4-FFF2-40B4-BE49-F238E27FC236}">
                    <a16:creationId xmlns:a16="http://schemas.microsoft.com/office/drawing/2014/main" id="{162C27EE-3968-43D6-B619-FDC89A39C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13" name="Freeform 77">
                <a:extLst>
                  <a:ext uri="{FF2B5EF4-FFF2-40B4-BE49-F238E27FC236}">
                    <a16:creationId xmlns:a16="http://schemas.microsoft.com/office/drawing/2014/main" id="{AD624A1B-E1E7-4462-A724-47BAE7110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14" name="Rectangle 78">
                <a:extLst>
                  <a:ext uri="{FF2B5EF4-FFF2-40B4-BE49-F238E27FC236}">
                    <a16:creationId xmlns:a16="http://schemas.microsoft.com/office/drawing/2014/main" id="{C7E824EC-A642-47E0-A942-9D23B486F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6015" name="Freeform 79">
                <a:extLst>
                  <a:ext uri="{FF2B5EF4-FFF2-40B4-BE49-F238E27FC236}">
                    <a16:creationId xmlns:a16="http://schemas.microsoft.com/office/drawing/2014/main" id="{DE2A07C7-0AAC-4AEC-B5C8-3C2EA614A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16" name="Freeform 80">
                <a:extLst>
                  <a:ext uri="{FF2B5EF4-FFF2-40B4-BE49-F238E27FC236}">
                    <a16:creationId xmlns:a16="http://schemas.microsoft.com/office/drawing/2014/main" id="{83D01A84-6573-41D3-ABF6-7B794F3B7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17" name="Freeform 81">
                <a:extLst>
                  <a:ext uri="{FF2B5EF4-FFF2-40B4-BE49-F238E27FC236}">
                    <a16:creationId xmlns:a16="http://schemas.microsoft.com/office/drawing/2014/main" id="{277E755B-C90A-45A5-A637-5300BF72C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18" name="Freeform 82">
                <a:extLst>
                  <a:ext uri="{FF2B5EF4-FFF2-40B4-BE49-F238E27FC236}">
                    <a16:creationId xmlns:a16="http://schemas.microsoft.com/office/drawing/2014/main" id="{90C534B7-6B23-43EC-8938-AE3949747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19" name="Rectangle 83">
                <a:extLst>
                  <a:ext uri="{FF2B5EF4-FFF2-40B4-BE49-F238E27FC236}">
                    <a16:creationId xmlns:a16="http://schemas.microsoft.com/office/drawing/2014/main" id="{65FCB037-507B-4F2F-8CE3-57FEA27C4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6020" name="Freeform 84">
                <a:extLst>
                  <a:ext uri="{FF2B5EF4-FFF2-40B4-BE49-F238E27FC236}">
                    <a16:creationId xmlns:a16="http://schemas.microsoft.com/office/drawing/2014/main" id="{948B64C6-385C-4AF5-9521-E0CE82884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21" name="Freeform 85">
                <a:extLst>
                  <a:ext uri="{FF2B5EF4-FFF2-40B4-BE49-F238E27FC236}">
                    <a16:creationId xmlns:a16="http://schemas.microsoft.com/office/drawing/2014/main" id="{13BCF84B-5EB4-4617-9EC8-7D00B1059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22" name="Freeform 86">
                <a:extLst>
                  <a:ext uri="{FF2B5EF4-FFF2-40B4-BE49-F238E27FC236}">
                    <a16:creationId xmlns:a16="http://schemas.microsoft.com/office/drawing/2014/main" id="{7BBF9DE6-0E93-4337-A52C-2DF0A3765D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23" name="Freeform 87">
                <a:extLst>
                  <a:ext uri="{FF2B5EF4-FFF2-40B4-BE49-F238E27FC236}">
                    <a16:creationId xmlns:a16="http://schemas.microsoft.com/office/drawing/2014/main" id="{32CDDCE6-3FB8-4C84-B096-405F2240C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24" name="Freeform 88">
                <a:extLst>
                  <a:ext uri="{FF2B5EF4-FFF2-40B4-BE49-F238E27FC236}">
                    <a16:creationId xmlns:a16="http://schemas.microsoft.com/office/drawing/2014/main" id="{1BA93589-6AFA-4AF1-9294-19F8BB57F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25" name="Freeform 89">
                <a:extLst>
                  <a:ext uri="{FF2B5EF4-FFF2-40B4-BE49-F238E27FC236}">
                    <a16:creationId xmlns:a16="http://schemas.microsoft.com/office/drawing/2014/main" id="{3187E9F2-5B9E-47E6-AF96-80C6020B0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26" name="Freeform 90">
                <a:extLst>
                  <a:ext uri="{FF2B5EF4-FFF2-40B4-BE49-F238E27FC236}">
                    <a16:creationId xmlns:a16="http://schemas.microsoft.com/office/drawing/2014/main" id="{C7A56558-85CC-482C-900D-30B5A4509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27" name="Freeform 91">
                <a:extLst>
                  <a:ext uri="{FF2B5EF4-FFF2-40B4-BE49-F238E27FC236}">
                    <a16:creationId xmlns:a16="http://schemas.microsoft.com/office/drawing/2014/main" id="{F0050F0B-5911-4A5A-9FE4-BCE265887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28" name="Freeform 92">
                <a:extLst>
                  <a:ext uri="{FF2B5EF4-FFF2-40B4-BE49-F238E27FC236}">
                    <a16:creationId xmlns:a16="http://schemas.microsoft.com/office/drawing/2014/main" id="{A811F21B-81CC-4076-B72B-B1E1DD1205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29" name="Freeform 93">
                <a:extLst>
                  <a:ext uri="{FF2B5EF4-FFF2-40B4-BE49-F238E27FC236}">
                    <a16:creationId xmlns:a16="http://schemas.microsoft.com/office/drawing/2014/main" id="{169C6FA4-311A-4B7D-BB15-D3C1E43AB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30" name="Freeform 94">
                <a:extLst>
                  <a:ext uri="{FF2B5EF4-FFF2-40B4-BE49-F238E27FC236}">
                    <a16:creationId xmlns:a16="http://schemas.microsoft.com/office/drawing/2014/main" id="{9E3A3A6F-BBF2-4AFF-84E8-C7F50CA96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31" name="Freeform 95">
                <a:extLst>
                  <a:ext uri="{FF2B5EF4-FFF2-40B4-BE49-F238E27FC236}">
                    <a16:creationId xmlns:a16="http://schemas.microsoft.com/office/drawing/2014/main" id="{9D433913-7320-476D-8436-28A5539369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32" name="Freeform 96">
                <a:extLst>
                  <a:ext uri="{FF2B5EF4-FFF2-40B4-BE49-F238E27FC236}">
                    <a16:creationId xmlns:a16="http://schemas.microsoft.com/office/drawing/2014/main" id="{C9D90994-7A59-4C5A-B1A2-C05DF7521B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33" name="Freeform 97">
                <a:extLst>
                  <a:ext uri="{FF2B5EF4-FFF2-40B4-BE49-F238E27FC236}">
                    <a16:creationId xmlns:a16="http://schemas.microsoft.com/office/drawing/2014/main" id="{873F4415-6FBA-45CA-8339-21E802DE7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34" name="Freeform 98">
                <a:extLst>
                  <a:ext uri="{FF2B5EF4-FFF2-40B4-BE49-F238E27FC236}">
                    <a16:creationId xmlns:a16="http://schemas.microsoft.com/office/drawing/2014/main" id="{0192FDD8-08F9-4C9B-B0EA-9FD6F546D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35" name="Freeform 99">
                <a:extLst>
                  <a:ext uri="{FF2B5EF4-FFF2-40B4-BE49-F238E27FC236}">
                    <a16:creationId xmlns:a16="http://schemas.microsoft.com/office/drawing/2014/main" id="{11A45985-0E3D-4474-888A-44CBB510CA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36" name="Freeform 100">
                <a:extLst>
                  <a:ext uri="{FF2B5EF4-FFF2-40B4-BE49-F238E27FC236}">
                    <a16:creationId xmlns:a16="http://schemas.microsoft.com/office/drawing/2014/main" id="{08E3B9C9-389F-4D40-B6BB-4479216C8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37" name="Freeform 101">
                <a:extLst>
                  <a:ext uri="{FF2B5EF4-FFF2-40B4-BE49-F238E27FC236}">
                    <a16:creationId xmlns:a16="http://schemas.microsoft.com/office/drawing/2014/main" id="{CFC5E524-ED69-4ACE-A665-BC73A5408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38" name="Freeform 102">
                <a:extLst>
                  <a:ext uri="{FF2B5EF4-FFF2-40B4-BE49-F238E27FC236}">
                    <a16:creationId xmlns:a16="http://schemas.microsoft.com/office/drawing/2014/main" id="{DD3C3D52-D863-4982-BE94-DD643C4BD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39" name="Freeform 103">
                <a:extLst>
                  <a:ext uri="{FF2B5EF4-FFF2-40B4-BE49-F238E27FC236}">
                    <a16:creationId xmlns:a16="http://schemas.microsoft.com/office/drawing/2014/main" id="{F83069AA-7A06-4111-B02C-E61FBDF4E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40" name="Freeform 104">
                <a:extLst>
                  <a:ext uri="{FF2B5EF4-FFF2-40B4-BE49-F238E27FC236}">
                    <a16:creationId xmlns:a16="http://schemas.microsoft.com/office/drawing/2014/main" id="{660CFEC2-B3F6-4922-9D93-3819237C8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41" name="Freeform 105">
                <a:extLst>
                  <a:ext uri="{FF2B5EF4-FFF2-40B4-BE49-F238E27FC236}">
                    <a16:creationId xmlns:a16="http://schemas.microsoft.com/office/drawing/2014/main" id="{ED78A69A-F648-40BB-940F-8C4DCD1B3F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42" name="Freeform 106">
                <a:extLst>
                  <a:ext uri="{FF2B5EF4-FFF2-40B4-BE49-F238E27FC236}">
                    <a16:creationId xmlns:a16="http://schemas.microsoft.com/office/drawing/2014/main" id="{D7EBFE24-D2CC-4219-B8AA-B85FBAF6E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43" name="Freeform 107">
                <a:extLst>
                  <a:ext uri="{FF2B5EF4-FFF2-40B4-BE49-F238E27FC236}">
                    <a16:creationId xmlns:a16="http://schemas.microsoft.com/office/drawing/2014/main" id="{2FDD3D2F-6602-4F6C-8A48-4A3E7892A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053" name="Text Box 108">
              <a:extLst>
                <a:ext uri="{FF2B5EF4-FFF2-40B4-BE49-F238E27FC236}">
                  <a16:creationId xmlns:a16="http://schemas.microsoft.com/office/drawing/2014/main" id="{7A33CD5E-A2D7-4F12-8F8D-8A74BA23F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109">
            <a:extLst>
              <a:ext uri="{FF2B5EF4-FFF2-40B4-BE49-F238E27FC236}">
                <a16:creationId xmlns:a16="http://schemas.microsoft.com/office/drawing/2014/main" id="{19E2D9AE-6A83-4234-9C14-E4F0DD67A9CC}"/>
              </a:ext>
            </a:extLst>
          </p:cNvPr>
          <p:cNvGrpSpPr>
            <a:grpSpLocks/>
          </p:cNvGrpSpPr>
          <p:nvPr/>
        </p:nvGrpSpPr>
        <p:grpSpPr bwMode="auto">
          <a:xfrm>
            <a:off x="9859963" y="3135313"/>
            <a:ext cx="495300" cy="887412"/>
            <a:chOff x="4368" y="0"/>
            <a:chExt cx="1392" cy="1567"/>
          </a:xfrm>
        </p:grpSpPr>
        <p:grpSp>
          <p:nvGrpSpPr>
            <p:cNvPr id="37018" name="Group 110">
              <a:extLst>
                <a:ext uri="{FF2B5EF4-FFF2-40B4-BE49-F238E27FC236}">
                  <a16:creationId xmlns:a16="http://schemas.microsoft.com/office/drawing/2014/main" id="{58B9C868-8511-4D54-B7F3-2F8F0AE05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96047" name="Freeform 111">
                <a:extLst>
                  <a:ext uri="{FF2B5EF4-FFF2-40B4-BE49-F238E27FC236}">
                    <a16:creationId xmlns:a16="http://schemas.microsoft.com/office/drawing/2014/main" id="{D220A00C-B02B-4165-9F12-CBD43453D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48" name="Freeform 112">
                <a:extLst>
                  <a:ext uri="{FF2B5EF4-FFF2-40B4-BE49-F238E27FC236}">
                    <a16:creationId xmlns:a16="http://schemas.microsoft.com/office/drawing/2014/main" id="{D835E590-4ADA-4460-BEE7-144A34B2CF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49" name="Rectangle 113">
                <a:extLst>
                  <a:ext uri="{FF2B5EF4-FFF2-40B4-BE49-F238E27FC236}">
                    <a16:creationId xmlns:a16="http://schemas.microsoft.com/office/drawing/2014/main" id="{AD28F292-9BCE-4613-8168-30571567A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6050" name="Freeform 114">
                <a:extLst>
                  <a:ext uri="{FF2B5EF4-FFF2-40B4-BE49-F238E27FC236}">
                    <a16:creationId xmlns:a16="http://schemas.microsoft.com/office/drawing/2014/main" id="{16628F62-399C-4540-B515-162D220F4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51" name="Freeform 115">
                <a:extLst>
                  <a:ext uri="{FF2B5EF4-FFF2-40B4-BE49-F238E27FC236}">
                    <a16:creationId xmlns:a16="http://schemas.microsoft.com/office/drawing/2014/main" id="{BED6373C-56BB-42CF-8462-A5FAA12FB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52" name="Freeform 116">
                <a:extLst>
                  <a:ext uri="{FF2B5EF4-FFF2-40B4-BE49-F238E27FC236}">
                    <a16:creationId xmlns:a16="http://schemas.microsoft.com/office/drawing/2014/main" id="{41F27F53-A414-471B-AC2F-6B53E682F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53" name="Freeform 117">
                <a:extLst>
                  <a:ext uri="{FF2B5EF4-FFF2-40B4-BE49-F238E27FC236}">
                    <a16:creationId xmlns:a16="http://schemas.microsoft.com/office/drawing/2014/main" id="{7755D2E6-69F6-45F3-9A00-D5EE4C2B1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54" name="Rectangle 118">
                <a:extLst>
                  <a:ext uri="{FF2B5EF4-FFF2-40B4-BE49-F238E27FC236}">
                    <a16:creationId xmlns:a16="http://schemas.microsoft.com/office/drawing/2014/main" id="{0065A8EC-5E65-48AE-A0F6-12F01B54D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6055" name="Freeform 119">
                <a:extLst>
                  <a:ext uri="{FF2B5EF4-FFF2-40B4-BE49-F238E27FC236}">
                    <a16:creationId xmlns:a16="http://schemas.microsoft.com/office/drawing/2014/main" id="{9371522C-CC48-475E-92A4-7FDF5790C1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56" name="Freeform 120">
                <a:extLst>
                  <a:ext uri="{FF2B5EF4-FFF2-40B4-BE49-F238E27FC236}">
                    <a16:creationId xmlns:a16="http://schemas.microsoft.com/office/drawing/2014/main" id="{5BD18E8B-E921-4E01-8B6A-0E9719FB3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57" name="Freeform 121">
                <a:extLst>
                  <a:ext uri="{FF2B5EF4-FFF2-40B4-BE49-F238E27FC236}">
                    <a16:creationId xmlns:a16="http://schemas.microsoft.com/office/drawing/2014/main" id="{A4005020-E8D4-4622-B8E7-7F422EADD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58" name="Freeform 122">
                <a:extLst>
                  <a:ext uri="{FF2B5EF4-FFF2-40B4-BE49-F238E27FC236}">
                    <a16:creationId xmlns:a16="http://schemas.microsoft.com/office/drawing/2014/main" id="{BA81238C-214E-4552-8F57-83C734A9B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59" name="Freeform 123">
                <a:extLst>
                  <a:ext uri="{FF2B5EF4-FFF2-40B4-BE49-F238E27FC236}">
                    <a16:creationId xmlns:a16="http://schemas.microsoft.com/office/drawing/2014/main" id="{7ACF8A2E-5613-4006-863A-68C04C855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60" name="Freeform 124">
                <a:extLst>
                  <a:ext uri="{FF2B5EF4-FFF2-40B4-BE49-F238E27FC236}">
                    <a16:creationId xmlns:a16="http://schemas.microsoft.com/office/drawing/2014/main" id="{93292FF0-7D64-4172-9C58-A8098C0A2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61" name="Freeform 125">
                <a:extLst>
                  <a:ext uri="{FF2B5EF4-FFF2-40B4-BE49-F238E27FC236}">
                    <a16:creationId xmlns:a16="http://schemas.microsoft.com/office/drawing/2014/main" id="{9E141426-3F06-4D91-9407-677EC1E14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62" name="Freeform 126">
                <a:extLst>
                  <a:ext uri="{FF2B5EF4-FFF2-40B4-BE49-F238E27FC236}">
                    <a16:creationId xmlns:a16="http://schemas.microsoft.com/office/drawing/2014/main" id="{422B0199-D0F5-4ADF-8040-432283BEF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63" name="Freeform 127">
                <a:extLst>
                  <a:ext uri="{FF2B5EF4-FFF2-40B4-BE49-F238E27FC236}">
                    <a16:creationId xmlns:a16="http://schemas.microsoft.com/office/drawing/2014/main" id="{F3533249-EAF7-4814-A5E0-5BD74E3E4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64" name="Freeform 128">
                <a:extLst>
                  <a:ext uri="{FF2B5EF4-FFF2-40B4-BE49-F238E27FC236}">
                    <a16:creationId xmlns:a16="http://schemas.microsoft.com/office/drawing/2014/main" id="{C6C867BC-54A0-4D53-80D4-1A5A136F6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65" name="Freeform 129">
                <a:extLst>
                  <a:ext uri="{FF2B5EF4-FFF2-40B4-BE49-F238E27FC236}">
                    <a16:creationId xmlns:a16="http://schemas.microsoft.com/office/drawing/2014/main" id="{5868301C-7AE3-4BBB-A21E-A2973A266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66" name="Freeform 130">
                <a:extLst>
                  <a:ext uri="{FF2B5EF4-FFF2-40B4-BE49-F238E27FC236}">
                    <a16:creationId xmlns:a16="http://schemas.microsoft.com/office/drawing/2014/main" id="{C837D726-E1AC-4F54-A7FE-BC7F89A3F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67" name="Freeform 131">
                <a:extLst>
                  <a:ext uri="{FF2B5EF4-FFF2-40B4-BE49-F238E27FC236}">
                    <a16:creationId xmlns:a16="http://schemas.microsoft.com/office/drawing/2014/main" id="{483F8535-B41E-4334-8C8A-DBC11218C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68" name="Freeform 132">
                <a:extLst>
                  <a:ext uri="{FF2B5EF4-FFF2-40B4-BE49-F238E27FC236}">
                    <a16:creationId xmlns:a16="http://schemas.microsoft.com/office/drawing/2014/main" id="{578FD7E4-F8B5-4B86-AA21-832E69E83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69" name="Freeform 133">
                <a:extLst>
                  <a:ext uri="{FF2B5EF4-FFF2-40B4-BE49-F238E27FC236}">
                    <a16:creationId xmlns:a16="http://schemas.microsoft.com/office/drawing/2014/main" id="{1110FEC3-BCFD-4D64-9E9C-ACD076FA1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70" name="Freeform 134">
                <a:extLst>
                  <a:ext uri="{FF2B5EF4-FFF2-40B4-BE49-F238E27FC236}">
                    <a16:creationId xmlns:a16="http://schemas.microsoft.com/office/drawing/2014/main" id="{B04D1678-CAA8-4E9C-8966-4DD6AE5B5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71" name="Freeform 135">
                <a:extLst>
                  <a:ext uri="{FF2B5EF4-FFF2-40B4-BE49-F238E27FC236}">
                    <a16:creationId xmlns:a16="http://schemas.microsoft.com/office/drawing/2014/main" id="{C922643D-2EF1-490E-885B-6ECEA2816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72" name="Freeform 136">
                <a:extLst>
                  <a:ext uri="{FF2B5EF4-FFF2-40B4-BE49-F238E27FC236}">
                    <a16:creationId xmlns:a16="http://schemas.microsoft.com/office/drawing/2014/main" id="{3FC0EBA7-9A3D-4C58-86DA-7A7729F9A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73" name="Freeform 137">
                <a:extLst>
                  <a:ext uri="{FF2B5EF4-FFF2-40B4-BE49-F238E27FC236}">
                    <a16:creationId xmlns:a16="http://schemas.microsoft.com/office/drawing/2014/main" id="{1ED07FD5-36D7-4ED5-86CD-03602D4D5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74" name="Freeform 138">
                <a:extLst>
                  <a:ext uri="{FF2B5EF4-FFF2-40B4-BE49-F238E27FC236}">
                    <a16:creationId xmlns:a16="http://schemas.microsoft.com/office/drawing/2014/main" id="{44095F1C-B55A-452A-88B6-5A8E2A33F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75" name="Freeform 139">
                <a:extLst>
                  <a:ext uri="{FF2B5EF4-FFF2-40B4-BE49-F238E27FC236}">
                    <a16:creationId xmlns:a16="http://schemas.microsoft.com/office/drawing/2014/main" id="{49D1A3ED-D67D-44BF-AB84-6710C1B79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76" name="Freeform 140">
                <a:extLst>
                  <a:ext uri="{FF2B5EF4-FFF2-40B4-BE49-F238E27FC236}">
                    <a16:creationId xmlns:a16="http://schemas.microsoft.com/office/drawing/2014/main" id="{9DF12474-6EAB-4D0E-B2E9-B09959314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77" name="Freeform 141">
                <a:extLst>
                  <a:ext uri="{FF2B5EF4-FFF2-40B4-BE49-F238E27FC236}">
                    <a16:creationId xmlns:a16="http://schemas.microsoft.com/office/drawing/2014/main" id="{22EEC93D-8B71-474A-80A5-FEA203A3A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78" name="Freeform 142">
                <a:extLst>
                  <a:ext uri="{FF2B5EF4-FFF2-40B4-BE49-F238E27FC236}">
                    <a16:creationId xmlns:a16="http://schemas.microsoft.com/office/drawing/2014/main" id="{DE64D55B-4356-4047-8150-36EB48B1A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019" name="Text Box 143">
              <a:extLst>
                <a:ext uri="{FF2B5EF4-FFF2-40B4-BE49-F238E27FC236}">
                  <a16:creationId xmlns:a16="http://schemas.microsoft.com/office/drawing/2014/main" id="{2BE092A8-3A76-451F-B6FF-933F37892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144">
            <a:extLst>
              <a:ext uri="{FF2B5EF4-FFF2-40B4-BE49-F238E27FC236}">
                <a16:creationId xmlns:a16="http://schemas.microsoft.com/office/drawing/2014/main" id="{1AF748CF-BEA3-42BC-86F1-B4E10DB02856}"/>
              </a:ext>
            </a:extLst>
          </p:cNvPr>
          <p:cNvGrpSpPr>
            <a:grpSpLocks/>
          </p:cNvGrpSpPr>
          <p:nvPr/>
        </p:nvGrpSpPr>
        <p:grpSpPr bwMode="auto">
          <a:xfrm>
            <a:off x="7032625" y="3906838"/>
            <a:ext cx="495300" cy="887412"/>
            <a:chOff x="4368" y="0"/>
            <a:chExt cx="1392" cy="1567"/>
          </a:xfrm>
        </p:grpSpPr>
        <p:grpSp>
          <p:nvGrpSpPr>
            <p:cNvPr id="36984" name="Group 145">
              <a:extLst>
                <a:ext uri="{FF2B5EF4-FFF2-40B4-BE49-F238E27FC236}">
                  <a16:creationId xmlns:a16="http://schemas.microsoft.com/office/drawing/2014/main" id="{8BCEDE29-A88E-4E2C-9888-EE4A937D20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96082" name="Freeform 146">
                <a:extLst>
                  <a:ext uri="{FF2B5EF4-FFF2-40B4-BE49-F238E27FC236}">
                    <a16:creationId xmlns:a16="http://schemas.microsoft.com/office/drawing/2014/main" id="{ED012FFF-8AD2-404F-AC01-4CF6567CE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83" name="Freeform 147">
                <a:extLst>
                  <a:ext uri="{FF2B5EF4-FFF2-40B4-BE49-F238E27FC236}">
                    <a16:creationId xmlns:a16="http://schemas.microsoft.com/office/drawing/2014/main" id="{143CF79A-662E-4706-86DD-62A848F29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84" name="Rectangle 148">
                <a:extLst>
                  <a:ext uri="{FF2B5EF4-FFF2-40B4-BE49-F238E27FC236}">
                    <a16:creationId xmlns:a16="http://schemas.microsoft.com/office/drawing/2014/main" id="{0A64BE98-C95A-407E-8FC1-96A842596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6085" name="Freeform 149">
                <a:extLst>
                  <a:ext uri="{FF2B5EF4-FFF2-40B4-BE49-F238E27FC236}">
                    <a16:creationId xmlns:a16="http://schemas.microsoft.com/office/drawing/2014/main" id="{67FCCA51-BCF5-4ABF-A82D-21BE7B3CE2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86" name="Freeform 150">
                <a:extLst>
                  <a:ext uri="{FF2B5EF4-FFF2-40B4-BE49-F238E27FC236}">
                    <a16:creationId xmlns:a16="http://schemas.microsoft.com/office/drawing/2014/main" id="{E7BCDA73-260E-4FA3-9D2E-A033F3055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87" name="Freeform 151">
                <a:extLst>
                  <a:ext uri="{FF2B5EF4-FFF2-40B4-BE49-F238E27FC236}">
                    <a16:creationId xmlns:a16="http://schemas.microsoft.com/office/drawing/2014/main" id="{638A02FD-10FC-4D19-9781-4A9786164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88" name="Freeform 152">
                <a:extLst>
                  <a:ext uri="{FF2B5EF4-FFF2-40B4-BE49-F238E27FC236}">
                    <a16:creationId xmlns:a16="http://schemas.microsoft.com/office/drawing/2014/main" id="{E5B90053-A3E7-4F67-9E67-3B3D7E9F5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89" name="Rectangle 153">
                <a:extLst>
                  <a:ext uri="{FF2B5EF4-FFF2-40B4-BE49-F238E27FC236}">
                    <a16:creationId xmlns:a16="http://schemas.microsoft.com/office/drawing/2014/main" id="{96CD3AF6-F9DE-4241-9FAB-60CDABA8E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6090" name="Freeform 154">
                <a:extLst>
                  <a:ext uri="{FF2B5EF4-FFF2-40B4-BE49-F238E27FC236}">
                    <a16:creationId xmlns:a16="http://schemas.microsoft.com/office/drawing/2014/main" id="{E48FC69C-BC04-44A0-B4CF-C0D067C1C5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91" name="Freeform 155">
                <a:extLst>
                  <a:ext uri="{FF2B5EF4-FFF2-40B4-BE49-F238E27FC236}">
                    <a16:creationId xmlns:a16="http://schemas.microsoft.com/office/drawing/2014/main" id="{D4B729AF-540C-4970-B194-4C51156C3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92" name="Freeform 156">
                <a:extLst>
                  <a:ext uri="{FF2B5EF4-FFF2-40B4-BE49-F238E27FC236}">
                    <a16:creationId xmlns:a16="http://schemas.microsoft.com/office/drawing/2014/main" id="{EDAD8DDC-531D-4673-B268-5A80DF506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93" name="Freeform 157">
                <a:extLst>
                  <a:ext uri="{FF2B5EF4-FFF2-40B4-BE49-F238E27FC236}">
                    <a16:creationId xmlns:a16="http://schemas.microsoft.com/office/drawing/2014/main" id="{3FDE0466-24EF-4858-8A72-BF2B784E1B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94" name="Freeform 158">
                <a:extLst>
                  <a:ext uri="{FF2B5EF4-FFF2-40B4-BE49-F238E27FC236}">
                    <a16:creationId xmlns:a16="http://schemas.microsoft.com/office/drawing/2014/main" id="{C6778D4B-5A03-4F63-9727-48C44961B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95" name="Freeform 159">
                <a:extLst>
                  <a:ext uri="{FF2B5EF4-FFF2-40B4-BE49-F238E27FC236}">
                    <a16:creationId xmlns:a16="http://schemas.microsoft.com/office/drawing/2014/main" id="{9619BE65-477E-4094-B36A-FD83CC90D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96" name="Freeform 160">
                <a:extLst>
                  <a:ext uri="{FF2B5EF4-FFF2-40B4-BE49-F238E27FC236}">
                    <a16:creationId xmlns:a16="http://schemas.microsoft.com/office/drawing/2014/main" id="{3519FD06-B981-4082-BE2A-A7FBAF49E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97" name="Freeform 161">
                <a:extLst>
                  <a:ext uri="{FF2B5EF4-FFF2-40B4-BE49-F238E27FC236}">
                    <a16:creationId xmlns:a16="http://schemas.microsoft.com/office/drawing/2014/main" id="{83EC20C3-0925-4DC5-9E59-D0672A88D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98" name="Freeform 162">
                <a:extLst>
                  <a:ext uri="{FF2B5EF4-FFF2-40B4-BE49-F238E27FC236}">
                    <a16:creationId xmlns:a16="http://schemas.microsoft.com/office/drawing/2014/main" id="{B3B5F170-17BA-401E-86AD-EFA95FB35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099" name="Freeform 163">
                <a:extLst>
                  <a:ext uri="{FF2B5EF4-FFF2-40B4-BE49-F238E27FC236}">
                    <a16:creationId xmlns:a16="http://schemas.microsoft.com/office/drawing/2014/main" id="{0D8AC8BB-1D1A-4BE4-91B1-4BE50FAA5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00" name="Freeform 164">
                <a:extLst>
                  <a:ext uri="{FF2B5EF4-FFF2-40B4-BE49-F238E27FC236}">
                    <a16:creationId xmlns:a16="http://schemas.microsoft.com/office/drawing/2014/main" id="{9F89AEC8-A08B-481F-87D2-0CDF2287D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01" name="Freeform 165">
                <a:extLst>
                  <a:ext uri="{FF2B5EF4-FFF2-40B4-BE49-F238E27FC236}">
                    <a16:creationId xmlns:a16="http://schemas.microsoft.com/office/drawing/2014/main" id="{13D91224-06D7-46C3-9B41-4CE435D5B5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02" name="Freeform 166">
                <a:extLst>
                  <a:ext uri="{FF2B5EF4-FFF2-40B4-BE49-F238E27FC236}">
                    <a16:creationId xmlns:a16="http://schemas.microsoft.com/office/drawing/2014/main" id="{04702F7B-90BF-4E50-88F8-CB24E18C8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03" name="Freeform 167">
                <a:extLst>
                  <a:ext uri="{FF2B5EF4-FFF2-40B4-BE49-F238E27FC236}">
                    <a16:creationId xmlns:a16="http://schemas.microsoft.com/office/drawing/2014/main" id="{4D2A5B41-F299-4EA7-A225-4147CD106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04" name="Freeform 168">
                <a:extLst>
                  <a:ext uri="{FF2B5EF4-FFF2-40B4-BE49-F238E27FC236}">
                    <a16:creationId xmlns:a16="http://schemas.microsoft.com/office/drawing/2014/main" id="{7E6E041A-6CAD-479F-9325-9B7D89CA8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05" name="Freeform 169">
                <a:extLst>
                  <a:ext uri="{FF2B5EF4-FFF2-40B4-BE49-F238E27FC236}">
                    <a16:creationId xmlns:a16="http://schemas.microsoft.com/office/drawing/2014/main" id="{A931D60C-70BA-4B89-B148-3C5D74159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06" name="Freeform 170">
                <a:extLst>
                  <a:ext uri="{FF2B5EF4-FFF2-40B4-BE49-F238E27FC236}">
                    <a16:creationId xmlns:a16="http://schemas.microsoft.com/office/drawing/2014/main" id="{E75BD1E4-FDBE-4ADF-868A-E1BE719CA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07" name="Freeform 171">
                <a:extLst>
                  <a:ext uri="{FF2B5EF4-FFF2-40B4-BE49-F238E27FC236}">
                    <a16:creationId xmlns:a16="http://schemas.microsoft.com/office/drawing/2014/main" id="{87A6BB66-0C69-4D3B-B70E-45C534E2B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08" name="Freeform 172">
                <a:extLst>
                  <a:ext uri="{FF2B5EF4-FFF2-40B4-BE49-F238E27FC236}">
                    <a16:creationId xmlns:a16="http://schemas.microsoft.com/office/drawing/2014/main" id="{CE7531BF-03EE-43A5-96AB-722144F94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09" name="Freeform 173">
                <a:extLst>
                  <a:ext uri="{FF2B5EF4-FFF2-40B4-BE49-F238E27FC236}">
                    <a16:creationId xmlns:a16="http://schemas.microsoft.com/office/drawing/2014/main" id="{D8945B5E-7CA6-4B28-A8BB-7AFA32EFC1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10" name="Freeform 174">
                <a:extLst>
                  <a:ext uri="{FF2B5EF4-FFF2-40B4-BE49-F238E27FC236}">
                    <a16:creationId xmlns:a16="http://schemas.microsoft.com/office/drawing/2014/main" id="{E0244236-0F73-421E-9991-5B8DBC32A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11" name="Freeform 175">
                <a:extLst>
                  <a:ext uri="{FF2B5EF4-FFF2-40B4-BE49-F238E27FC236}">
                    <a16:creationId xmlns:a16="http://schemas.microsoft.com/office/drawing/2014/main" id="{3FC9BB5E-C587-4BC4-8D11-85C5DBAE6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12" name="Freeform 176">
                <a:extLst>
                  <a:ext uri="{FF2B5EF4-FFF2-40B4-BE49-F238E27FC236}">
                    <a16:creationId xmlns:a16="http://schemas.microsoft.com/office/drawing/2014/main" id="{0A68258D-EB32-4EFB-B65B-CEB71385F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13" name="Freeform 177">
                <a:extLst>
                  <a:ext uri="{FF2B5EF4-FFF2-40B4-BE49-F238E27FC236}">
                    <a16:creationId xmlns:a16="http://schemas.microsoft.com/office/drawing/2014/main" id="{83713222-7073-468D-BC6F-8A49C2D3B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985" name="Text Box 178">
              <a:extLst>
                <a:ext uri="{FF2B5EF4-FFF2-40B4-BE49-F238E27FC236}">
                  <a16:creationId xmlns:a16="http://schemas.microsoft.com/office/drawing/2014/main" id="{94EA2A1C-8A61-400D-A5B7-F5B1CBB42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179">
            <a:extLst>
              <a:ext uri="{FF2B5EF4-FFF2-40B4-BE49-F238E27FC236}">
                <a16:creationId xmlns:a16="http://schemas.microsoft.com/office/drawing/2014/main" id="{F8C7FA38-3FB6-4807-8C79-4C7A99FB2960}"/>
              </a:ext>
            </a:extLst>
          </p:cNvPr>
          <p:cNvGrpSpPr>
            <a:grpSpLocks/>
          </p:cNvGrpSpPr>
          <p:nvPr/>
        </p:nvGrpSpPr>
        <p:grpSpPr bwMode="auto">
          <a:xfrm>
            <a:off x="8985250" y="3906838"/>
            <a:ext cx="495300" cy="887412"/>
            <a:chOff x="4368" y="0"/>
            <a:chExt cx="1392" cy="1567"/>
          </a:xfrm>
        </p:grpSpPr>
        <p:grpSp>
          <p:nvGrpSpPr>
            <p:cNvPr id="36950" name="Group 180">
              <a:extLst>
                <a:ext uri="{FF2B5EF4-FFF2-40B4-BE49-F238E27FC236}">
                  <a16:creationId xmlns:a16="http://schemas.microsoft.com/office/drawing/2014/main" id="{4F952E13-990D-491A-A21F-290FE8E67F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96117" name="Freeform 181">
                <a:extLst>
                  <a:ext uri="{FF2B5EF4-FFF2-40B4-BE49-F238E27FC236}">
                    <a16:creationId xmlns:a16="http://schemas.microsoft.com/office/drawing/2014/main" id="{E6A71549-FDB6-4805-896D-309D3BCC1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18" name="Freeform 182">
                <a:extLst>
                  <a:ext uri="{FF2B5EF4-FFF2-40B4-BE49-F238E27FC236}">
                    <a16:creationId xmlns:a16="http://schemas.microsoft.com/office/drawing/2014/main" id="{09B35634-F3A9-4518-BCE0-E5DC3BF82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19" name="Rectangle 183">
                <a:extLst>
                  <a:ext uri="{FF2B5EF4-FFF2-40B4-BE49-F238E27FC236}">
                    <a16:creationId xmlns:a16="http://schemas.microsoft.com/office/drawing/2014/main" id="{3EC2381A-AA96-4865-9B13-FCB76017B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6120" name="Freeform 184">
                <a:extLst>
                  <a:ext uri="{FF2B5EF4-FFF2-40B4-BE49-F238E27FC236}">
                    <a16:creationId xmlns:a16="http://schemas.microsoft.com/office/drawing/2014/main" id="{03D97B60-CE3D-42EC-AFCB-2CA6580AD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21" name="Freeform 185">
                <a:extLst>
                  <a:ext uri="{FF2B5EF4-FFF2-40B4-BE49-F238E27FC236}">
                    <a16:creationId xmlns:a16="http://schemas.microsoft.com/office/drawing/2014/main" id="{4F1B1C56-C9EB-46D7-9792-A969A5BDC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22" name="Freeform 186">
                <a:extLst>
                  <a:ext uri="{FF2B5EF4-FFF2-40B4-BE49-F238E27FC236}">
                    <a16:creationId xmlns:a16="http://schemas.microsoft.com/office/drawing/2014/main" id="{1D175120-D288-49E5-9B51-A26BE8D8D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23" name="Freeform 187">
                <a:extLst>
                  <a:ext uri="{FF2B5EF4-FFF2-40B4-BE49-F238E27FC236}">
                    <a16:creationId xmlns:a16="http://schemas.microsoft.com/office/drawing/2014/main" id="{2C7BC843-3D77-4C31-B6CE-6F61BBF65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24" name="Rectangle 188">
                <a:extLst>
                  <a:ext uri="{FF2B5EF4-FFF2-40B4-BE49-F238E27FC236}">
                    <a16:creationId xmlns:a16="http://schemas.microsoft.com/office/drawing/2014/main" id="{68C93B19-C7C4-4383-ACFF-C55B0A342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6125" name="Freeform 189">
                <a:extLst>
                  <a:ext uri="{FF2B5EF4-FFF2-40B4-BE49-F238E27FC236}">
                    <a16:creationId xmlns:a16="http://schemas.microsoft.com/office/drawing/2014/main" id="{1785061C-BF94-4779-A404-25A06E7B0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26" name="Freeform 190">
                <a:extLst>
                  <a:ext uri="{FF2B5EF4-FFF2-40B4-BE49-F238E27FC236}">
                    <a16:creationId xmlns:a16="http://schemas.microsoft.com/office/drawing/2014/main" id="{5E6E31F2-1753-4F79-83A0-6A75542C1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27" name="Freeform 191">
                <a:extLst>
                  <a:ext uri="{FF2B5EF4-FFF2-40B4-BE49-F238E27FC236}">
                    <a16:creationId xmlns:a16="http://schemas.microsoft.com/office/drawing/2014/main" id="{A394E57D-A17E-4CBD-A327-77D2888AB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28" name="Freeform 192">
                <a:extLst>
                  <a:ext uri="{FF2B5EF4-FFF2-40B4-BE49-F238E27FC236}">
                    <a16:creationId xmlns:a16="http://schemas.microsoft.com/office/drawing/2014/main" id="{DAF451BB-BF00-4DB1-90F1-D463E1B51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29" name="Freeform 193">
                <a:extLst>
                  <a:ext uri="{FF2B5EF4-FFF2-40B4-BE49-F238E27FC236}">
                    <a16:creationId xmlns:a16="http://schemas.microsoft.com/office/drawing/2014/main" id="{49804808-A9A1-4CE6-9991-5EBA58F88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30" name="Freeform 194">
                <a:extLst>
                  <a:ext uri="{FF2B5EF4-FFF2-40B4-BE49-F238E27FC236}">
                    <a16:creationId xmlns:a16="http://schemas.microsoft.com/office/drawing/2014/main" id="{D6C77F9B-AA4B-4957-AA02-121B730C8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31" name="Freeform 195">
                <a:extLst>
                  <a:ext uri="{FF2B5EF4-FFF2-40B4-BE49-F238E27FC236}">
                    <a16:creationId xmlns:a16="http://schemas.microsoft.com/office/drawing/2014/main" id="{71D79090-74B5-46C8-9999-30AEEB410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32" name="Freeform 196">
                <a:extLst>
                  <a:ext uri="{FF2B5EF4-FFF2-40B4-BE49-F238E27FC236}">
                    <a16:creationId xmlns:a16="http://schemas.microsoft.com/office/drawing/2014/main" id="{088F65A2-D9E2-48B5-BFC5-A4B34162C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33" name="Freeform 197">
                <a:extLst>
                  <a:ext uri="{FF2B5EF4-FFF2-40B4-BE49-F238E27FC236}">
                    <a16:creationId xmlns:a16="http://schemas.microsoft.com/office/drawing/2014/main" id="{7CC12209-E645-430B-9B1F-4523CB974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34" name="Freeform 198">
                <a:extLst>
                  <a:ext uri="{FF2B5EF4-FFF2-40B4-BE49-F238E27FC236}">
                    <a16:creationId xmlns:a16="http://schemas.microsoft.com/office/drawing/2014/main" id="{3FE84A99-C7B9-4233-8ABE-F97268DC3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35" name="Freeform 199">
                <a:extLst>
                  <a:ext uri="{FF2B5EF4-FFF2-40B4-BE49-F238E27FC236}">
                    <a16:creationId xmlns:a16="http://schemas.microsoft.com/office/drawing/2014/main" id="{F380E0DF-97C3-42A3-9108-E0780A4C3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36" name="Freeform 200">
                <a:extLst>
                  <a:ext uri="{FF2B5EF4-FFF2-40B4-BE49-F238E27FC236}">
                    <a16:creationId xmlns:a16="http://schemas.microsoft.com/office/drawing/2014/main" id="{720AB646-9C1E-4B54-8EF9-B1D4BA01A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37" name="Freeform 201">
                <a:extLst>
                  <a:ext uri="{FF2B5EF4-FFF2-40B4-BE49-F238E27FC236}">
                    <a16:creationId xmlns:a16="http://schemas.microsoft.com/office/drawing/2014/main" id="{B035BE4D-C1D5-41F2-90E2-8BF801CD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38" name="Freeform 202">
                <a:extLst>
                  <a:ext uri="{FF2B5EF4-FFF2-40B4-BE49-F238E27FC236}">
                    <a16:creationId xmlns:a16="http://schemas.microsoft.com/office/drawing/2014/main" id="{71CE9127-DEF1-4B74-AE41-0CF0A8D91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39" name="Freeform 203">
                <a:extLst>
                  <a:ext uri="{FF2B5EF4-FFF2-40B4-BE49-F238E27FC236}">
                    <a16:creationId xmlns:a16="http://schemas.microsoft.com/office/drawing/2014/main" id="{E0961D0A-DDAA-447A-A05F-F3DDDE8D9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40" name="Freeform 204">
                <a:extLst>
                  <a:ext uri="{FF2B5EF4-FFF2-40B4-BE49-F238E27FC236}">
                    <a16:creationId xmlns:a16="http://schemas.microsoft.com/office/drawing/2014/main" id="{2070B44A-8D8F-4595-A508-084325A0C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41" name="Freeform 205">
                <a:extLst>
                  <a:ext uri="{FF2B5EF4-FFF2-40B4-BE49-F238E27FC236}">
                    <a16:creationId xmlns:a16="http://schemas.microsoft.com/office/drawing/2014/main" id="{597E243C-291A-43C0-A424-A7CC50F0A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42" name="Freeform 206">
                <a:extLst>
                  <a:ext uri="{FF2B5EF4-FFF2-40B4-BE49-F238E27FC236}">
                    <a16:creationId xmlns:a16="http://schemas.microsoft.com/office/drawing/2014/main" id="{55511C4F-E3C2-4ADB-8565-305ABEA7E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43" name="Freeform 207">
                <a:extLst>
                  <a:ext uri="{FF2B5EF4-FFF2-40B4-BE49-F238E27FC236}">
                    <a16:creationId xmlns:a16="http://schemas.microsoft.com/office/drawing/2014/main" id="{F9CC5739-312A-494E-9DCE-B7F485706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44" name="Freeform 208">
                <a:extLst>
                  <a:ext uri="{FF2B5EF4-FFF2-40B4-BE49-F238E27FC236}">
                    <a16:creationId xmlns:a16="http://schemas.microsoft.com/office/drawing/2014/main" id="{B5AD6AF4-48B3-4A5D-A471-0893B91D5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45" name="Freeform 209">
                <a:extLst>
                  <a:ext uri="{FF2B5EF4-FFF2-40B4-BE49-F238E27FC236}">
                    <a16:creationId xmlns:a16="http://schemas.microsoft.com/office/drawing/2014/main" id="{9E44DC15-0653-4D34-A24A-6B3F3AE27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46" name="Freeform 210">
                <a:extLst>
                  <a:ext uri="{FF2B5EF4-FFF2-40B4-BE49-F238E27FC236}">
                    <a16:creationId xmlns:a16="http://schemas.microsoft.com/office/drawing/2014/main" id="{3F7156EF-37FE-44B5-B4CE-DF08F3C29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47" name="Freeform 211">
                <a:extLst>
                  <a:ext uri="{FF2B5EF4-FFF2-40B4-BE49-F238E27FC236}">
                    <a16:creationId xmlns:a16="http://schemas.microsoft.com/office/drawing/2014/main" id="{66C75013-CF40-4842-A23B-3365F02A6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48" name="Freeform 212">
                <a:extLst>
                  <a:ext uri="{FF2B5EF4-FFF2-40B4-BE49-F238E27FC236}">
                    <a16:creationId xmlns:a16="http://schemas.microsoft.com/office/drawing/2014/main" id="{595253E5-EBDE-40DF-9A22-3A56C92A3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951" name="Text Box 213">
              <a:extLst>
                <a:ext uri="{FF2B5EF4-FFF2-40B4-BE49-F238E27FC236}">
                  <a16:creationId xmlns:a16="http://schemas.microsoft.com/office/drawing/2014/main" id="{97548378-2245-4C33-9B3E-CA3061533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214">
            <a:extLst>
              <a:ext uri="{FF2B5EF4-FFF2-40B4-BE49-F238E27FC236}">
                <a16:creationId xmlns:a16="http://schemas.microsoft.com/office/drawing/2014/main" id="{F666022B-4DBC-4BAA-BE19-FB03FBB5F21C}"/>
              </a:ext>
            </a:extLst>
          </p:cNvPr>
          <p:cNvGrpSpPr>
            <a:grpSpLocks/>
          </p:cNvGrpSpPr>
          <p:nvPr/>
        </p:nvGrpSpPr>
        <p:grpSpPr bwMode="auto">
          <a:xfrm>
            <a:off x="8015288" y="3910013"/>
            <a:ext cx="495300" cy="887412"/>
            <a:chOff x="4368" y="0"/>
            <a:chExt cx="1392" cy="1567"/>
          </a:xfrm>
        </p:grpSpPr>
        <p:grpSp>
          <p:nvGrpSpPr>
            <p:cNvPr id="36916" name="Group 215">
              <a:extLst>
                <a:ext uri="{FF2B5EF4-FFF2-40B4-BE49-F238E27FC236}">
                  <a16:creationId xmlns:a16="http://schemas.microsoft.com/office/drawing/2014/main" id="{84B530FB-8872-45F4-A7EC-EE7843A512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96152" name="Freeform 216">
                <a:extLst>
                  <a:ext uri="{FF2B5EF4-FFF2-40B4-BE49-F238E27FC236}">
                    <a16:creationId xmlns:a16="http://schemas.microsoft.com/office/drawing/2014/main" id="{6CB3ACD5-0BCD-4245-8CA5-CBA33D75C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53" name="Freeform 217">
                <a:extLst>
                  <a:ext uri="{FF2B5EF4-FFF2-40B4-BE49-F238E27FC236}">
                    <a16:creationId xmlns:a16="http://schemas.microsoft.com/office/drawing/2014/main" id="{CC229F74-2BE0-430B-8CB4-68B9F1F21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54" name="Rectangle 218">
                <a:extLst>
                  <a:ext uri="{FF2B5EF4-FFF2-40B4-BE49-F238E27FC236}">
                    <a16:creationId xmlns:a16="http://schemas.microsoft.com/office/drawing/2014/main" id="{07C78CCC-6790-48A5-9598-4F70D6036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6155" name="Freeform 219">
                <a:extLst>
                  <a:ext uri="{FF2B5EF4-FFF2-40B4-BE49-F238E27FC236}">
                    <a16:creationId xmlns:a16="http://schemas.microsoft.com/office/drawing/2014/main" id="{91DB19C3-54E7-4C6E-9F45-6A7804A89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56" name="Freeform 220">
                <a:extLst>
                  <a:ext uri="{FF2B5EF4-FFF2-40B4-BE49-F238E27FC236}">
                    <a16:creationId xmlns:a16="http://schemas.microsoft.com/office/drawing/2014/main" id="{1DB4F35E-4B0F-4D67-B8B7-5789E7D6C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57" name="Freeform 221">
                <a:extLst>
                  <a:ext uri="{FF2B5EF4-FFF2-40B4-BE49-F238E27FC236}">
                    <a16:creationId xmlns:a16="http://schemas.microsoft.com/office/drawing/2014/main" id="{C7F132C0-B958-4E09-95BF-DE7F75961B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58" name="Freeform 222">
                <a:extLst>
                  <a:ext uri="{FF2B5EF4-FFF2-40B4-BE49-F238E27FC236}">
                    <a16:creationId xmlns:a16="http://schemas.microsoft.com/office/drawing/2014/main" id="{E91F39DB-0EF1-40FF-9427-19BE82F9A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59" name="Rectangle 223">
                <a:extLst>
                  <a:ext uri="{FF2B5EF4-FFF2-40B4-BE49-F238E27FC236}">
                    <a16:creationId xmlns:a16="http://schemas.microsoft.com/office/drawing/2014/main" id="{92124020-173F-4A35-9F7A-FA6E8A1F8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6160" name="Freeform 224">
                <a:extLst>
                  <a:ext uri="{FF2B5EF4-FFF2-40B4-BE49-F238E27FC236}">
                    <a16:creationId xmlns:a16="http://schemas.microsoft.com/office/drawing/2014/main" id="{478B69B7-AAE6-4FE8-B45E-9C7CA7874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61" name="Freeform 225">
                <a:extLst>
                  <a:ext uri="{FF2B5EF4-FFF2-40B4-BE49-F238E27FC236}">
                    <a16:creationId xmlns:a16="http://schemas.microsoft.com/office/drawing/2014/main" id="{B515274D-104E-41C2-9DD1-7CF006DD8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62" name="Freeform 226">
                <a:extLst>
                  <a:ext uri="{FF2B5EF4-FFF2-40B4-BE49-F238E27FC236}">
                    <a16:creationId xmlns:a16="http://schemas.microsoft.com/office/drawing/2014/main" id="{1B32FB6E-3D9A-49E2-91C3-A6A65D2CB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63" name="Freeform 227">
                <a:extLst>
                  <a:ext uri="{FF2B5EF4-FFF2-40B4-BE49-F238E27FC236}">
                    <a16:creationId xmlns:a16="http://schemas.microsoft.com/office/drawing/2014/main" id="{255F2F32-BF23-46EE-9B03-29B403B67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64" name="Freeform 228">
                <a:extLst>
                  <a:ext uri="{FF2B5EF4-FFF2-40B4-BE49-F238E27FC236}">
                    <a16:creationId xmlns:a16="http://schemas.microsoft.com/office/drawing/2014/main" id="{9A703476-C1E3-44B3-A1D8-4F5E93497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65" name="Freeform 229">
                <a:extLst>
                  <a:ext uri="{FF2B5EF4-FFF2-40B4-BE49-F238E27FC236}">
                    <a16:creationId xmlns:a16="http://schemas.microsoft.com/office/drawing/2014/main" id="{227ACF1B-D78C-4A3C-95BB-F72A6D9CE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66" name="Freeform 230">
                <a:extLst>
                  <a:ext uri="{FF2B5EF4-FFF2-40B4-BE49-F238E27FC236}">
                    <a16:creationId xmlns:a16="http://schemas.microsoft.com/office/drawing/2014/main" id="{8E5696AF-EA83-4E8B-B8E6-CE31659E9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67" name="Freeform 231">
                <a:extLst>
                  <a:ext uri="{FF2B5EF4-FFF2-40B4-BE49-F238E27FC236}">
                    <a16:creationId xmlns:a16="http://schemas.microsoft.com/office/drawing/2014/main" id="{132FCF89-4446-4C23-BF14-0D7D6B98A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68" name="Freeform 232">
                <a:extLst>
                  <a:ext uri="{FF2B5EF4-FFF2-40B4-BE49-F238E27FC236}">
                    <a16:creationId xmlns:a16="http://schemas.microsoft.com/office/drawing/2014/main" id="{4EB2B4F3-5957-4D2D-AC1B-E819FFF75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69" name="Freeform 233">
                <a:extLst>
                  <a:ext uri="{FF2B5EF4-FFF2-40B4-BE49-F238E27FC236}">
                    <a16:creationId xmlns:a16="http://schemas.microsoft.com/office/drawing/2014/main" id="{5C752C80-D0C8-4855-93DB-359F73729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70" name="Freeform 234">
                <a:extLst>
                  <a:ext uri="{FF2B5EF4-FFF2-40B4-BE49-F238E27FC236}">
                    <a16:creationId xmlns:a16="http://schemas.microsoft.com/office/drawing/2014/main" id="{CA5D4C6A-0626-4594-BC7E-AB96AD46B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71" name="Freeform 235">
                <a:extLst>
                  <a:ext uri="{FF2B5EF4-FFF2-40B4-BE49-F238E27FC236}">
                    <a16:creationId xmlns:a16="http://schemas.microsoft.com/office/drawing/2014/main" id="{238DF62D-255A-41B7-B4D0-52EE248C5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72" name="Freeform 236">
                <a:extLst>
                  <a:ext uri="{FF2B5EF4-FFF2-40B4-BE49-F238E27FC236}">
                    <a16:creationId xmlns:a16="http://schemas.microsoft.com/office/drawing/2014/main" id="{661DFA8F-1657-46E7-9759-E5F5DF2C1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73" name="Freeform 237">
                <a:extLst>
                  <a:ext uri="{FF2B5EF4-FFF2-40B4-BE49-F238E27FC236}">
                    <a16:creationId xmlns:a16="http://schemas.microsoft.com/office/drawing/2014/main" id="{8646A927-E536-4FE2-BE19-B48C2F8BB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74" name="Freeform 238">
                <a:extLst>
                  <a:ext uri="{FF2B5EF4-FFF2-40B4-BE49-F238E27FC236}">
                    <a16:creationId xmlns:a16="http://schemas.microsoft.com/office/drawing/2014/main" id="{DE456192-5262-47D1-9BFE-18A5289DF2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75" name="Freeform 239">
                <a:extLst>
                  <a:ext uri="{FF2B5EF4-FFF2-40B4-BE49-F238E27FC236}">
                    <a16:creationId xmlns:a16="http://schemas.microsoft.com/office/drawing/2014/main" id="{6C455D23-F76E-40EE-9179-E396F7BB8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76" name="Freeform 240">
                <a:extLst>
                  <a:ext uri="{FF2B5EF4-FFF2-40B4-BE49-F238E27FC236}">
                    <a16:creationId xmlns:a16="http://schemas.microsoft.com/office/drawing/2014/main" id="{A26EC53E-4734-4465-90B1-A7176FE40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77" name="Freeform 241">
                <a:extLst>
                  <a:ext uri="{FF2B5EF4-FFF2-40B4-BE49-F238E27FC236}">
                    <a16:creationId xmlns:a16="http://schemas.microsoft.com/office/drawing/2014/main" id="{29C4345A-A389-4F5F-95D8-45AC05422F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78" name="Freeform 242">
                <a:extLst>
                  <a:ext uri="{FF2B5EF4-FFF2-40B4-BE49-F238E27FC236}">
                    <a16:creationId xmlns:a16="http://schemas.microsoft.com/office/drawing/2014/main" id="{7D45C26F-E8BD-4D1F-A0E9-493D34571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79" name="Freeform 243">
                <a:extLst>
                  <a:ext uri="{FF2B5EF4-FFF2-40B4-BE49-F238E27FC236}">
                    <a16:creationId xmlns:a16="http://schemas.microsoft.com/office/drawing/2014/main" id="{360B801A-27E5-41CB-BC3F-A04F5EDFE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80" name="Freeform 244">
                <a:extLst>
                  <a:ext uri="{FF2B5EF4-FFF2-40B4-BE49-F238E27FC236}">
                    <a16:creationId xmlns:a16="http://schemas.microsoft.com/office/drawing/2014/main" id="{E7BE7148-C035-43A9-B97C-CCA9130B0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81" name="Freeform 245">
                <a:extLst>
                  <a:ext uri="{FF2B5EF4-FFF2-40B4-BE49-F238E27FC236}">
                    <a16:creationId xmlns:a16="http://schemas.microsoft.com/office/drawing/2014/main" id="{31EB229F-2C46-4BF7-B6B1-E2C09DE4A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82" name="Freeform 246">
                <a:extLst>
                  <a:ext uri="{FF2B5EF4-FFF2-40B4-BE49-F238E27FC236}">
                    <a16:creationId xmlns:a16="http://schemas.microsoft.com/office/drawing/2014/main" id="{D96B0781-B060-4844-9138-B73230BCA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83" name="Freeform 247">
                <a:extLst>
                  <a:ext uri="{FF2B5EF4-FFF2-40B4-BE49-F238E27FC236}">
                    <a16:creationId xmlns:a16="http://schemas.microsoft.com/office/drawing/2014/main" id="{897DBE81-2EB2-4846-935F-30A0898C8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917" name="Text Box 248">
              <a:extLst>
                <a:ext uri="{FF2B5EF4-FFF2-40B4-BE49-F238E27FC236}">
                  <a16:creationId xmlns:a16="http://schemas.microsoft.com/office/drawing/2014/main" id="{61EB8A0C-1F12-4F2E-8889-46D82EB35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Group 249">
            <a:extLst>
              <a:ext uri="{FF2B5EF4-FFF2-40B4-BE49-F238E27FC236}">
                <a16:creationId xmlns:a16="http://schemas.microsoft.com/office/drawing/2014/main" id="{5596B979-F849-4C81-93E5-0F28D1E5C907}"/>
              </a:ext>
            </a:extLst>
          </p:cNvPr>
          <p:cNvGrpSpPr>
            <a:grpSpLocks/>
          </p:cNvGrpSpPr>
          <p:nvPr/>
        </p:nvGrpSpPr>
        <p:grpSpPr bwMode="auto">
          <a:xfrm>
            <a:off x="9859963" y="3900488"/>
            <a:ext cx="495300" cy="887412"/>
            <a:chOff x="4368" y="0"/>
            <a:chExt cx="1392" cy="1567"/>
          </a:xfrm>
        </p:grpSpPr>
        <p:grpSp>
          <p:nvGrpSpPr>
            <p:cNvPr id="36882" name="Group 250">
              <a:extLst>
                <a:ext uri="{FF2B5EF4-FFF2-40B4-BE49-F238E27FC236}">
                  <a16:creationId xmlns:a16="http://schemas.microsoft.com/office/drawing/2014/main" id="{9FCC67AC-A962-4F7B-9E94-573CFFAE6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96187" name="Freeform 251">
                <a:extLst>
                  <a:ext uri="{FF2B5EF4-FFF2-40B4-BE49-F238E27FC236}">
                    <a16:creationId xmlns:a16="http://schemas.microsoft.com/office/drawing/2014/main" id="{C54FD6BF-6828-40BB-B340-F4D23D194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88" name="Freeform 252">
                <a:extLst>
                  <a:ext uri="{FF2B5EF4-FFF2-40B4-BE49-F238E27FC236}">
                    <a16:creationId xmlns:a16="http://schemas.microsoft.com/office/drawing/2014/main" id="{A7928A35-CA30-4905-BAD3-56CCCDCC4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89" name="Rectangle 253">
                <a:extLst>
                  <a:ext uri="{FF2B5EF4-FFF2-40B4-BE49-F238E27FC236}">
                    <a16:creationId xmlns:a16="http://schemas.microsoft.com/office/drawing/2014/main" id="{94A1D60E-8F5A-4596-9113-FFD16BA2A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6190" name="Freeform 254">
                <a:extLst>
                  <a:ext uri="{FF2B5EF4-FFF2-40B4-BE49-F238E27FC236}">
                    <a16:creationId xmlns:a16="http://schemas.microsoft.com/office/drawing/2014/main" id="{8FFD1111-897E-424D-B78A-0EA8B313C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91" name="Freeform 255">
                <a:extLst>
                  <a:ext uri="{FF2B5EF4-FFF2-40B4-BE49-F238E27FC236}">
                    <a16:creationId xmlns:a16="http://schemas.microsoft.com/office/drawing/2014/main" id="{C111D65B-5372-4EDF-B054-532B53948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92" name="Freeform 256">
                <a:extLst>
                  <a:ext uri="{FF2B5EF4-FFF2-40B4-BE49-F238E27FC236}">
                    <a16:creationId xmlns:a16="http://schemas.microsoft.com/office/drawing/2014/main" id="{8E76E6FF-39C0-4CBF-9498-8FCAE1018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93" name="Freeform 257">
                <a:extLst>
                  <a:ext uri="{FF2B5EF4-FFF2-40B4-BE49-F238E27FC236}">
                    <a16:creationId xmlns:a16="http://schemas.microsoft.com/office/drawing/2014/main" id="{0A753F5E-6A9D-4F80-ABF0-C2CC516FD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94" name="Rectangle 258">
                <a:extLst>
                  <a:ext uri="{FF2B5EF4-FFF2-40B4-BE49-F238E27FC236}">
                    <a16:creationId xmlns:a16="http://schemas.microsoft.com/office/drawing/2014/main" id="{BD5B2897-1791-4C41-B432-A13A15DF2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6195" name="Freeform 259">
                <a:extLst>
                  <a:ext uri="{FF2B5EF4-FFF2-40B4-BE49-F238E27FC236}">
                    <a16:creationId xmlns:a16="http://schemas.microsoft.com/office/drawing/2014/main" id="{45EEB416-78F7-46F2-AE77-65276F9F2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96" name="Freeform 260">
                <a:extLst>
                  <a:ext uri="{FF2B5EF4-FFF2-40B4-BE49-F238E27FC236}">
                    <a16:creationId xmlns:a16="http://schemas.microsoft.com/office/drawing/2014/main" id="{84EE08E8-91CC-437F-B2E8-6EAB138575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97" name="Freeform 261">
                <a:extLst>
                  <a:ext uri="{FF2B5EF4-FFF2-40B4-BE49-F238E27FC236}">
                    <a16:creationId xmlns:a16="http://schemas.microsoft.com/office/drawing/2014/main" id="{B086FE11-64E1-42BA-9B29-BC51E710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98" name="Freeform 262">
                <a:extLst>
                  <a:ext uri="{FF2B5EF4-FFF2-40B4-BE49-F238E27FC236}">
                    <a16:creationId xmlns:a16="http://schemas.microsoft.com/office/drawing/2014/main" id="{42BB0194-7CE5-4961-BE5D-2B3699E0F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199" name="Freeform 263">
                <a:extLst>
                  <a:ext uri="{FF2B5EF4-FFF2-40B4-BE49-F238E27FC236}">
                    <a16:creationId xmlns:a16="http://schemas.microsoft.com/office/drawing/2014/main" id="{B454B3CB-E187-45BF-8032-969BB4EAD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200" name="Freeform 264">
                <a:extLst>
                  <a:ext uri="{FF2B5EF4-FFF2-40B4-BE49-F238E27FC236}">
                    <a16:creationId xmlns:a16="http://schemas.microsoft.com/office/drawing/2014/main" id="{2164F0F9-AB66-4CB3-A753-23419260B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201" name="Freeform 265">
                <a:extLst>
                  <a:ext uri="{FF2B5EF4-FFF2-40B4-BE49-F238E27FC236}">
                    <a16:creationId xmlns:a16="http://schemas.microsoft.com/office/drawing/2014/main" id="{67868014-E2A8-4B96-B4BC-A49201320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202" name="Freeform 266">
                <a:extLst>
                  <a:ext uri="{FF2B5EF4-FFF2-40B4-BE49-F238E27FC236}">
                    <a16:creationId xmlns:a16="http://schemas.microsoft.com/office/drawing/2014/main" id="{997B1A2C-18CF-4DDA-9408-D5506F00AB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203" name="Freeform 267">
                <a:extLst>
                  <a:ext uri="{FF2B5EF4-FFF2-40B4-BE49-F238E27FC236}">
                    <a16:creationId xmlns:a16="http://schemas.microsoft.com/office/drawing/2014/main" id="{A2E39B4D-8D06-441D-98C8-6F729233E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204" name="Freeform 268">
                <a:extLst>
                  <a:ext uri="{FF2B5EF4-FFF2-40B4-BE49-F238E27FC236}">
                    <a16:creationId xmlns:a16="http://schemas.microsoft.com/office/drawing/2014/main" id="{2032E8C6-662D-473E-9288-CDDE4DCFEF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205" name="Freeform 269">
                <a:extLst>
                  <a:ext uri="{FF2B5EF4-FFF2-40B4-BE49-F238E27FC236}">
                    <a16:creationId xmlns:a16="http://schemas.microsoft.com/office/drawing/2014/main" id="{ABBCE25F-8EBB-4566-89A6-60D0CE0FC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206" name="Freeform 270">
                <a:extLst>
                  <a:ext uri="{FF2B5EF4-FFF2-40B4-BE49-F238E27FC236}">
                    <a16:creationId xmlns:a16="http://schemas.microsoft.com/office/drawing/2014/main" id="{D78F019A-6421-41B8-BF2A-9D157545A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207" name="Freeform 271">
                <a:extLst>
                  <a:ext uri="{FF2B5EF4-FFF2-40B4-BE49-F238E27FC236}">
                    <a16:creationId xmlns:a16="http://schemas.microsoft.com/office/drawing/2014/main" id="{1B2C8CF9-865E-40F2-BA2A-9491D3E7A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208" name="Freeform 272">
                <a:extLst>
                  <a:ext uri="{FF2B5EF4-FFF2-40B4-BE49-F238E27FC236}">
                    <a16:creationId xmlns:a16="http://schemas.microsoft.com/office/drawing/2014/main" id="{3DCB4219-041B-474E-9789-726BC2BDA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209" name="Freeform 273">
                <a:extLst>
                  <a:ext uri="{FF2B5EF4-FFF2-40B4-BE49-F238E27FC236}">
                    <a16:creationId xmlns:a16="http://schemas.microsoft.com/office/drawing/2014/main" id="{91D17D3F-EFB9-4FDA-BE37-D26BB6DEC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210" name="Freeform 274">
                <a:extLst>
                  <a:ext uri="{FF2B5EF4-FFF2-40B4-BE49-F238E27FC236}">
                    <a16:creationId xmlns:a16="http://schemas.microsoft.com/office/drawing/2014/main" id="{7894C3DB-810C-4357-9F14-AF0F4E24F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211" name="Freeform 275">
                <a:extLst>
                  <a:ext uri="{FF2B5EF4-FFF2-40B4-BE49-F238E27FC236}">
                    <a16:creationId xmlns:a16="http://schemas.microsoft.com/office/drawing/2014/main" id="{35E8F8E9-D7EC-4A3C-A194-AB77F9DD8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212" name="Freeform 276">
                <a:extLst>
                  <a:ext uri="{FF2B5EF4-FFF2-40B4-BE49-F238E27FC236}">
                    <a16:creationId xmlns:a16="http://schemas.microsoft.com/office/drawing/2014/main" id="{21566270-6E2D-4236-A8E5-C841A1752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213" name="Freeform 277">
                <a:extLst>
                  <a:ext uri="{FF2B5EF4-FFF2-40B4-BE49-F238E27FC236}">
                    <a16:creationId xmlns:a16="http://schemas.microsoft.com/office/drawing/2014/main" id="{9585EA9A-D39B-477F-97A8-CB4148FE8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214" name="Freeform 278">
                <a:extLst>
                  <a:ext uri="{FF2B5EF4-FFF2-40B4-BE49-F238E27FC236}">
                    <a16:creationId xmlns:a16="http://schemas.microsoft.com/office/drawing/2014/main" id="{083A063D-2F95-48A3-B8C0-79E0EAB2E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215" name="Freeform 279">
                <a:extLst>
                  <a:ext uri="{FF2B5EF4-FFF2-40B4-BE49-F238E27FC236}">
                    <a16:creationId xmlns:a16="http://schemas.microsoft.com/office/drawing/2014/main" id="{460D0B5A-FBA0-45BD-8695-F6E0AD756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216" name="Freeform 280">
                <a:extLst>
                  <a:ext uri="{FF2B5EF4-FFF2-40B4-BE49-F238E27FC236}">
                    <a16:creationId xmlns:a16="http://schemas.microsoft.com/office/drawing/2014/main" id="{BD88736D-CCF8-4483-9CE5-B9A61AA5B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217" name="Freeform 281">
                <a:extLst>
                  <a:ext uri="{FF2B5EF4-FFF2-40B4-BE49-F238E27FC236}">
                    <a16:creationId xmlns:a16="http://schemas.microsoft.com/office/drawing/2014/main" id="{7FAD13E2-C32C-46EE-806E-76C171E6A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218" name="Freeform 282">
                <a:extLst>
                  <a:ext uri="{FF2B5EF4-FFF2-40B4-BE49-F238E27FC236}">
                    <a16:creationId xmlns:a16="http://schemas.microsoft.com/office/drawing/2014/main" id="{5ABFA0AD-9C7E-464D-8C8B-4540373E5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883" name="Text Box 283">
              <a:extLst>
                <a:ext uri="{FF2B5EF4-FFF2-40B4-BE49-F238E27FC236}">
                  <a16:creationId xmlns:a16="http://schemas.microsoft.com/office/drawing/2014/main" id="{92BE23C2-8808-4849-B43F-E0C9B0454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sp>
        <p:nvSpPr>
          <p:cNvPr id="296220" name="Text Box 284">
            <a:extLst>
              <a:ext uri="{FF2B5EF4-FFF2-40B4-BE49-F238E27FC236}">
                <a16:creationId xmlns:a16="http://schemas.microsoft.com/office/drawing/2014/main" id="{38D656D0-035E-4067-8888-9B834D912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3" y="2565400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j=0</a:t>
            </a:r>
          </a:p>
        </p:txBody>
      </p:sp>
      <p:sp>
        <p:nvSpPr>
          <p:cNvPr id="296221" name="Text Box 285">
            <a:extLst>
              <a:ext uri="{FF2B5EF4-FFF2-40B4-BE49-F238E27FC236}">
                <a16:creationId xmlns:a16="http://schemas.microsoft.com/office/drawing/2014/main" id="{88DF6360-708B-4881-AFC4-44150D95C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363" y="2540000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j=1</a:t>
            </a:r>
          </a:p>
        </p:txBody>
      </p:sp>
      <p:sp>
        <p:nvSpPr>
          <p:cNvPr id="296222" name="Text Box 286">
            <a:extLst>
              <a:ext uri="{FF2B5EF4-FFF2-40B4-BE49-F238E27FC236}">
                <a16:creationId xmlns:a16="http://schemas.microsoft.com/office/drawing/2014/main" id="{05095B4A-BDE4-4860-BCBC-DF7011813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851" y="2551113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j=2</a:t>
            </a:r>
          </a:p>
        </p:txBody>
      </p:sp>
      <p:sp>
        <p:nvSpPr>
          <p:cNvPr id="296223" name="Text Box 287">
            <a:extLst>
              <a:ext uri="{FF2B5EF4-FFF2-40B4-BE49-F238E27FC236}">
                <a16:creationId xmlns:a16="http://schemas.microsoft.com/office/drawing/2014/main" id="{9CCC96C5-B9DB-4869-B060-15DA85D6F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6451" y="2551113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j=3</a:t>
            </a:r>
          </a:p>
        </p:txBody>
      </p:sp>
      <p:sp>
        <p:nvSpPr>
          <p:cNvPr id="36880" name="Text Box 288">
            <a:extLst>
              <a:ext uri="{FF2B5EF4-FFF2-40B4-BE49-F238E27FC236}">
                <a16:creationId xmlns:a16="http://schemas.microsoft.com/office/drawing/2014/main" id="{A6B8CA50-C013-4A88-B7ED-8E3119FA4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335338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6881" name="Text Box 289">
            <a:extLst>
              <a:ext uri="{FF2B5EF4-FFF2-40B4-BE49-F238E27FC236}">
                <a16:creationId xmlns:a16="http://schemas.microsoft.com/office/drawing/2014/main" id="{00A52F70-CE85-4B44-8E63-2DC1FD0AC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081463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9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9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9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220" grpId="0"/>
      <p:bldP spid="296220" grpId="1"/>
      <p:bldP spid="296221" grpId="0"/>
      <p:bldP spid="296221" grpId="1"/>
      <p:bldP spid="296222" grpId="0"/>
      <p:bldP spid="296222" grpId="1"/>
      <p:bldP spid="296223" grpId="0"/>
      <p:bldP spid="29622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22B3B9B6-E2E8-4664-B51F-C5B6B022F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</a:t>
            </a:r>
            <a:r>
              <a:rPr lang="en-US" altLang="zh-CN"/>
              <a:t>5-</a:t>
            </a:r>
            <a:r>
              <a:rPr lang="zh-CN" altLang="en-US"/>
              <a:t>文曲星猜数游戏</a:t>
            </a: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E87C8269-8475-435D-8AEE-772C3BFED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0726" y="1485900"/>
            <a:ext cx="8569325" cy="5183188"/>
          </a:xfrm>
        </p:spPr>
        <p:txBody>
          <a:bodyPr/>
          <a:lstStyle/>
          <a:p>
            <a:pPr eaLnBrk="1">
              <a:lnSpc>
                <a:spcPct val="105000"/>
              </a:lnSpc>
              <a:defRPr/>
            </a:pPr>
            <a:r>
              <a:rPr lang="zh-CN" altLang="en-US">
                <a:ea typeface="宋体" pitchFamily="2" charset="-122"/>
              </a:rPr>
              <a:t>统计人猜对的数字个数，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对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a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和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b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的不同位置的元素进行比较，得到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B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前面的数字</a:t>
            </a:r>
            <a:r>
              <a:rPr lang="en-US" altLang="zh-CN" sz="2000">
                <a:latin typeface="Courier New" pitchFamily="49" charset="0"/>
                <a:ea typeface="黑体" pitchFamily="2" charset="-122"/>
              </a:rPr>
              <a:t>	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endParaRPr lang="en-US" altLang="zh-CN" sz="2000">
              <a:latin typeface="Courier New" pitchFamily="49" charset="0"/>
              <a:ea typeface="黑体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good = 0;</a:t>
            </a:r>
            <a:r>
              <a:rPr lang="en-US" altLang="zh-CN" sz="2000">
                <a:latin typeface="Courier New" pitchFamily="49" charset="0"/>
                <a:ea typeface="黑体" pitchFamily="2" charset="-122"/>
              </a:rPr>
              <a:t>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黑体" pitchFamily="2" charset="-122"/>
              </a:rPr>
              <a:t>	for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(j=0; j&lt;4; j++)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	{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		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黑体" pitchFamily="2" charset="-122"/>
              </a:rPr>
              <a:t>for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(k=0; k&lt;4; k++)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		{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		   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黑体" pitchFamily="2" charset="-122"/>
              </a:rPr>
              <a:t>if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(</a:t>
            </a:r>
            <a:r>
              <a:rPr lang="en-US" altLang="zh-CN" sz="2000">
                <a:solidFill>
                  <a:schemeClr val="hlink"/>
                </a:solidFill>
                <a:latin typeface="Courier New" pitchFamily="49" charset="0"/>
                <a:ea typeface="黑体" pitchFamily="2" charset="-122"/>
              </a:rPr>
              <a:t>a[k] 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== b[j] )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		    {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			 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good 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= 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good 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+ 1;    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		    }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		}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	}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zh-CN" altLang="en-US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	 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good = good - right;</a:t>
            </a:r>
            <a:endParaRPr lang="zh-CN" altLang="en-US" sz="20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2" name="Group 284">
            <a:extLst>
              <a:ext uri="{FF2B5EF4-FFF2-40B4-BE49-F238E27FC236}">
                <a16:creationId xmlns:a16="http://schemas.microsoft.com/office/drawing/2014/main" id="{4729140D-8A48-4F9A-A424-232F8C7EABB9}"/>
              </a:ext>
            </a:extLst>
          </p:cNvPr>
          <p:cNvGrpSpPr>
            <a:grpSpLocks/>
          </p:cNvGrpSpPr>
          <p:nvPr/>
        </p:nvGrpSpPr>
        <p:grpSpPr bwMode="auto">
          <a:xfrm>
            <a:off x="7031038" y="2997201"/>
            <a:ext cx="495300" cy="887413"/>
            <a:chOff x="4368" y="0"/>
            <a:chExt cx="1392" cy="1567"/>
          </a:xfrm>
        </p:grpSpPr>
        <p:grpSp>
          <p:nvGrpSpPr>
            <p:cNvPr id="38146" name="Group 285">
              <a:extLst>
                <a:ext uri="{FF2B5EF4-FFF2-40B4-BE49-F238E27FC236}">
                  <a16:creationId xmlns:a16="http://schemas.microsoft.com/office/drawing/2014/main" id="{4551AFE1-651D-464E-8D84-2515B89A99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97246" name="Freeform 286">
                <a:extLst>
                  <a:ext uri="{FF2B5EF4-FFF2-40B4-BE49-F238E27FC236}">
                    <a16:creationId xmlns:a16="http://schemas.microsoft.com/office/drawing/2014/main" id="{A873BA1A-4662-4FA8-AE95-9DE6E0A74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47" name="Freeform 287">
                <a:extLst>
                  <a:ext uri="{FF2B5EF4-FFF2-40B4-BE49-F238E27FC236}">
                    <a16:creationId xmlns:a16="http://schemas.microsoft.com/office/drawing/2014/main" id="{E70D1122-3272-42C6-A69E-41E5544A5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48" name="Rectangle 288">
                <a:extLst>
                  <a:ext uri="{FF2B5EF4-FFF2-40B4-BE49-F238E27FC236}">
                    <a16:creationId xmlns:a16="http://schemas.microsoft.com/office/drawing/2014/main" id="{FC0F1268-2997-4D15-9CFC-6F0D7BDA5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7249" name="Freeform 289">
                <a:extLst>
                  <a:ext uri="{FF2B5EF4-FFF2-40B4-BE49-F238E27FC236}">
                    <a16:creationId xmlns:a16="http://schemas.microsoft.com/office/drawing/2014/main" id="{9EAA4C3F-5B49-421F-85D9-593DA46B8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50" name="Freeform 290">
                <a:extLst>
                  <a:ext uri="{FF2B5EF4-FFF2-40B4-BE49-F238E27FC236}">
                    <a16:creationId xmlns:a16="http://schemas.microsoft.com/office/drawing/2014/main" id="{4D784378-1F32-400A-A589-8C83A2B0E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51" name="Freeform 291">
                <a:extLst>
                  <a:ext uri="{FF2B5EF4-FFF2-40B4-BE49-F238E27FC236}">
                    <a16:creationId xmlns:a16="http://schemas.microsoft.com/office/drawing/2014/main" id="{1A1D9B0D-5583-4C77-A0DB-1D16FB4AE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52" name="Freeform 292">
                <a:extLst>
                  <a:ext uri="{FF2B5EF4-FFF2-40B4-BE49-F238E27FC236}">
                    <a16:creationId xmlns:a16="http://schemas.microsoft.com/office/drawing/2014/main" id="{1CE47A61-EDEE-483D-97DB-7857C9C44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53" name="Rectangle 293">
                <a:extLst>
                  <a:ext uri="{FF2B5EF4-FFF2-40B4-BE49-F238E27FC236}">
                    <a16:creationId xmlns:a16="http://schemas.microsoft.com/office/drawing/2014/main" id="{899109C8-3544-4DE9-A551-C2382E2E7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7254" name="Freeform 294">
                <a:extLst>
                  <a:ext uri="{FF2B5EF4-FFF2-40B4-BE49-F238E27FC236}">
                    <a16:creationId xmlns:a16="http://schemas.microsoft.com/office/drawing/2014/main" id="{CA0B4CE5-0BB6-4FD4-9384-655387700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55" name="Freeform 295">
                <a:extLst>
                  <a:ext uri="{FF2B5EF4-FFF2-40B4-BE49-F238E27FC236}">
                    <a16:creationId xmlns:a16="http://schemas.microsoft.com/office/drawing/2014/main" id="{49DFCB9C-D4B4-47EB-AB46-FDF4CC9AA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56" name="Freeform 296">
                <a:extLst>
                  <a:ext uri="{FF2B5EF4-FFF2-40B4-BE49-F238E27FC236}">
                    <a16:creationId xmlns:a16="http://schemas.microsoft.com/office/drawing/2014/main" id="{74431815-8AFD-40D2-853B-D17DD4410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57" name="Freeform 297">
                <a:extLst>
                  <a:ext uri="{FF2B5EF4-FFF2-40B4-BE49-F238E27FC236}">
                    <a16:creationId xmlns:a16="http://schemas.microsoft.com/office/drawing/2014/main" id="{2A36CE42-4767-4893-9F84-03F48E5D7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58" name="Freeform 298">
                <a:extLst>
                  <a:ext uri="{FF2B5EF4-FFF2-40B4-BE49-F238E27FC236}">
                    <a16:creationId xmlns:a16="http://schemas.microsoft.com/office/drawing/2014/main" id="{9343A9B8-61D2-40EE-A33D-E607E9D5D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59" name="Freeform 299">
                <a:extLst>
                  <a:ext uri="{FF2B5EF4-FFF2-40B4-BE49-F238E27FC236}">
                    <a16:creationId xmlns:a16="http://schemas.microsoft.com/office/drawing/2014/main" id="{98C908A2-45E1-414E-8021-92FF4559A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60" name="Freeform 300">
                <a:extLst>
                  <a:ext uri="{FF2B5EF4-FFF2-40B4-BE49-F238E27FC236}">
                    <a16:creationId xmlns:a16="http://schemas.microsoft.com/office/drawing/2014/main" id="{31C05B97-24BE-4F29-AE7D-7932347B1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61" name="Freeform 301">
                <a:extLst>
                  <a:ext uri="{FF2B5EF4-FFF2-40B4-BE49-F238E27FC236}">
                    <a16:creationId xmlns:a16="http://schemas.microsoft.com/office/drawing/2014/main" id="{2FD6B5B8-64AA-48BB-9637-32121AA5D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62" name="Freeform 302">
                <a:extLst>
                  <a:ext uri="{FF2B5EF4-FFF2-40B4-BE49-F238E27FC236}">
                    <a16:creationId xmlns:a16="http://schemas.microsoft.com/office/drawing/2014/main" id="{813C3D26-3E6F-4E4E-B9DC-07D8514D4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63" name="Freeform 303">
                <a:extLst>
                  <a:ext uri="{FF2B5EF4-FFF2-40B4-BE49-F238E27FC236}">
                    <a16:creationId xmlns:a16="http://schemas.microsoft.com/office/drawing/2014/main" id="{70977CA4-0C55-408B-BEE8-E123BC684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64" name="Freeform 304">
                <a:extLst>
                  <a:ext uri="{FF2B5EF4-FFF2-40B4-BE49-F238E27FC236}">
                    <a16:creationId xmlns:a16="http://schemas.microsoft.com/office/drawing/2014/main" id="{3EA3167C-3630-44A9-BBF8-9CC007A8F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65" name="Freeform 305">
                <a:extLst>
                  <a:ext uri="{FF2B5EF4-FFF2-40B4-BE49-F238E27FC236}">
                    <a16:creationId xmlns:a16="http://schemas.microsoft.com/office/drawing/2014/main" id="{10FF7948-8EF3-4313-8A67-555DD99A9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66" name="Freeform 306">
                <a:extLst>
                  <a:ext uri="{FF2B5EF4-FFF2-40B4-BE49-F238E27FC236}">
                    <a16:creationId xmlns:a16="http://schemas.microsoft.com/office/drawing/2014/main" id="{5E281F88-C233-4462-98BE-1C59DB471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67" name="Freeform 307">
                <a:extLst>
                  <a:ext uri="{FF2B5EF4-FFF2-40B4-BE49-F238E27FC236}">
                    <a16:creationId xmlns:a16="http://schemas.microsoft.com/office/drawing/2014/main" id="{742B54D9-8891-45F9-93E1-1A71BBB86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68" name="Freeform 308">
                <a:extLst>
                  <a:ext uri="{FF2B5EF4-FFF2-40B4-BE49-F238E27FC236}">
                    <a16:creationId xmlns:a16="http://schemas.microsoft.com/office/drawing/2014/main" id="{DE5C0C4B-22E9-49A0-8E8F-98008856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69" name="Freeform 309">
                <a:extLst>
                  <a:ext uri="{FF2B5EF4-FFF2-40B4-BE49-F238E27FC236}">
                    <a16:creationId xmlns:a16="http://schemas.microsoft.com/office/drawing/2014/main" id="{87AB6D95-1475-4B65-9453-BA6162982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70" name="Freeform 310">
                <a:extLst>
                  <a:ext uri="{FF2B5EF4-FFF2-40B4-BE49-F238E27FC236}">
                    <a16:creationId xmlns:a16="http://schemas.microsoft.com/office/drawing/2014/main" id="{4860BF8B-DB8D-43AE-A3FF-B2424583A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71" name="Freeform 311">
                <a:extLst>
                  <a:ext uri="{FF2B5EF4-FFF2-40B4-BE49-F238E27FC236}">
                    <a16:creationId xmlns:a16="http://schemas.microsoft.com/office/drawing/2014/main" id="{08BED8FC-885F-4911-BE0A-327BC689B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72" name="Freeform 312">
                <a:extLst>
                  <a:ext uri="{FF2B5EF4-FFF2-40B4-BE49-F238E27FC236}">
                    <a16:creationId xmlns:a16="http://schemas.microsoft.com/office/drawing/2014/main" id="{0C5C06B8-2FF6-45C1-B6AD-9B533DB2C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73" name="Freeform 313">
                <a:extLst>
                  <a:ext uri="{FF2B5EF4-FFF2-40B4-BE49-F238E27FC236}">
                    <a16:creationId xmlns:a16="http://schemas.microsoft.com/office/drawing/2014/main" id="{52095942-31B6-4349-946E-FDAB3CAC0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74" name="Freeform 314">
                <a:extLst>
                  <a:ext uri="{FF2B5EF4-FFF2-40B4-BE49-F238E27FC236}">
                    <a16:creationId xmlns:a16="http://schemas.microsoft.com/office/drawing/2014/main" id="{21542CEC-8C2F-41DD-B19C-1D121A1DC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75" name="Freeform 315">
                <a:extLst>
                  <a:ext uri="{FF2B5EF4-FFF2-40B4-BE49-F238E27FC236}">
                    <a16:creationId xmlns:a16="http://schemas.microsoft.com/office/drawing/2014/main" id="{0EEE2AE7-41AC-4931-A36A-F11776C32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76" name="Freeform 316">
                <a:extLst>
                  <a:ext uri="{FF2B5EF4-FFF2-40B4-BE49-F238E27FC236}">
                    <a16:creationId xmlns:a16="http://schemas.microsoft.com/office/drawing/2014/main" id="{FA39508F-4BCC-486F-A3E7-C81B5E57C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77" name="Freeform 317">
                <a:extLst>
                  <a:ext uri="{FF2B5EF4-FFF2-40B4-BE49-F238E27FC236}">
                    <a16:creationId xmlns:a16="http://schemas.microsoft.com/office/drawing/2014/main" id="{4712F89E-A2BD-4BA9-B427-E669B2A89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147" name="Text Box 318">
              <a:extLst>
                <a:ext uri="{FF2B5EF4-FFF2-40B4-BE49-F238E27FC236}">
                  <a16:creationId xmlns:a16="http://schemas.microsoft.com/office/drawing/2014/main" id="{7BADE6B5-251E-4E80-9B6B-CB4A94873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319">
            <a:extLst>
              <a:ext uri="{FF2B5EF4-FFF2-40B4-BE49-F238E27FC236}">
                <a16:creationId xmlns:a16="http://schemas.microsoft.com/office/drawing/2014/main" id="{A9BF7CC5-3F75-40D1-9137-1688A6EADD73}"/>
              </a:ext>
            </a:extLst>
          </p:cNvPr>
          <p:cNvGrpSpPr>
            <a:grpSpLocks/>
          </p:cNvGrpSpPr>
          <p:nvPr/>
        </p:nvGrpSpPr>
        <p:grpSpPr bwMode="auto">
          <a:xfrm>
            <a:off x="7996238" y="2997201"/>
            <a:ext cx="495300" cy="887413"/>
            <a:chOff x="4368" y="0"/>
            <a:chExt cx="1392" cy="1567"/>
          </a:xfrm>
        </p:grpSpPr>
        <p:grpSp>
          <p:nvGrpSpPr>
            <p:cNvPr id="38112" name="Group 320">
              <a:extLst>
                <a:ext uri="{FF2B5EF4-FFF2-40B4-BE49-F238E27FC236}">
                  <a16:creationId xmlns:a16="http://schemas.microsoft.com/office/drawing/2014/main" id="{E70BADF8-9D8F-4A9D-966C-9770EFB67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97281" name="Freeform 321">
                <a:extLst>
                  <a:ext uri="{FF2B5EF4-FFF2-40B4-BE49-F238E27FC236}">
                    <a16:creationId xmlns:a16="http://schemas.microsoft.com/office/drawing/2014/main" id="{6057609F-FAB1-4BF1-882B-24283500C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82" name="Freeform 322">
                <a:extLst>
                  <a:ext uri="{FF2B5EF4-FFF2-40B4-BE49-F238E27FC236}">
                    <a16:creationId xmlns:a16="http://schemas.microsoft.com/office/drawing/2014/main" id="{49479071-A601-4A76-A232-047BC69C8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83" name="Rectangle 323">
                <a:extLst>
                  <a:ext uri="{FF2B5EF4-FFF2-40B4-BE49-F238E27FC236}">
                    <a16:creationId xmlns:a16="http://schemas.microsoft.com/office/drawing/2014/main" id="{232DED26-6EB6-4797-A34D-2D914A685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7284" name="Freeform 324">
                <a:extLst>
                  <a:ext uri="{FF2B5EF4-FFF2-40B4-BE49-F238E27FC236}">
                    <a16:creationId xmlns:a16="http://schemas.microsoft.com/office/drawing/2014/main" id="{6A261958-6B67-431C-941F-5914A3198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85" name="Freeform 325">
                <a:extLst>
                  <a:ext uri="{FF2B5EF4-FFF2-40B4-BE49-F238E27FC236}">
                    <a16:creationId xmlns:a16="http://schemas.microsoft.com/office/drawing/2014/main" id="{084A335D-EEDD-4126-96AB-581704CA3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86" name="Freeform 326">
                <a:extLst>
                  <a:ext uri="{FF2B5EF4-FFF2-40B4-BE49-F238E27FC236}">
                    <a16:creationId xmlns:a16="http://schemas.microsoft.com/office/drawing/2014/main" id="{74FCE4CD-AF33-45C4-BC9C-F8A9EA2EE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87" name="Freeform 327">
                <a:extLst>
                  <a:ext uri="{FF2B5EF4-FFF2-40B4-BE49-F238E27FC236}">
                    <a16:creationId xmlns:a16="http://schemas.microsoft.com/office/drawing/2014/main" id="{04BA9A47-0CF7-431B-BF78-9117C04EC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88" name="Rectangle 328">
                <a:extLst>
                  <a:ext uri="{FF2B5EF4-FFF2-40B4-BE49-F238E27FC236}">
                    <a16:creationId xmlns:a16="http://schemas.microsoft.com/office/drawing/2014/main" id="{155FEDC0-829A-429F-A3BB-17FE7E068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7289" name="Freeform 329">
                <a:extLst>
                  <a:ext uri="{FF2B5EF4-FFF2-40B4-BE49-F238E27FC236}">
                    <a16:creationId xmlns:a16="http://schemas.microsoft.com/office/drawing/2014/main" id="{EFAAC5B5-9A6B-4E15-ACAA-6EE290E4C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90" name="Freeform 330">
                <a:extLst>
                  <a:ext uri="{FF2B5EF4-FFF2-40B4-BE49-F238E27FC236}">
                    <a16:creationId xmlns:a16="http://schemas.microsoft.com/office/drawing/2014/main" id="{35B8130B-A459-41E2-BF45-AF9142316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91" name="Freeform 331">
                <a:extLst>
                  <a:ext uri="{FF2B5EF4-FFF2-40B4-BE49-F238E27FC236}">
                    <a16:creationId xmlns:a16="http://schemas.microsoft.com/office/drawing/2014/main" id="{F0E6B95F-462F-4A72-A6CD-27C0270DA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92" name="Freeform 332">
                <a:extLst>
                  <a:ext uri="{FF2B5EF4-FFF2-40B4-BE49-F238E27FC236}">
                    <a16:creationId xmlns:a16="http://schemas.microsoft.com/office/drawing/2014/main" id="{A22A69F6-1305-4E87-A2C3-C3BD8FC4F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93" name="Freeform 333">
                <a:extLst>
                  <a:ext uri="{FF2B5EF4-FFF2-40B4-BE49-F238E27FC236}">
                    <a16:creationId xmlns:a16="http://schemas.microsoft.com/office/drawing/2014/main" id="{10BD1FB6-B73C-4D1D-B0C5-EF6B07B1E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94" name="Freeform 334">
                <a:extLst>
                  <a:ext uri="{FF2B5EF4-FFF2-40B4-BE49-F238E27FC236}">
                    <a16:creationId xmlns:a16="http://schemas.microsoft.com/office/drawing/2014/main" id="{A8328440-4D8B-4216-AB2E-8E190B1A5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95" name="Freeform 335">
                <a:extLst>
                  <a:ext uri="{FF2B5EF4-FFF2-40B4-BE49-F238E27FC236}">
                    <a16:creationId xmlns:a16="http://schemas.microsoft.com/office/drawing/2014/main" id="{AFA4AA42-E249-4AB5-BFB9-C7CF35107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96" name="Freeform 336">
                <a:extLst>
                  <a:ext uri="{FF2B5EF4-FFF2-40B4-BE49-F238E27FC236}">
                    <a16:creationId xmlns:a16="http://schemas.microsoft.com/office/drawing/2014/main" id="{6D380C50-7CCE-4D52-BEC0-793595511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97" name="Freeform 337">
                <a:extLst>
                  <a:ext uri="{FF2B5EF4-FFF2-40B4-BE49-F238E27FC236}">
                    <a16:creationId xmlns:a16="http://schemas.microsoft.com/office/drawing/2014/main" id="{D61E613E-6114-4AEC-A681-D75375049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98" name="Freeform 338">
                <a:extLst>
                  <a:ext uri="{FF2B5EF4-FFF2-40B4-BE49-F238E27FC236}">
                    <a16:creationId xmlns:a16="http://schemas.microsoft.com/office/drawing/2014/main" id="{D85947DA-CEAD-4C91-9274-424F871641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99" name="Freeform 339">
                <a:extLst>
                  <a:ext uri="{FF2B5EF4-FFF2-40B4-BE49-F238E27FC236}">
                    <a16:creationId xmlns:a16="http://schemas.microsoft.com/office/drawing/2014/main" id="{43588CA1-8714-43A3-8930-4B9BEA88C2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00" name="Freeform 340">
                <a:extLst>
                  <a:ext uri="{FF2B5EF4-FFF2-40B4-BE49-F238E27FC236}">
                    <a16:creationId xmlns:a16="http://schemas.microsoft.com/office/drawing/2014/main" id="{4E3060BC-5FBD-4199-A83C-882654FAF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01" name="Freeform 341">
                <a:extLst>
                  <a:ext uri="{FF2B5EF4-FFF2-40B4-BE49-F238E27FC236}">
                    <a16:creationId xmlns:a16="http://schemas.microsoft.com/office/drawing/2014/main" id="{CFCCAD14-87C5-42C1-87FC-78A4A2369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02" name="Freeform 342">
                <a:extLst>
                  <a:ext uri="{FF2B5EF4-FFF2-40B4-BE49-F238E27FC236}">
                    <a16:creationId xmlns:a16="http://schemas.microsoft.com/office/drawing/2014/main" id="{B76721C0-A1BC-467C-A59F-A95536FE2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03" name="Freeform 343">
                <a:extLst>
                  <a:ext uri="{FF2B5EF4-FFF2-40B4-BE49-F238E27FC236}">
                    <a16:creationId xmlns:a16="http://schemas.microsoft.com/office/drawing/2014/main" id="{E7AEBE6A-71AB-4238-961F-FFEB25CEE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04" name="Freeform 344">
                <a:extLst>
                  <a:ext uri="{FF2B5EF4-FFF2-40B4-BE49-F238E27FC236}">
                    <a16:creationId xmlns:a16="http://schemas.microsoft.com/office/drawing/2014/main" id="{5C0B5810-8EBF-4985-B365-2CA0EB050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05" name="Freeform 345">
                <a:extLst>
                  <a:ext uri="{FF2B5EF4-FFF2-40B4-BE49-F238E27FC236}">
                    <a16:creationId xmlns:a16="http://schemas.microsoft.com/office/drawing/2014/main" id="{25293320-E8BB-4446-92E4-B15AA42FA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06" name="Freeform 346">
                <a:extLst>
                  <a:ext uri="{FF2B5EF4-FFF2-40B4-BE49-F238E27FC236}">
                    <a16:creationId xmlns:a16="http://schemas.microsoft.com/office/drawing/2014/main" id="{8AADC84C-FD6F-44DC-8899-1650A3B43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07" name="Freeform 347">
                <a:extLst>
                  <a:ext uri="{FF2B5EF4-FFF2-40B4-BE49-F238E27FC236}">
                    <a16:creationId xmlns:a16="http://schemas.microsoft.com/office/drawing/2014/main" id="{B6A4B436-2246-4827-9B01-E8785F179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08" name="Freeform 348">
                <a:extLst>
                  <a:ext uri="{FF2B5EF4-FFF2-40B4-BE49-F238E27FC236}">
                    <a16:creationId xmlns:a16="http://schemas.microsoft.com/office/drawing/2014/main" id="{6BFA8A57-1148-43BA-B738-FF40CE576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09" name="Freeform 349">
                <a:extLst>
                  <a:ext uri="{FF2B5EF4-FFF2-40B4-BE49-F238E27FC236}">
                    <a16:creationId xmlns:a16="http://schemas.microsoft.com/office/drawing/2014/main" id="{C30870D5-3061-4E33-8733-FDF45E997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10" name="Freeform 350">
                <a:extLst>
                  <a:ext uri="{FF2B5EF4-FFF2-40B4-BE49-F238E27FC236}">
                    <a16:creationId xmlns:a16="http://schemas.microsoft.com/office/drawing/2014/main" id="{1AB368DA-22DB-4F84-BDA8-955138D31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11" name="Freeform 351">
                <a:extLst>
                  <a:ext uri="{FF2B5EF4-FFF2-40B4-BE49-F238E27FC236}">
                    <a16:creationId xmlns:a16="http://schemas.microsoft.com/office/drawing/2014/main" id="{A4597129-0CC6-4F5C-9C37-119CE60D4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12" name="Freeform 352">
                <a:extLst>
                  <a:ext uri="{FF2B5EF4-FFF2-40B4-BE49-F238E27FC236}">
                    <a16:creationId xmlns:a16="http://schemas.microsoft.com/office/drawing/2014/main" id="{96C95107-9B56-4E32-9596-7FDF726C4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113" name="Text Box 353">
              <a:extLst>
                <a:ext uri="{FF2B5EF4-FFF2-40B4-BE49-F238E27FC236}">
                  <a16:creationId xmlns:a16="http://schemas.microsoft.com/office/drawing/2014/main" id="{D88B5093-616B-4C3F-8753-447FAF66D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354">
            <a:extLst>
              <a:ext uri="{FF2B5EF4-FFF2-40B4-BE49-F238E27FC236}">
                <a16:creationId xmlns:a16="http://schemas.microsoft.com/office/drawing/2014/main" id="{BE3923DB-EC59-4B54-B1CB-57920C13E437}"/>
              </a:ext>
            </a:extLst>
          </p:cNvPr>
          <p:cNvGrpSpPr>
            <a:grpSpLocks/>
          </p:cNvGrpSpPr>
          <p:nvPr/>
        </p:nvGrpSpPr>
        <p:grpSpPr bwMode="auto">
          <a:xfrm>
            <a:off x="8943975" y="3000376"/>
            <a:ext cx="495300" cy="887413"/>
            <a:chOff x="4368" y="0"/>
            <a:chExt cx="1392" cy="1567"/>
          </a:xfrm>
        </p:grpSpPr>
        <p:grpSp>
          <p:nvGrpSpPr>
            <p:cNvPr id="38078" name="Group 355">
              <a:extLst>
                <a:ext uri="{FF2B5EF4-FFF2-40B4-BE49-F238E27FC236}">
                  <a16:creationId xmlns:a16="http://schemas.microsoft.com/office/drawing/2014/main" id="{5DD7FB3D-29F0-4961-AA9C-32BFB51E32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97316" name="Freeform 356">
                <a:extLst>
                  <a:ext uri="{FF2B5EF4-FFF2-40B4-BE49-F238E27FC236}">
                    <a16:creationId xmlns:a16="http://schemas.microsoft.com/office/drawing/2014/main" id="{EDDCD330-0456-4CA5-BFA8-04D8FC171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17" name="Freeform 357">
                <a:extLst>
                  <a:ext uri="{FF2B5EF4-FFF2-40B4-BE49-F238E27FC236}">
                    <a16:creationId xmlns:a16="http://schemas.microsoft.com/office/drawing/2014/main" id="{EAC71126-8622-409C-B7A5-F0A81E80B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18" name="Rectangle 358">
                <a:extLst>
                  <a:ext uri="{FF2B5EF4-FFF2-40B4-BE49-F238E27FC236}">
                    <a16:creationId xmlns:a16="http://schemas.microsoft.com/office/drawing/2014/main" id="{DD6DC7C8-B27E-493F-817B-CEA80750F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7319" name="Freeform 359">
                <a:extLst>
                  <a:ext uri="{FF2B5EF4-FFF2-40B4-BE49-F238E27FC236}">
                    <a16:creationId xmlns:a16="http://schemas.microsoft.com/office/drawing/2014/main" id="{5FA9CEC4-BF94-4430-A33D-2264778D7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20" name="Freeform 360">
                <a:extLst>
                  <a:ext uri="{FF2B5EF4-FFF2-40B4-BE49-F238E27FC236}">
                    <a16:creationId xmlns:a16="http://schemas.microsoft.com/office/drawing/2014/main" id="{A8B7A8D5-433E-471C-9057-57D59A6AF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21" name="Freeform 361">
                <a:extLst>
                  <a:ext uri="{FF2B5EF4-FFF2-40B4-BE49-F238E27FC236}">
                    <a16:creationId xmlns:a16="http://schemas.microsoft.com/office/drawing/2014/main" id="{ABDD66DA-A173-4418-8330-F03314AF1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22" name="Freeform 362">
                <a:extLst>
                  <a:ext uri="{FF2B5EF4-FFF2-40B4-BE49-F238E27FC236}">
                    <a16:creationId xmlns:a16="http://schemas.microsoft.com/office/drawing/2014/main" id="{B8C75B02-3C8C-406E-BBC4-2B3D0BAD2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23" name="Rectangle 363">
                <a:extLst>
                  <a:ext uri="{FF2B5EF4-FFF2-40B4-BE49-F238E27FC236}">
                    <a16:creationId xmlns:a16="http://schemas.microsoft.com/office/drawing/2014/main" id="{4BD2D9C8-29E0-4926-9B88-86927F5BB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7324" name="Freeform 364">
                <a:extLst>
                  <a:ext uri="{FF2B5EF4-FFF2-40B4-BE49-F238E27FC236}">
                    <a16:creationId xmlns:a16="http://schemas.microsoft.com/office/drawing/2014/main" id="{39C3AFAC-F93D-4A10-A3AC-A851A4C85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25" name="Freeform 365">
                <a:extLst>
                  <a:ext uri="{FF2B5EF4-FFF2-40B4-BE49-F238E27FC236}">
                    <a16:creationId xmlns:a16="http://schemas.microsoft.com/office/drawing/2014/main" id="{4F42D53C-3821-4E14-93BA-FD75F3693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26" name="Freeform 366">
                <a:extLst>
                  <a:ext uri="{FF2B5EF4-FFF2-40B4-BE49-F238E27FC236}">
                    <a16:creationId xmlns:a16="http://schemas.microsoft.com/office/drawing/2014/main" id="{E213E008-D18E-4561-90CE-DE3788526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27" name="Freeform 367">
                <a:extLst>
                  <a:ext uri="{FF2B5EF4-FFF2-40B4-BE49-F238E27FC236}">
                    <a16:creationId xmlns:a16="http://schemas.microsoft.com/office/drawing/2014/main" id="{4BBC85CA-FAD2-44A1-9201-391CEFFD3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28" name="Freeform 368">
                <a:extLst>
                  <a:ext uri="{FF2B5EF4-FFF2-40B4-BE49-F238E27FC236}">
                    <a16:creationId xmlns:a16="http://schemas.microsoft.com/office/drawing/2014/main" id="{DF8C6E67-2224-42E2-882C-5847DE412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29" name="Freeform 369">
                <a:extLst>
                  <a:ext uri="{FF2B5EF4-FFF2-40B4-BE49-F238E27FC236}">
                    <a16:creationId xmlns:a16="http://schemas.microsoft.com/office/drawing/2014/main" id="{F401DFC1-9AC9-4EC9-971A-E98E7BA40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30" name="Freeform 370">
                <a:extLst>
                  <a:ext uri="{FF2B5EF4-FFF2-40B4-BE49-F238E27FC236}">
                    <a16:creationId xmlns:a16="http://schemas.microsoft.com/office/drawing/2014/main" id="{72EF24D7-BBF3-44B2-B89C-E4FC0A943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31" name="Freeform 371">
                <a:extLst>
                  <a:ext uri="{FF2B5EF4-FFF2-40B4-BE49-F238E27FC236}">
                    <a16:creationId xmlns:a16="http://schemas.microsoft.com/office/drawing/2014/main" id="{C7646605-2C4D-4C4B-82A6-B5686AAB5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32" name="Freeform 372">
                <a:extLst>
                  <a:ext uri="{FF2B5EF4-FFF2-40B4-BE49-F238E27FC236}">
                    <a16:creationId xmlns:a16="http://schemas.microsoft.com/office/drawing/2014/main" id="{623040E5-A04F-4B6A-9639-C44C20475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33" name="Freeform 373">
                <a:extLst>
                  <a:ext uri="{FF2B5EF4-FFF2-40B4-BE49-F238E27FC236}">
                    <a16:creationId xmlns:a16="http://schemas.microsoft.com/office/drawing/2014/main" id="{EB213046-C96E-46C6-8919-0DF346A0E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34" name="Freeform 374">
                <a:extLst>
                  <a:ext uri="{FF2B5EF4-FFF2-40B4-BE49-F238E27FC236}">
                    <a16:creationId xmlns:a16="http://schemas.microsoft.com/office/drawing/2014/main" id="{EA8891FE-9A65-4EB0-BD27-244CFD74C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35" name="Freeform 375">
                <a:extLst>
                  <a:ext uri="{FF2B5EF4-FFF2-40B4-BE49-F238E27FC236}">
                    <a16:creationId xmlns:a16="http://schemas.microsoft.com/office/drawing/2014/main" id="{95FEE1BB-1416-44A2-895E-60A09D209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36" name="Freeform 376">
                <a:extLst>
                  <a:ext uri="{FF2B5EF4-FFF2-40B4-BE49-F238E27FC236}">
                    <a16:creationId xmlns:a16="http://schemas.microsoft.com/office/drawing/2014/main" id="{EE939C63-89DC-49ED-AB06-8018064CE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37" name="Freeform 377">
                <a:extLst>
                  <a:ext uri="{FF2B5EF4-FFF2-40B4-BE49-F238E27FC236}">
                    <a16:creationId xmlns:a16="http://schemas.microsoft.com/office/drawing/2014/main" id="{2B4C129E-676A-479C-A5F2-81ED96F26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38" name="Freeform 378">
                <a:extLst>
                  <a:ext uri="{FF2B5EF4-FFF2-40B4-BE49-F238E27FC236}">
                    <a16:creationId xmlns:a16="http://schemas.microsoft.com/office/drawing/2014/main" id="{745EEDAE-0630-48C3-ABDA-250726B31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39" name="Freeform 379">
                <a:extLst>
                  <a:ext uri="{FF2B5EF4-FFF2-40B4-BE49-F238E27FC236}">
                    <a16:creationId xmlns:a16="http://schemas.microsoft.com/office/drawing/2014/main" id="{67F6BFA3-D02A-4A3B-B7FE-E8BF32F41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40" name="Freeform 380">
                <a:extLst>
                  <a:ext uri="{FF2B5EF4-FFF2-40B4-BE49-F238E27FC236}">
                    <a16:creationId xmlns:a16="http://schemas.microsoft.com/office/drawing/2014/main" id="{ABD2980C-109C-4A21-B4FE-6D8A30EAE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41" name="Freeform 381">
                <a:extLst>
                  <a:ext uri="{FF2B5EF4-FFF2-40B4-BE49-F238E27FC236}">
                    <a16:creationId xmlns:a16="http://schemas.microsoft.com/office/drawing/2014/main" id="{C709A2AB-CFA2-48FD-8C0E-6605B966B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42" name="Freeform 382">
                <a:extLst>
                  <a:ext uri="{FF2B5EF4-FFF2-40B4-BE49-F238E27FC236}">
                    <a16:creationId xmlns:a16="http://schemas.microsoft.com/office/drawing/2014/main" id="{EF5477F5-CB37-47E6-B45D-DBF3B3B62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43" name="Freeform 383">
                <a:extLst>
                  <a:ext uri="{FF2B5EF4-FFF2-40B4-BE49-F238E27FC236}">
                    <a16:creationId xmlns:a16="http://schemas.microsoft.com/office/drawing/2014/main" id="{87A3C38B-04B3-4486-A8DD-45388D8F7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44" name="Freeform 384">
                <a:extLst>
                  <a:ext uri="{FF2B5EF4-FFF2-40B4-BE49-F238E27FC236}">
                    <a16:creationId xmlns:a16="http://schemas.microsoft.com/office/drawing/2014/main" id="{BF21CBB0-1C90-4BDC-8862-55D10A6B6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45" name="Freeform 385">
                <a:extLst>
                  <a:ext uri="{FF2B5EF4-FFF2-40B4-BE49-F238E27FC236}">
                    <a16:creationId xmlns:a16="http://schemas.microsoft.com/office/drawing/2014/main" id="{305D976D-36F8-48EB-B5C0-157246B69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46" name="Freeform 386">
                <a:extLst>
                  <a:ext uri="{FF2B5EF4-FFF2-40B4-BE49-F238E27FC236}">
                    <a16:creationId xmlns:a16="http://schemas.microsoft.com/office/drawing/2014/main" id="{D78EAFE2-B337-4D4A-BF8F-C92790285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47" name="Freeform 387">
                <a:extLst>
                  <a:ext uri="{FF2B5EF4-FFF2-40B4-BE49-F238E27FC236}">
                    <a16:creationId xmlns:a16="http://schemas.microsoft.com/office/drawing/2014/main" id="{E2147612-AE4E-4D11-87E8-BCEDA3E66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079" name="Text Box 388">
              <a:extLst>
                <a:ext uri="{FF2B5EF4-FFF2-40B4-BE49-F238E27FC236}">
                  <a16:creationId xmlns:a16="http://schemas.microsoft.com/office/drawing/2014/main" id="{5A3225E9-17AA-4DF3-BF60-9B0502644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389">
            <a:extLst>
              <a:ext uri="{FF2B5EF4-FFF2-40B4-BE49-F238E27FC236}">
                <a16:creationId xmlns:a16="http://schemas.microsoft.com/office/drawing/2014/main" id="{8EF53902-2E09-48E5-8C33-E61B7112E9D1}"/>
              </a:ext>
            </a:extLst>
          </p:cNvPr>
          <p:cNvGrpSpPr>
            <a:grpSpLocks/>
          </p:cNvGrpSpPr>
          <p:nvPr/>
        </p:nvGrpSpPr>
        <p:grpSpPr bwMode="auto">
          <a:xfrm>
            <a:off x="9858375" y="2990851"/>
            <a:ext cx="495300" cy="887413"/>
            <a:chOff x="4368" y="0"/>
            <a:chExt cx="1392" cy="1567"/>
          </a:xfrm>
        </p:grpSpPr>
        <p:grpSp>
          <p:nvGrpSpPr>
            <p:cNvPr id="38044" name="Group 390">
              <a:extLst>
                <a:ext uri="{FF2B5EF4-FFF2-40B4-BE49-F238E27FC236}">
                  <a16:creationId xmlns:a16="http://schemas.microsoft.com/office/drawing/2014/main" id="{F15FEB7F-811C-4FE4-A82C-364B6B4931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97351" name="Freeform 391">
                <a:extLst>
                  <a:ext uri="{FF2B5EF4-FFF2-40B4-BE49-F238E27FC236}">
                    <a16:creationId xmlns:a16="http://schemas.microsoft.com/office/drawing/2014/main" id="{75272208-B9F6-457E-BB4A-F5428C812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52" name="Freeform 392">
                <a:extLst>
                  <a:ext uri="{FF2B5EF4-FFF2-40B4-BE49-F238E27FC236}">
                    <a16:creationId xmlns:a16="http://schemas.microsoft.com/office/drawing/2014/main" id="{B0D03114-AB42-48B6-A1F1-46A0E0FBC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53" name="Rectangle 393">
                <a:extLst>
                  <a:ext uri="{FF2B5EF4-FFF2-40B4-BE49-F238E27FC236}">
                    <a16:creationId xmlns:a16="http://schemas.microsoft.com/office/drawing/2014/main" id="{25503E9C-E0D3-42FC-8E7D-AB9B44266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7354" name="Freeform 394">
                <a:extLst>
                  <a:ext uri="{FF2B5EF4-FFF2-40B4-BE49-F238E27FC236}">
                    <a16:creationId xmlns:a16="http://schemas.microsoft.com/office/drawing/2014/main" id="{2F11ACDD-AA8D-4393-A84E-A8DFFEE03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55" name="Freeform 395">
                <a:extLst>
                  <a:ext uri="{FF2B5EF4-FFF2-40B4-BE49-F238E27FC236}">
                    <a16:creationId xmlns:a16="http://schemas.microsoft.com/office/drawing/2014/main" id="{29710486-9EFB-43EA-8F28-34969922F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56" name="Freeform 396">
                <a:extLst>
                  <a:ext uri="{FF2B5EF4-FFF2-40B4-BE49-F238E27FC236}">
                    <a16:creationId xmlns:a16="http://schemas.microsoft.com/office/drawing/2014/main" id="{9216DEA2-5D7D-4886-916C-9E7703691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57" name="Freeform 397">
                <a:extLst>
                  <a:ext uri="{FF2B5EF4-FFF2-40B4-BE49-F238E27FC236}">
                    <a16:creationId xmlns:a16="http://schemas.microsoft.com/office/drawing/2014/main" id="{CCC85749-3D14-4D7C-9355-72D48ABF4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58" name="Rectangle 398">
                <a:extLst>
                  <a:ext uri="{FF2B5EF4-FFF2-40B4-BE49-F238E27FC236}">
                    <a16:creationId xmlns:a16="http://schemas.microsoft.com/office/drawing/2014/main" id="{944B6C28-F9D1-4D9E-AEAD-82880E371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7359" name="Freeform 399">
                <a:extLst>
                  <a:ext uri="{FF2B5EF4-FFF2-40B4-BE49-F238E27FC236}">
                    <a16:creationId xmlns:a16="http://schemas.microsoft.com/office/drawing/2014/main" id="{9B665B8F-7030-4DB5-B2A0-EE5E88E61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60" name="Freeform 400">
                <a:extLst>
                  <a:ext uri="{FF2B5EF4-FFF2-40B4-BE49-F238E27FC236}">
                    <a16:creationId xmlns:a16="http://schemas.microsoft.com/office/drawing/2014/main" id="{B6D96E0B-21B3-4EE5-B245-CB2CA3310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61" name="Freeform 401">
                <a:extLst>
                  <a:ext uri="{FF2B5EF4-FFF2-40B4-BE49-F238E27FC236}">
                    <a16:creationId xmlns:a16="http://schemas.microsoft.com/office/drawing/2014/main" id="{501EC1BC-F6B8-439A-BF53-0B2384C86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62" name="Freeform 402">
                <a:extLst>
                  <a:ext uri="{FF2B5EF4-FFF2-40B4-BE49-F238E27FC236}">
                    <a16:creationId xmlns:a16="http://schemas.microsoft.com/office/drawing/2014/main" id="{3904F622-B1BD-4109-8704-B0A22EA1C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63" name="Freeform 403">
                <a:extLst>
                  <a:ext uri="{FF2B5EF4-FFF2-40B4-BE49-F238E27FC236}">
                    <a16:creationId xmlns:a16="http://schemas.microsoft.com/office/drawing/2014/main" id="{BA0BBEFF-9923-4205-932C-3DCF6E338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64" name="Freeform 404">
                <a:extLst>
                  <a:ext uri="{FF2B5EF4-FFF2-40B4-BE49-F238E27FC236}">
                    <a16:creationId xmlns:a16="http://schemas.microsoft.com/office/drawing/2014/main" id="{FB7D5D37-BCF8-4472-B054-53197ED06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65" name="Freeform 405">
                <a:extLst>
                  <a:ext uri="{FF2B5EF4-FFF2-40B4-BE49-F238E27FC236}">
                    <a16:creationId xmlns:a16="http://schemas.microsoft.com/office/drawing/2014/main" id="{561120FD-9808-436F-AD26-6D88CC83A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66" name="Freeform 406">
                <a:extLst>
                  <a:ext uri="{FF2B5EF4-FFF2-40B4-BE49-F238E27FC236}">
                    <a16:creationId xmlns:a16="http://schemas.microsoft.com/office/drawing/2014/main" id="{6CB7160A-528F-4980-968E-26E509E73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67" name="Freeform 407">
                <a:extLst>
                  <a:ext uri="{FF2B5EF4-FFF2-40B4-BE49-F238E27FC236}">
                    <a16:creationId xmlns:a16="http://schemas.microsoft.com/office/drawing/2014/main" id="{47C7F680-B9F3-4826-A68E-67EE569E5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68" name="Freeform 408">
                <a:extLst>
                  <a:ext uri="{FF2B5EF4-FFF2-40B4-BE49-F238E27FC236}">
                    <a16:creationId xmlns:a16="http://schemas.microsoft.com/office/drawing/2014/main" id="{98F48A3D-C6F1-49A3-9F85-C1104F5FB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69" name="Freeform 409">
                <a:extLst>
                  <a:ext uri="{FF2B5EF4-FFF2-40B4-BE49-F238E27FC236}">
                    <a16:creationId xmlns:a16="http://schemas.microsoft.com/office/drawing/2014/main" id="{C3877C2D-9458-44C1-832B-5CD976EF4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70" name="Freeform 410">
                <a:extLst>
                  <a:ext uri="{FF2B5EF4-FFF2-40B4-BE49-F238E27FC236}">
                    <a16:creationId xmlns:a16="http://schemas.microsoft.com/office/drawing/2014/main" id="{EC3E0AD9-3A40-4F7A-86F4-800835D61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71" name="Freeform 411">
                <a:extLst>
                  <a:ext uri="{FF2B5EF4-FFF2-40B4-BE49-F238E27FC236}">
                    <a16:creationId xmlns:a16="http://schemas.microsoft.com/office/drawing/2014/main" id="{87FA01A4-718E-4B9B-BD7B-A4213DD4C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72" name="Freeform 412">
                <a:extLst>
                  <a:ext uri="{FF2B5EF4-FFF2-40B4-BE49-F238E27FC236}">
                    <a16:creationId xmlns:a16="http://schemas.microsoft.com/office/drawing/2014/main" id="{C49E6446-A016-46D4-841A-BB81BECCC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73" name="Freeform 413">
                <a:extLst>
                  <a:ext uri="{FF2B5EF4-FFF2-40B4-BE49-F238E27FC236}">
                    <a16:creationId xmlns:a16="http://schemas.microsoft.com/office/drawing/2014/main" id="{93B07D90-78A2-4194-83C7-DC0E54B6C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74" name="Freeform 414">
                <a:extLst>
                  <a:ext uri="{FF2B5EF4-FFF2-40B4-BE49-F238E27FC236}">
                    <a16:creationId xmlns:a16="http://schemas.microsoft.com/office/drawing/2014/main" id="{BD7EF10C-BC69-462E-A376-50B8D26B1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75" name="Freeform 415">
                <a:extLst>
                  <a:ext uri="{FF2B5EF4-FFF2-40B4-BE49-F238E27FC236}">
                    <a16:creationId xmlns:a16="http://schemas.microsoft.com/office/drawing/2014/main" id="{FDA7B4ED-3DE3-44E7-B208-45475F5F5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76" name="Freeform 416">
                <a:extLst>
                  <a:ext uri="{FF2B5EF4-FFF2-40B4-BE49-F238E27FC236}">
                    <a16:creationId xmlns:a16="http://schemas.microsoft.com/office/drawing/2014/main" id="{58C50B97-2CFC-428F-BF50-5DEE74673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77" name="Freeform 417">
                <a:extLst>
                  <a:ext uri="{FF2B5EF4-FFF2-40B4-BE49-F238E27FC236}">
                    <a16:creationId xmlns:a16="http://schemas.microsoft.com/office/drawing/2014/main" id="{38E66E7E-132D-4D46-82B0-7DEE09E91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78" name="Freeform 418">
                <a:extLst>
                  <a:ext uri="{FF2B5EF4-FFF2-40B4-BE49-F238E27FC236}">
                    <a16:creationId xmlns:a16="http://schemas.microsoft.com/office/drawing/2014/main" id="{D347C121-4A6C-4B52-8673-2E1EAE3E6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79" name="Freeform 419">
                <a:extLst>
                  <a:ext uri="{FF2B5EF4-FFF2-40B4-BE49-F238E27FC236}">
                    <a16:creationId xmlns:a16="http://schemas.microsoft.com/office/drawing/2014/main" id="{0F48CB4E-2F2F-4DC0-95D4-142EC6393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80" name="Freeform 420">
                <a:extLst>
                  <a:ext uri="{FF2B5EF4-FFF2-40B4-BE49-F238E27FC236}">
                    <a16:creationId xmlns:a16="http://schemas.microsoft.com/office/drawing/2014/main" id="{62551253-12DF-4C33-8E90-34504B32B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81" name="Freeform 421">
                <a:extLst>
                  <a:ext uri="{FF2B5EF4-FFF2-40B4-BE49-F238E27FC236}">
                    <a16:creationId xmlns:a16="http://schemas.microsoft.com/office/drawing/2014/main" id="{FB8712FD-3CA4-47DB-A55A-B52256FD2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82" name="Freeform 422">
                <a:extLst>
                  <a:ext uri="{FF2B5EF4-FFF2-40B4-BE49-F238E27FC236}">
                    <a16:creationId xmlns:a16="http://schemas.microsoft.com/office/drawing/2014/main" id="{5C577827-738C-4AE2-8CC1-5778DF9B9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045" name="Text Box 423">
              <a:extLst>
                <a:ext uri="{FF2B5EF4-FFF2-40B4-BE49-F238E27FC236}">
                  <a16:creationId xmlns:a16="http://schemas.microsoft.com/office/drawing/2014/main" id="{5928218A-F603-40DF-9B61-39CB6D8EF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424">
            <a:extLst>
              <a:ext uri="{FF2B5EF4-FFF2-40B4-BE49-F238E27FC236}">
                <a16:creationId xmlns:a16="http://schemas.microsoft.com/office/drawing/2014/main" id="{05829FF1-B16F-4FE1-A2B2-3B3139A7024E}"/>
              </a:ext>
            </a:extLst>
          </p:cNvPr>
          <p:cNvGrpSpPr>
            <a:grpSpLocks/>
          </p:cNvGrpSpPr>
          <p:nvPr/>
        </p:nvGrpSpPr>
        <p:grpSpPr bwMode="auto">
          <a:xfrm>
            <a:off x="7031038" y="3762376"/>
            <a:ext cx="495300" cy="887413"/>
            <a:chOff x="4368" y="0"/>
            <a:chExt cx="1392" cy="1567"/>
          </a:xfrm>
        </p:grpSpPr>
        <p:grpSp>
          <p:nvGrpSpPr>
            <p:cNvPr id="38010" name="Group 425">
              <a:extLst>
                <a:ext uri="{FF2B5EF4-FFF2-40B4-BE49-F238E27FC236}">
                  <a16:creationId xmlns:a16="http://schemas.microsoft.com/office/drawing/2014/main" id="{60DB3EDA-227C-48E4-A91B-BF87CA7C1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97386" name="Freeform 426">
                <a:extLst>
                  <a:ext uri="{FF2B5EF4-FFF2-40B4-BE49-F238E27FC236}">
                    <a16:creationId xmlns:a16="http://schemas.microsoft.com/office/drawing/2014/main" id="{C4EF3B46-AE9C-4672-8078-A03DC0ED3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87" name="Freeform 427">
                <a:extLst>
                  <a:ext uri="{FF2B5EF4-FFF2-40B4-BE49-F238E27FC236}">
                    <a16:creationId xmlns:a16="http://schemas.microsoft.com/office/drawing/2014/main" id="{42CF1CF7-3E94-47B6-B5F8-99FA9EF5E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88" name="Rectangle 428">
                <a:extLst>
                  <a:ext uri="{FF2B5EF4-FFF2-40B4-BE49-F238E27FC236}">
                    <a16:creationId xmlns:a16="http://schemas.microsoft.com/office/drawing/2014/main" id="{2DD4681E-CA6C-4A31-ADBE-55D34460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7389" name="Freeform 429">
                <a:extLst>
                  <a:ext uri="{FF2B5EF4-FFF2-40B4-BE49-F238E27FC236}">
                    <a16:creationId xmlns:a16="http://schemas.microsoft.com/office/drawing/2014/main" id="{6F2900D4-5610-449F-8230-3628B698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90" name="Freeform 430">
                <a:extLst>
                  <a:ext uri="{FF2B5EF4-FFF2-40B4-BE49-F238E27FC236}">
                    <a16:creationId xmlns:a16="http://schemas.microsoft.com/office/drawing/2014/main" id="{2D5C33F8-7AC9-42FE-96D9-C0103EB08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91" name="Freeform 431">
                <a:extLst>
                  <a:ext uri="{FF2B5EF4-FFF2-40B4-BE49-F238E27FC236}">
                    <a16:creationId xmlns:a16="http://schemas.microsoft.com/office/drawing/2014/main" id="{EE289DC6-E5F6-4C97-B919-DE1E231A9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92" name="Freeform 432">
                <a:extLst>
                  <a:ext uri="{FF2B5EF4-FFF2-40B4-BE49-F238E27FC236}">
                    <a16:creationId xmlns:a16="http://schemas.microsoft.com/office/drawing/2014/main" id="{BF7D091E-E53C-453C-B610-01CD82B68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93" name="Rectangle 433">
                <a:extLst>
                  <a:ext uri="{FF2B5EF4-FFF2-40B4-BE49-F238E27FC236}">
                    <a16:creationId xmlns:a16="http://schemas.microsoft.com/office/drawing/2014/main" id="{7F6D4FEB-3482-4574-94FB-6D3E3F27D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7394" name="Freeform 434">
                <a:extLst>
                  <a:ext uri="{FF2B5EF4-FFF2-40B4-BE49-F238E27FC236}">
                    <a16:creationId xmlns:a16="http://schemas.microsoft.com/office/drawing/2014/main" id="{DBB6C827-A205-410A-83DD-71AC43B4C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95" name="Freeform 435">
                <a:extLst>
                  <a:ext uri="{FF2B5EF4-FFF2-40B4-BE49-F238E27FC236}">
                    <a16:creationId xmlns:a16="http://schemas.microsoft.com/office/drawing/2014/main" id="{373A2A74-1425-4867-8B83-64229549D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96" name="Freeform 436">
                <a:extLst>
                  <a:ext uri="{FF2B5EF4-FFF2-40B4-BE49-F238E27FC236}">
                    <a16:creationId xmlns:a16="http://schemas.microsoft.com/office/drawing/2014/main" id="{543F3BAB-76B1-4DE2-9FB6-7DD914816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97" name="Freeform 437">
                <a:extLst>
                  <a:ext uri="{FF2B5EF4-FFF2-40B4-BE49-F238E27FC236}">
                    <a16:creationId xmlns:a16="http://schemas.microsoft.com/office/drawing/2014/main" id="{D81F877D-D916-441A-9690-0B7D6901A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98" name="Freeform 438">
                <a:extLst>
                  <a:ext uri="{FF2B5EF4-FFF2-40B4-BE49-F238E27FC236}">
                    <a16:creationId xmlns:a16="http://schemas.microsoft.com/office/drawing/2014/main" id="{93DB9E8B-3B9F-4C67-9BFA-17516DCA2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399" name="Freeform 439">
                <a:extLst>
                  <a:ext uri="{FF2B5EF4-FFF2-40B4-BE49-F238E27FC236}">
                    <a16:creationId xmlns:a16="http://schemas.microsoft.com/office/drawing/2014/main" id="{DC7442B6-348D-4043-819E-852BE9187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00" name="Freeform 440">
                <a:extLst>
                  <a:ext uri="{FF2B5EF4-FFF2-40B4-BE49-F238E27FC236}">
                    <a16:creationId xmlns:a16="http://schemas.microsoft.com/office/drawing/2014/main" id="{A8C86E4E-C6F2-4280-B901-93C0BB4F0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01" name="Freeform 441">
                <a:extLst>
                  <a:ext uri="{FF2B5EF4-FFF2-40B4-BE49-F238E27FC236}">
                    <a16:creationId xmlns:a16="http://schemas.microsoft.com/office/drawing/2014/main" id="{FBD64E56-E6EA-48AB-BB13-C9B6E0B379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02" name="Freeform 442">
                <a:extLst>
                  <a:ext uri="{FF2B5EF4-FFF2-40B4-BE49-F238E27FC236}">
                    <a16:creationId xmlns:a16="http://schemas.microsoft.com/office/drawing/2014/main" id="{1B8D7F73-B065-4AB8-99D9-DBB212188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03" name="Freeform 443">
                <a:extLst>
                  <a:ext uri="{FF2B5EF4-FFF2-40B4-BE49-F238E27FC236}">
                    <a16:creationId xmlns:a16="http://schemas.microsoft.com/office/drawing/2014/main" id="{7BF0010D-513B-4350-8D04-274B6DBA6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04" name="Freeform 444">
                <a:extLst>
                  <a:ext uri="{FF2B5EF4-FFF2-40B4-BE49-F238E27FC236}">
                    <a16:creationId xmlns:a16="http://schemas.microsoft.com/office/drawing/2014/main" id="{BB1A8B26-8C03-44BF-9BC4-F404C4ACA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05" name="Freeform 445">
                <a:extLst>
                  <a:ext uri="{FF2B5EF4-FFF2-40B4-BE49-F238E27FC236}">
                    <a16:creationId xmlns:a16="http://schemas.microsoft.com/office/drawing/2014/main" id="{03DA78C0-9C30-4156-9EC6-DBC23D911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06" name="Freeform 446">
                <a:extLst>
                  <a:ext uri="{FF2B5EF4-FFF2-40B4-BE49-F238E27FC236}">
                    <a16:creationId xmlns:a16="http://schemas.microsoft.com/office/drawing/2014/main" id="{3D0A0D47-098E-4261-945D-8BD7F9046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07" name="Freeform 447">
                <a:extLst>
                  <a:ext uri="{FF2B5EF4-FFF2-40B4-BE49-F238E27FC236}">
                    <a16:creationId xmlns:a16="http://schemas.microsoft.com/office/drawing/2014/main" id="{F375F8E4-AF13-4870-AB40-9FDD00CFF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08" name="Freeform 448">
                <a:extLst>
                  <a:ext uri="{FF2B5EF4-FFF2-40B4-BE49-F238E27FC236}">
                    <a16:creationId xmlns:a16="http://schemas.microsoft.com/office/drawing/2014/main" id="{D9102F5F-9DD4-4189-A4C7-2B08555CC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09" name="Freeform 449">
                <a:extLst>
                  <a:ext uri="{FF2B5EF4-FFF2-40B4-BE49-F238E27FC236}">
                    <a16:creationId xmlns:a16="http://schemas.microsoft.com/office/drawing/2014/main" id="{686FBF9D-CC8B-49DF-A5DA-D9196CCF6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10" name="Freeform 450">
                <a:extLst>
                  <a:ext uri="{FF2B5EF4-FFF2-40B4-BE49-F238E27FC236}">
                    <a16:creationId xmlns:a16="http://schemas.microsoft.com/office/drawing/2014/main" id="{19454000-E47D-4D13-B918-EC8083E16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11" name="Freeform 451">
                <a:extLst>
                  <a:ext uri="{FF2B5EF4-FFF2-40B4-BE49-F238E27FC236}">
                    <a16:creationId xmlns:a16="http://schemas.microsoft.com/office/drawing/2014/main" id="{67450CF4-9809-4856-9B86-ADAD9A623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12" name="Freeform 452">
                <a:extLst>
                  <a:ext uri="{FF2B5EF4-FFF2-40B4-BE49-F238E27FC236}">
                    <a16:creationId xmlns:a16="http://schemas.microsoft.com/office/drawing/2014/main" id="{131FF259-5BCA-49F5-BB08-7F7326A4D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13" name="Freeform 453">
                <a:extLst>
                  <a:ext uri="{FF2B5EF4-FFF2-40B4-BE49-F238E27FC236}">
                    <a16:creationId xmlns:a16="http://schemas.microsoft.com/office/drawing/2014/main" id="{65691AB5-8F85-49BD-B1AA-E34959905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14" name="Freeform 454">
                <a:extLst>
                  <a:ext uri="{FF2B5EF4-FFF2-40B4-BE49-F238E27FC236}">
                    <a16:creationId xmlns:a16="http://schemas.microsoft.com/office/drawing/2014/main" id="{EE952BBD-1EF4-4276-9F2C-BEEAE7EEF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15" name="Freeform 455">
                <a:extLst>
                  <a:ext uri="{FF2B5EF4-FFF2-40B4-BE49-F238E27FC236}">
                    <a16:creationId xmlns:a16="http://schemas.microsoft.com/office/drawing/2014/main" id="{988BF9FA-AC84-455A-98D5-8A68DCB7A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16" name="Freeform 456">
                <a:extLst>
                  <a:ext uri="{FF2B5EF4-FFF2-40B4-BE49-F238E27FC236}">
                    <a16:creationId xmlns:a16="http://schemas.microsoft.com/office/drawing/2014/main" id="{231932F9-11E5-4E67-B590-665386B88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17" name="Freeform 457">
                <a:extLst>
                  <a:ext uri="{FF2B5EF4-FFF2-40B4-BE49-F238E27FC236}">
                    <a16:creationId xmlns:a16="http://schemas.microsoft.com/office/drawing/2014/main" id="{E1DDE3EA-8C69-4EDB-8950-6012FF51A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011" name="Text Box 458">
              <a:extLst>
                <a:ext uri="{FF2B5EF4-FFF2-40B4-BE49-F238E27FC236}">
                  <a16:creationId xmlns:a16="http://schemas.microsoft.com/office/drawing/2014/main" id="{D57AE765-FF4F-47C0-90EF-E66A0ABE0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37897" name="Group 459">
            <a:extLst>
              <a:ext uri="{FF2B5EF4-FFF2-40B4-BE49-F238E27FC236}">
                <a16:creationId xmlns:a16="http://schemas.microsoft.com/office/drawing/2014/main" id="{AAACF833-852E-49F8-AD5F-B5527CA33E79}"/>
              </a:ext>
            </a:extLst>
          </p:cNvPr>
          <p:cNvGrpSpPr>
            <a:grpSpLocks/>
          </p:cNvGrpSpPr>
          <p:nvPr/>
        </p:nvGrpSpPr>
        <p:grpSpPr bwMode="auto">
          <a:xfrm>
            <a:off x="8983663" y="3762376"/>
            <a:ext cx="495300" cy="887413"/>
            <a:chOff x="4368" y="0"/>
            <a:chExt cx="1392" cy="1567"/>
          </a:xfrm>
        </p:grpSpPr>
        <p:grpSp>
          <p:nvGrpSpPr>
            <p:cNvPr id="37976" name="Group 460">
              <a:extLst>
                <a:ext uri="{FF2B5EF4-FFF2-40B4-BE49-F238E27FC236}">
                  <a16:creationId xmlns:a16="http://schemas.microsoft.com/office/drawing/2014/main" id="{E36F4258-2F8E-418D-BCDB-174EC14098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97421" name="Freeform 461">
                <a:extLst>
                  <a:ext uri="{FF2B5EF4-FFF2-40B4-BE49-F238E27FC236}">
                    <a16:creationId xmlns:a16="http://schemas.microsoft.com/office/drawing/2014/main" id="{5EC98089-A142-4231-8417-D31CCD429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22" name="Freeform 462">
                <a:extLst>
                  <a:ext uri="{FF2B5EF4-FFF2-40B4-BE49-F238E27FC236}">
                    <a16:creationId xmlns:a16="http://schemas.microsoft.com/office/drawing/2014/main" id="{2A846BC8-94AC-4CB1-8A68-25BD4295E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23" name="Rectangle 463">
                <a:extLst>
                  <a:ext uri="{FF2B5EF4-FFF2-40B4-BE49-F238E27FC236}">
                    <a16:creationId xmlns:a16="http://schemas.microsoft.com/office/drawing/2014/main" id="{30D68436-DE7A-4776-8405-B33C2375D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7424" name="Freeform 464">
                <a:extLst>
                  <a:ext uri="{FF2B5EF4-FFF2-40B4-BE49-F238E27FC236}">
                    <a16:creationId xmlns:a16="http://schemas.microsoft.com/office/drawing/2014/main" id="{9CF436F8-59A3-44A1-9F25-7F0BD72C2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25" name="Freeform 465">
                <a:extLst>
                  <a:ext uri="{FF2B5EF4-FFF2-40B4-BE49-F238E27FC236}">
                    <a16:creationId xmlns:a16="http://schemas.microsoft.com/office/drawing/2014/main" id="{603ADE3D-B945-4CBD-A0F0-2B2BE09BF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26" name="Freeform 466">
                <a:extLst>
                  <a:ext uri="{FF2B5EF4-FFF2-40B4-BE49-F238E27FC236}">
                    <a16:creationId xmlns:a16="http://schemas.microsoft.com/office/drawing/2014/main" id="{03FD911A-663F-4163-A3E9-20C7A901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27" name="Freeform 467">
                <a:extLst>
                  <a:ext uri="{FF2B5EF4-FFF2-40B4-BE49-F238E27FC236}">
                    <a16:creationId xmlns:a16="http://schemas.microsoft.com/office/drawing/2014/main" id="{2BEE9E8C-E881-4FA5-A7E3-A604292F9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28" name="Rectangle 468">
                <a:extLst>
                  <a:ext uri="{FF2B5EF4-FFF2-40B4-BE49-F238E27FC236}">
                    <a16:creationId xmlns:a16="http://schemas.microsoft.com/office/drawing/2014/main" id="{877E1F85-2D3D-4BD7-9494-574A938A1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7429" name="Freeform 469">
                <a:extLst>
                  <a:ext uri="{FF2B5EF4-FFF2-40B4-BE49-F238E27FC236}">
                    <a16:creationId xmlns:a16="http://schemas.microsoft.com/office/drawing/2014/main" id="{C89A66F5-E6B2-4BCC-9093-81C78176F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30" name="Freeform 470">
                <a:extLst>
                  <a:ext uri="{FF2B5EF4-FFF2-40B4-BE49-F238E27FC236}">
                    <a16:creationId xmlns:a16="http://schemas.microsoft.com/office/drawing/2014/main" id="{4C77AA4C-A548-4628-976F-998C04CA09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31" name="Freeform 471">
                <a:extLst>
                  <a:ext uri="{FF2B5EF4-FFF2-40B4-BE49-F238E27FC236}">
                    <a16:creationId xmlns:a16="http://schemas.microsoft.com/office/drawing/2014/main" id="{1A811048-D051-4B2D-A35E-A49D3F134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32" name="Freeform 472">
                <a:extLst>
                  <a:ext uri="{FF2B5EF4-FFF2-40B4-BE49-F238E27FC236}">
                    <a16:creationId xmlns:a16="http://schemas.microsoft.com/office/drawing/2014/main" id="{A8AAA49E-9574-4DE2-A75C-770C0C315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33" name="Freeform 473">
                <a:extLst>
                  <a:ext uri="{FF2B5EF4-FFF2-40B4-BE49-F238E27FC236}">
                    <a16:creationId xmlns:a16="http://schemas.microsoft.com/office/drawing/2014/main" id="{FC64AF42-A190-4316-84CA-26BD9EBF78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34" name="Freeform 474">
                <a:extLst>
                  <a:ext uri="{FF2B5EF4-FFF2-40B4-BE49-F238E27FC236}">
                    <a16:creationId xmlns:a16="http://schemas.microsoft.com/office/drawing/2014/main" id="{9D45B515-ED6B-455D-A34D-D9B47D440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35" name="Freeform 475">
                <a:extLst>
                  <a:ext uri="{FF2B5EF4-FFF2-40B4-BE49-F238E27FC236}">
                    <a16:creationId xmlns:a16="http://schemas.microsoft.com/office/drawing/2014/main" id="{301C04FD-AABE-4221-9C7A-F12189DE9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36" name="Freeform 476">
                <a:extLst>
                  <a:ext uri="{FF2B5EF4-FFF2-40B4-BE49-F238E27FC236}">
                    <a16:creationId xmlns:a16="http://schemas.microsoft.com/office/drawing/2014/main" id="{3C677F36-8244-4830-8D27-A2DB163E8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37" name="Freeform 477">
                <a:extLst>
                  <a:ext uri="{FF2B5EF4-FFF2-40B4-BE49-F238E27FC236}">
                    <a16:creationId xmlns:a16="http://schemas.microsoft.com/office/drawing/2014/main" id="{C9B55FBE-0768-467E-9603-04A1C00F8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38" name="Freeform 478">
                <a:extLst>
                  <a:ext uri="{FF2B5EF4-FFF2-40B4-BE49-F238E27FC236}">
                    <a16:creationId xmlns:a16="http://schemas.microsoft.com/office/drawing/2014/main" id="{8A807A15-8D44-41AE-A719-3EEDE7296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39" name="Freeform 479">
                <a:extLst>
                  <a:ext uri="{FF2B5EF4-FFF2-40B4-BE49-F238E27FC236}">
                    <a16:creationId xmlns:a16="http://schemas.microsoft.com/office/drawing/2014/main" id="{93CB91E5-69CE-4E09-A737-F8AA12EF9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40" name="Freeform 480">
                <a:extLst>
                  <a:ext uri="{FF2B5EF4-FFF2-40B4-BE49-F238E27FC236}">
                    <a16:creationId xmlns:a16="http://schemas.microsoft.com/office/drawing/2014/main" id="{A33AB578-2915-4BAB-921B-E595485CBB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41" name="Freeform 481">
                <a:extLst>
                  <a:ext uri="{FF2B5EF4-FFF2-40B4-BE49-F238E27FC236}">
                    <a16:creationId xmlns:a16="http://schemas.microsoft.com/office/drawing/2014/main" id="{8B51B229-AE9A-499F-89BF-2753194A5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42" name="Freeform 482">
                <a:extLst>
                  <a:ext uri="{FF2B5EF4-FFF2-40B4-BE49-F238E27FC236}">
                    <a16:creationId xmlns:a16="http://schemas.microsoft.com/office/drawing/2014/main" id="{FDA17381-4853-4AD3-A876-9E294949C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43" name="Freeform 483">
                <a:extLst>
                  <a:ext uri="{FF2B5EF4-FFF2-40B4-BE49-F238E27FC236}">
                    <a16:creationId xmlns:a16="http://schemas.microsoft.com/office/drawing/2014/main" id="{1E76140A-F050-4367-ABA4-613FA5395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44" name="Freeform 484">
                <a:extLst>
                  <a:ext uri="{FF2B5EF4-FFF2-40B4-BE49-F238E27FC236}">
                    <a16:creationId xmlns:a16="http://schemas.microsoft.com/office/drawing/2014/main" id="{620052C5-74BE-4C73-A86C-60030443A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45" name="Freeform 485">
                <a:extLst>
                  <a:ext uri="{FF2B5EF4-FFF2-40B4-BE49-F238E27FC236}">
                    <a16:creationId xmlns:a16="http://schemas.microsoft.com/office/drawing/2014/main" id="{F44FC2C6-E02A-4243-A513-811D966CA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46" name="Freeform 486">
                <a:extLst>
                  <a:ext uri="{FF2B5EF4-FFF2-40B4-BE49-F238E27FC236}">
                    <a16:creationId xmlns:a16="http://schemas.microsoft.com/office/drawing/2014/main" id="{07502D35-F294-4411-89A4-4E8A21525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47" name="Freeform 487">
                <a:extLst>
                  <a:ext uri="{FF2B5EF4-FFF2-40B4-BE49-F238E27FC236}">
                    <a16:creationId xmlns:a16="http://schemas.microsoft.com/office/drawing/2014/main" id="{54B5B76C-06D6-44C2-A338-D0203002B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48" name="Freeform 488">
                <a:extLst>
                  <a:ext uri="{FF2B5EF4-FFF2-40B4-BE49-F238E27FC236}">
                    <a16:creationId xmlns:a16="http://schemas.microsoft.com/office/drawing/2014/main" id="{49C50B6B-4231-498C-AED3-E993AB17C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49" name="Freeform 489">
                <a:extLst>
                  <a:ext uri="{FF2B5EF4-FFF2-40B4-BE49-F238E27FC236}">
                    <a16:creationId xmlns:a16="http://schemas.microsoft.com/office/drawing/2014/main" id="{5B6489FE-7A8E-463A-BE3D-F62F332C3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50" name="Freeform 490">
                <a:extLst>
                  <a:ext uri="{FF2B5EF4-FFF2-40B4-BE49-F238E27FC236}">
                    <a16:creationId xmlns:a16="http://schemas.microsoft.com/office/drawing/2014/main" id="{8E5A5D2A-38E8-4DFB-8B49-2177ACE68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51" name="Freeform 491">
                <a:extLst>
                  <a:ext uri="{FF2B5EF4-FFF2-40B4-BE49-F238E27FC236}">
                    <a16:creationId xmlns:a16="http://schemas.microsoft.com/office/drawing/2014/main" id="{554C7A51-C0B4-4010-9910-D56DAF289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52" name="Freeform 492">
                <a:extLst>
                  <a:ext uri="{FF2B5EF4-FFF2-40B4-BE49-F238E27FC236}">
                    <a16:creationId xmlns:a16="http://schemas.microsoft.com/office/drawing/2014/main" id="{D65EE670-F3C5-4C35-8580-1E3437F0F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977" name="Text Box 493">
              <a:extLst>
                <a:ext uri="{FF2B5EF4-FFF2-40B4-BE49-F238E27FC236}">
                  <a16:creationId xmlns:a16="http://schemas.microsoft.com/office/drawing/2014/main" id="{BE2A707F-33A8-431A-8475-6A32EA0D9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494">
            <a:extLst>
              <a:ext uri="{FF2B5EF4-FFF2-40B4-BE49-F238E27FC236}">
                <a16:creationId xmlns:a16="http://schemas.microsoft.com/office/drawing/2014/main" id="{1F3465C7-8CA9-42E5-9884-17635D75C41B}"/>
              </a:ext>
            </a:extLst>
          </p:cNvPr>
          <p:cNvGrpSpPr>
            <a:grpSpLocks/>
          </p:cNvGrpSpPr>
          <p:nvPr/>
        </p:nvGrpSpPr>
        <p:grpSpPr bwMode="auto">
          <a:xfrm>
            <a:off x="8013700" y="3765551"/>
            <a:ext cx="495300" cy="887413"/>
            <a:chOff x="4368" y="0"/>
            <a:chExt cx="1392" cy="1567"/>
          </a:xfrm>
        </p:grpSpPr>
        <p:grpSp>
          <p:nvGrpSpPr>
            <p:cNvPr id="37942" name="Group 495">
              <a:extLst>
                <a:ext uri="{FF2B5EF4-FFF2-40B4-BE49-F238E27FC236}">
                  <a16:creationId xmlns:a16="http://schemas.microsoft.com/office/drawing/2014/main" id="{72D71D8C-BA2F-4A64-9CE5-054FA9605F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97456" name="Freeform 496">
                <a:extLst>
                  <a:ext uri="{FF2B5EF4-FFF2-40B4-BE49-F238E27FC236}">
                    <a16:creationId xmlns:a16="http://schemas.microsoft.com/office/drawing/2014/main" id="{5FD256A5-A84E-4450-98C6-5B224E7FD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57" name="Freeform 497">
                <a:extLst>
                  <a:ext uri="{FF2B5EF4-FFF2-40B4-BE49-F238E27FC236}">
                    <a16:creationId xmlns:a16="http://schemas.microsoft.com/office/drawing/2014/main" id="{A43A7FD3-BCC6-4160-9823-C981133BD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58" name="Rectangle 498">
                <a:extLst>
                  <a:ext uri="{FF2B5EF4-FFF2-40B4-BE49-F238E27FC236}">
                    <a16:creationId xmlns:a16="http://schemas.microsoft.com/office/drawing/2014/main" id="{2BE0C52F-CFD6-419A-94F1-ED5311D16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7459" name="Freeform 499">
                <a:extLst>
                  <a:ext uri="{FF2B5EF4-FFF2-40B4-BE49-F238E27FC236}">
                    <a16:creationId xmlns:a16="http://schemas.microsoft.com/office/drawing/2014/main" id="{5E898A42-81DB-4E30-849E-A369F60D0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60" name="Freeform 500">
                <a:extLst>
                  <a:ext uri="{FF2B5EF4-FFF2-40B4-BE49-F238E27FC236}">
                    <a16:creationId xmlns:a16="http://schemas.microsoft.com/office/drawing/2014/main" id="{D26F7785-AD78-4D45-BB33-3022A4BBE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61" name="Freeform 501">
                <a:extLst>
                  <a:ext uri="{FF2B5EF4-FFF2-40B4-BE49-F238E27FC236}">
                    <a16:creationId xmlns:a16="http://schemas.microsoft.com/office/drawing/2014/main" id="{5E9C32F4-3D6D-4F0B-9118-3181C1282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62" name="Freeform 502">
                <a:extLst>
                  <a:ext uri="{FF2B5EF4-FFF2-40B4-BE49-F238E27FC236}">
                    <a16:creationId xmlns:a16="http://schemas.microsoft.com/office/drawing/2014/main" id="{53914C99-9D49-4277-866A-09555A7F4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63" name="Rectangle 503">
                <a:extLst>
                  <a:ext uri="{FF2B5EF4-FFF2-40B4-BE49-F238E27FC236}">
                    <a16:creationId xmlns:a16="http://schemas.microsoft.com/office/drawing/2014/main" id="{69D91976-3D52-418A-873B-F9D7954B1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7464" name="Freeform 504">
                <a:extLst>
                  <a:ext uri="{FF2B5EF4-FFF2-40B4-BE49-F238E27FC236}">
                    <a16:creationId xmlns:a16="http://schemas.microsoft.com/office/drawing/2014/main" id="{B5ED247A-6269-46EC-B458-CA15C011F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65" name="Freeform 505">
                <a:extLst>
                  <a:ext uri="{FF2B5EF4-FFF2-40B4-BE49-F238E27FC236}">
                    <a16:creationId xmlns:a16="http://schemas.microsoft.com/office/drawing/2014/main" id="{457919D8-3B0A-45FB-83E8-C7672C2B2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66" name="Freeform 506">
                <a:extLst>
                  <a:ext uri="{FF2B5EF4-FFF2-40B4-BE49-F238E27FC236}">
                    <a16:creationId xmlns:a16="http://schemas.microsoft.com/office/drawing/2014/main" id="{8976E2A0-841E-4743-A89F-E8C9003BC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67" name="Freeform 507">
                <a:extLst>
                  <a:ext uri="{FF2B5EF4-FFF2-40B4-BE49-F238E27FC236}">
                    <a16:creationId xmlns:a16="http://schemas.microsoft.com/office/drawing/2014/main" id="{1F5284D0-7099-4E50-AD97-C9CB72353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68" name="Freeform 508">
                <a:extLst>
                  <a:ext uri="{FF2B5EF4-FFF2-40B4-BE49-F238E27FC236}">
                    <a16:creationId xmlns:a16="http://schemas.microsoft.com/office/drawing/2014/main" id="{D3F9D901-BBD7-4728-BD50-04B7A56B5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69" name="Freeform 509">
                <a:extLst>
                  <a:ext uri="{FF2B5EF4-FFF2-40B4-BE49-F238E27FC236}">
                    <a16:creationId xmlns:a16="http://schemas.microsoft.com/office/drawing/2014/main" id="{20373816-1C17-4972-85F0-A15FE67F54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70" name="Freeform 510">
                <a:extLst>
                  <a:ext uri="{FF2B5EF4-FFF2-40B4-BE49-F238E27FC236}">
                    <a16:creationId xmlns:a16="http://schemas.microsoft.com/office/drawing/2014/main" id="{20A39CF6-7A8F-41C8-B491-EF9AE6772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71" name="Freeform 511">
                <a:extLst>
                  <a:ext uri="{FF2B5EF4-FFF2-40B4-BE49-F238E27FC236}">
                    <a16:creationId xmlns:a16="http://schemas.microsoft.com/office/drawing/2014/main" id="{E90BC483-3165-4B63-8E77-16DAC6574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72" name="Freeform 512">
                <a:extLst>
                  <a:ext uri="{FF2B5EF4-FFF2-40B4-BE49-F238E27FC236}">
                    <a16:creationId xmlns:a16="http://schemas.microsoft.com/office/drawing/2014/main" id="{35E450EC-CD91-465B-9581-B7AB801C84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73" name="Freeform 513">
                <a:extLst>
                  <a:ext uri="{FF2B5EF4-FFF2-40B4-BE49-F238E27FC236}">
                    <a16:creationId xmlns:a16="http://schemas.microsoft.com/office/drawing/2014/main" id="{0A9A7B11-7B49-4115-877B-B7B7A7659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74" name="Freeform 514">
                <a:extLst>
                  <a:ext uri="{FF2B5EF4-FFF2-40B4-BE49-F238E27FC236}">
                    <a16:creationId xmlns:a16="http://schemas.microsoft.com/office/drawing/2014/main" id="{D8298493-6813-43C7-89CE-8619A6827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75" name="Freeform 515">
                <a:extLst>
                  <a:ext uri="{FF2B5EF4-FFF2-40B4-BE49-F238E27FC236}">
                    <a16:creationId xmlns:a16="http://schemas.microsoft.com/office/drawing/2014/main" id="{C7A9DDCE-B56C-4DE6-BEF2-76C23DDDA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76" name="Freeform 516">
                <a:extLst>
                  <a:ext uri="{FF2B5EF4-FFF2-40B4-BE49-F238E27FC236}">
                    <a16:creationId xmlns:a16="http://schemas.microsoft.com/office/drawing/2014/main" id="{FA07F756-E96A-426D-80C2-680DBD529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77" name="Freeform 517">
                <a:extLst>
                  <a:ext uri="{FF2B5EF4-FFF2-40B4-BE49-F238E27FC236}">
                    <a16:creationId xmlns:a16="http://schemas.microsoft.com/office/drawing/2014/main" id="{5BE02ED1-FE1D-4EEC-9F07-F67E9DEB0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78" name="Freeform 518">
                <a:extLst>
                  <a:ext uri="{FF2B5EF4-FFF2-40B4-BE49-F238E27FC236}">
                    <a16:creationId xmlns:a16="http://schemas.microsoft.com/office/drawing/2014/main" id="{153CC0C3-F1D3-4382-AEE1-7FFD76517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79" name="Freeform 519">
                <a:extLst>
                  <a:ext uri="{FF2B5EF4-FFF2-40B4-BE49-F238E27FC236}">
                    <a16:creationId xmlns:a16="http://schemas.microsoft.com/office/drawing/2014/main" id="{B07D114B-968E-4957-A127-D7C8ECCA9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80" name="Freeform 520">
                <a:extLst>
                  <a:ext uri="{FF2B5EF4-FFF2-40B4-BE49-F238E27FC236}">
                    <a16:creationId xmlns:a16="http://schemas.microsoft.com/office/drawing/2014/main" id="{2858C95A-503F-4BAD-902A-2050BB48F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81" name="Freeform 521">
                <a:extLst>
                  <a:ext uri="{FF2B5EF4-FFF2-40B4-BE49-F238E27FC236}">
                    <a16:creationId xmlns:a16="http://schemas.microsoft.com/office/drawing/2014/main" id="{371101FB-03DF-4FE8-AE0F-99633B15A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82" name="Freeform 522">
                <a:extLst>
                  <a:ext uri="{FF2B5EF4-FFF2-40B4-BE49-F238E27FC236}">
                    <a16:creationId xmlns:a16="http://schemas.microsoft.com/office/drawing/2014/main" id="{42D6BA80-74AB-4A63-95D3-7BA315BD7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83" name="Freeform 523">
                <a:extLst>
                  <a:ext uri="{FF2B5EF4-FFF2-40B4-BE49-F238E27FC236}">
                    <a16:creationId xmlns:a16="http://schemas.microsoft.com/office/drawing/2014/main" id="{D1462BFF-3E40-41E3-8B4B-375C76EADB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84" name="Freeform 524">
                <a:extLst>
                  <a:ext uri="{FF2B5EF4-FFF2-40B4-BE49-F238E27FC236}">
                    <a16:creationId xmlns:a16="http://schemas.microsoft.com/office/drawing/2014/main" id="{81EED705-70ED-4A93-9842-8A14BCD76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85" name="Freeform 525">
                <a:extLst>
                  <a:ext uri="{FF2B5EF4-FFF2-40B4-BE49-F238E27FC236}">
                    <a16:creationId xmlns:a16="http://schemas.microsoft.com/office/drawing/2014/main" id="{C2CCB0FD-1D61-4ED9-931D-46B0A8309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86" name="Freeform 526">
                <a:extLst>
                  <a:ext uri="{FF2B5EF4-FFF2-40B4-BE49-F238E27FC236}">
                    <a16:creationId xmlns:a16="http://schemas.microsoft.com/office/drawing/2014/main" id="{02F496E1-B710-4BDB-BE21-CCAF6A0D8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87" name="Freeform 527">
                <a:extLst>
                  <a:ext uri="{FF2B5EF4-FFF2-40B4-BE49-F238E27FC236}">
                    <a16:creationId xmlns:a16="http://schemas.microsoft.com/office/drawing/2014/main" id="{969290BA-B06F-4D37-928D-ADCB9900B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943" name="Text Box 528">
              <a:extLst>
                <a:ext uri="{FF2B5EF4-FFF2-40B4-BE49-F238E27FC236}">
                  <a16:creationId xmlns:a16="http://schemas.microsoft.com/office/drawing/2014/main" id="{8A839824-3D2B-4318-9AA9-BF47BFE0B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37899" name="Group 529">
            <a:extLst>
              <a:ext uri="{FF2B5EF4-FFF2-40B4-BE49-F238E27FC236}">
                <a16:creationId xmlns:a16="http://schemas.microsoft.com/office/drawing/2014/main" id="{CEAC89EF-23C1-4918-A2D0-D3C19E2C7E8A}"/>
              </a:ext>
            </a:extLst>
          </p:cNvPr>
          <p:cNvGrpSpPr>
            <a:grpSpLocks/>
          </p:cNvGrpSpPr>
          <p:nvPr/>
        </p:nvGrpSpPr>
        <p:grpSpPr bwMode="auto">
          <a:xfrm>
            <a:off x="9858375" y="3756026"/>
            <a:ext cx="495300" cy="887413"/>
            <a:chOff x="4368" y="0"/>
            <a:chExt cx="1392" cy="1567"/>
          </a:xfrm>
        </p:grpSpPr>
        <p:grpSp>
          <p:nvGrpSpPr>
            <p:cNvPr id="37908" name="Group 530">
              <a:extLst>
                <a:ext uri="{FF2B5EF4-FFF2-40B4-BE49-F238E27FC236}">
                  <a16:creationId xmlns:a16="http://schemas.microsoft.com/office/drawing/2014/main" id="{53833F85-ED00-44AA-B416-B2D1940D1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97491" name="Freeform 531">
                <a:extLst>
                  <a:ext uri="{FF2B5EF4-FFF2-40B4-BE49-F238E27FC236}">
                    <a16:creationId xmlns:a16="http://schemas.microsoft.com/office/drawing/2014/main" id="{37A05A95-80B7-4043-9CAE-896967F67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92" name="Freeform 532">
                <a:extLst>
                  <a:ext uri="{FF2B5EF4-FFF2-40B4-BE49-F238E27FC236}">
                    <a16:creationId xmlns:a16="http://schemas.microsoft.com/office/drawing/2014/main" id="{5DBB1BEF-E792-4AAC-8B44-362D36254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93" name="Rectangle 533">
                <a:extLst>
                  <a:ext uri="{FF2B5EF4-FFF2-40B4-BE49-F238E27FC236}">
                    <a16:creationId xmlns:a16="http://schemas.microsoft.com/office/drawing/2014/main" id="{F1CA8814-366F-4158-B064-30A0F72F6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7494" name="Freeform 534">
                <a:extLst>
                  <a:ext uri="{FF2B5EF4-FFF2-40B4-BE49-F238E27FC236}">
                    <a16:creationId xmlns:a16="http://schemas.microsoft.com/office/drawing/2014/main" id="{D9D861DD-F49C-4EEB-B6BC-C945468DD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95" name="Freeform 535">
                <a:extLst>
                  <a:ext uri="{FF2B5EF4-FFF2-40B4-BE49-F238E27FC236}">
                    <a16:creationId xmlns:a16="http://schemas.microsoft.com/office/drawing/2014/main" id="{04FD4B7A-D9B9-4EB4-BF7A-2A627C1E4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96" name="Freeform 536">
                <a:extLst>
                  <a:ext uri="{FF2B5EF4-FFF2-40B4-BE49-F238E27FC236}">
                    <a16:creationId xmlns:a16="http://schemas.microsoft.com/office/drawing/2014/main" id="{813F8F89-E708-4CB3-A930-758E2249B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97" name="Freeform 537">
                <a:extLst>
                  <a:ext uri="{FF2B5EF4-FFF2-40B4-BE49-F238E27FC236}">
                    <a16:creationId xmlns:a16="http://schemas.microsoft.com/office/drawing/2014/main" id="{B1F9C0C3-E453-42A3-98A5-839D2A1FF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498" name="Rectangle 538">
                <a:extLst>
                  <a:ext uri="{FF2B5EF4-FFF2-40B4-BE49-F238E27FC236}">
                    <a16:creationId xmlns:a16="http://schemas.microsoft.com/office/drawing/2014/main" id="{C3C42428-2D59-4573-9DE9-85C4BA5C8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7499" name="Freeform 539">
                <a:extLst>
                  <a:ext uri="{FF2B5EF4-FFF2-40B4-BE49-F238E27FC236}">
                    <a16:creationId xmlns:a16="http://schemas.microsoft.com/office/drawing/2014/main" id="{5C3DB784-3D05-4F9F-B208-C9AA3E3D5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00" name="Freeform 540">
                <a:extLst>
                  <a:ext uri="{FF2B5EF4-FFF2-40B4-BE49-F238E27FC236}">
                    <a16:creationId xmlns:a16="http://schemas.microsoft.com/office/drawing/2014/main" id="{75E00408-E501-4F39-8117-C4386B59E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01" name="Freeform 541">
                <a:extLst>
                  <a:ext uri="{FF2B5EF4-FFF2-40B4-BE49-F238E27FC236}">
                    <a16:creationId xmlns:a16="http://schemas.microsoft.com/office/drawing/2014/main" id="{C15346C4-4EF1-434E-A580-BC30F22E3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02" name="Freeform 542">
                <a:extLst>
                  <a:ext uri="{FF2B5EF4-FFF2-40B4-BE49-F238E27FC236}">
                    <a16:creationId xmlns:a16="http://schemas.microsoft.com/office/drawing/2014/main" id="{305886F1-C0CC-4EB6-94CA-D6D3F1137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03" name="Freeform 543">
                <a:extLst>
                  <a:ext uri="{FF2B5EF4-FFF2-40B4-BE49-F238E27FC236}">
                    <a16:creationId xmlns:a16="http://schemas.microsoft.com/office/drawing/2014/main" id="{A569E9C8-FB8A-4EC0-82D2-A4A59F258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04" name="Freeform 544">
                <a:extLst>
                  <a:ext uri="{FF2B5EF4-FFF2-40B4-BE49-F238E27FC236}">
                    <a16:creationId xmlns:a16="http://schemas.microsoft.com/office/drawing/2014/main" id="{CC1ABE6D-8354-49F5-8B7E-882B64A56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05" name="Freeform 545">
                <a:extLst>
                  <a:ext uri="{FF2B5EF4-FFF2-40B4-BE49-F238E27FC236}">
                    <a16:creationId xmlns:a16="http://schemas.microsoft.com/office/drawing/2014/main" id="{11F899E9-B734-4F5B-A5BA-8F15AD2052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06" name="Freeform 546">
                <a:extLst>
                  <a:ext uri="{FF2B5EF4-FFF2-40B4-BE49-F238E27FC236}">
                    <a16:creationId xmlns:a16="http://schemas.microsoft.com/office/drawing/2014/main" id="{60949A18-094E-451B-8A82-4216C0236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07" name="Freeform 547">
                <a:extLst>
                  <a:ext uri="{FF2B5EF4-FFF2-40B4-BE49-F238E27FC236}">
                    <a16:creationId xmlns:a16="http://schemas.microsoft.com/office/drawing/2014/main" id="{E43F3894-E621-4F13-BA47-09143A3A6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08" name="Freeform 548">
                <a:extLst>
                  <a:ext uri="{FF2B5EF4-FFF2-40B4-BE49-F238E27FC236}">
                    <a16:creationId xmlns:a16="http://schemas.microsoft.com/office/drawing/2014/main" id="{F43FB3E6-033F-46B3-850D-3680188A0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09" name="Freeform 549">
                <a:extLst>
                  <a:ext uri="{FF2B5EF4-FFF2-40B4-BE49-F238E27FC236}">
                    <a16:creationId xmlns:a16="http://schemas.microsoft.com/office/drawing/2014/main" id="{13282074-55E8-4B99-83A0-D84283762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10" name="Freeform 550">
                <a:extLst>
                  <a:ext uri="{FF2B5EF4-FFF2-40B4-BE49-F238E27FC236}">
                    <a16:creationId xmlns:a16="http://schemas.microsoft.com/office/drawing/2014/main" id="{98B480AC-8DBC-4E9D-86B7-F1353A4B5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11" name="Freeform 551">
                <a:extLst>
                  <a:ext uri="{FF2B5EF4-FFF2-40B4-BE49-F238E27FC236}">
                    <a16:creationId xmlns:a16="http://schemas.microsoft.com/office/drawing/2014/main" id="{1BBA4C3F-26BB-4D3A-99A1-24FFDCFB4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12" name="Freeform 552">
                <a:extLst>
                  <a:ext uri="{FF2B5EF4-FFF2-40B4-BE49-F238E27FC236}">
                    <a16:creationId xmlns:a16="http://schemas.microsoft.com/office/drawing/2014/main" id="{751DB5C7-EB48-4CA8-89FE-4BD71A053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13" name="Freeform 553">
                <a:extLst>
                  <a:ext uri="{FF2B5EF4-FFF2-40B4-BE49-F238E27FC236}">
                    <a16:creationId xmlns:a16="http://schemas.microsoft.com/office/drawing/2014/main" id="{E0A5168A-D153-4DF4-9B15-4E1AEF727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14" name="Freeform 554">
                <a:extLst>
                  <a:ext uri="{FF2B5EF4-FFF2-40B4-BE49-F238E27FC236}">
                    <a16:creationId xmlns:a16="http://schemas.microsoft.com/office/drawing/2014/main" id="{E09169B1-1B10-464B-B066-C5BCC9583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15" name="Freeform 555">
                <a:extLst>
                  <a:ext uri="{FF2B5EF4-FFF2-40B4-BE49-F238E27FC236}">
                    <a16:creationId xmlns:a16="http://schemas.microsoft.com/office/drawing/2014/main" id="{F84B4014-DEC2-416A-9BF1-691EA09AF0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16" name="Freeform 556">
                <a:extLst>
                  <a:ext uri="{FF2B5EF4-FFF2-40B4-BE49-F238E27FC236}">
                    <a16:creationId xmlns:a16="http://schemas.microsoft.com/office/drawing/2014/main" id="{1E2BB63E-8664-4218-9A51-D84E48AEF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17" name="Freeform 557">
                <a:extLst>
                  <a:ext uri="{FF2B5EF4-FFF2-40B4-BE49-F238E27FC236}">
                    <a16:creationId xmlns:a16="http://schemas.microsoft.com/office/drawing/2014/main" id="{8588857F-35DA-4F34-BD91-CDDF73AA9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18" name="Freeform 558">
                <a:extLst>
                  <a:ext uri="{FF2B5EF4-FFF2-40B4-BE49-F238E27FC236}">
                    <a16:creationId xmlns:a16="http://schemas.microsoft.com/office/drawing/2014/main" id="{E25DCB85-FCA8-4549-A874-AE6E89C1F1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19" name="Freeform 559">
                <a:extLst>
                  <a:ext uri="{FF2B5EF4-FFF2-40B4-BE49-F238E27FC236}">
                    <a16:creationId xmlns:a16="http://schemas.microsoft.com/office/drawing/2014/main" id="{08314BBA-236A-4F80-8582-927CDFBDA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20" name="Freeform 560">
                <a:extLst>
                  <a:ext uri="{FF2B5EF4-FFF2-40B4-BE49-F238E27FC236}">
                    <a16:creationId xmlns:a16="http://schemas.microsoft.com/office/drawing/2014/main" id="{6EF8BE99-432A-421C-A52D-3A0943A85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21" name="Freeform 561">
                <a:extLst>
                  <a:ext uri="{FF2B5EF4-FFF2-40B4-BE49-F238E27FC236}">
                    <a16:creationId xmlns:a16="http://schemas.microsoft.com/office/drawing/2014/main" id="{6F43BF35-FC85-43A5-A215-190450C9DB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522" name="Freeform 562">
                <a:extLst>
                  <a:ext uri="{FF2B5EF4-FFF2-40B4-BE49-F238E27FC236}">
                    <a16:creationId xmlns:a16="http://schemas.microsoft.com/office/drawing/2014/main" id="{90D2DC02-114D-4F4A-B2F1-320929807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909" name="Text Box 563">
              <a:extLst>
                <a:ext uri="{FF2B5EF4-FFF2-40B4-BE49-F238E27FC236}">
                  <a16:creationId xmlns:a16="http://schemas.microsoft.com/office/drawing/2014/main" id="{C9B1132B-A273-4695-A494-3782F29E5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sp>
        <p:nvSpPr>
          <p:cNvPr id="297524" name="Text Box 564">
            <a:extLst>
              <a:ext uri="{FF2B5EF4-FFF2-40B4-BE49-F238E27FC236}">
                <a16:creationId xmlns:a16="http://schemas.microsoft.com/office/drawing/2014/main" id="{819E39CC-1634-4A38-8F12-B3EC0CE59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576" y="2420938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k=0</a:t>
            </a:r>
          </a:p>
        </p:txBody>
      </p:sp>
      <p:sp>
        <p:nvSpPr>
          <p:cNvPr id="297525" name="Text Box 565">
            <a:extLst>
              <a:ext uri="{FF2B5EF4-FFF2-40B4-BE49-F238E27FC236}">
                <a16:creationId xmlns:a16="http://schemas.microsoft.com/office/drawing/2014/main" id="{2C05D7D1-615D-4024-94D2-86B1856B2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776" y="2395538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k=1</a:t>
            </a:r>
          </a:p>
        </p:txBody>
      </p:sp>
      <p:sp>
        <p:nvSpPr>
          <p:cNvPr id="297526" name="Text Box 566">
            <a:extLst>
              <a:ext uri="{FF2B5EF4-FFF2-40B4-BE49-F238E27FC236}">
                <a16:creationId xmlns:a16="http://schemas.microsoft.com/office/drawing/2014/main" id="{3FFEA04E-03D5-4C36-A905-3C17C3DFB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263" y="2406650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k=2</a:t>
            </a:r>
          </a:p>
        </p:txBody>
      </p:sp>
      <p:sp>
        <p:nvSpPr>
          <p:cNvPr id="297527" name="Text Box 567">
            <a:extLst>
              <a:ext uri="{FF2B5EF4-FFF2-40B4-BE49-F238E27FC236}">
                <a16:creationId xmlns:a16="http://schemas.microsoft.com/office/drawing/2014/main" id="{907A4C5A-427E-4A05-9D9C-6BB1DFD24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863" y="2406650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k=3</a:t>
            </a:r>
          </a:p>
        </p:txBody>
      </p:sp>
      <p:sp>
        <p:nvSpPr>
          <p:cNvPr id="297528" name="Text Box 568">
            <a:extLst>
              <a:ext uri="{FF2B5EF4-FFF2-40B4-BE49-F238E27FC236}">
                <a16:creationId xmlns:a16="http://schemas.microsoft.com/office/drawing/2014/main" id="{72FF9B47-D779-4425-9DC3-C0FA31677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6" y="4484688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j=0</a:t>
            </a:r>
          </a:p>
        </p:txBody>
      </p:sp>
      <p:sp>
        <p:nvSpPr>
          <p:cNvPr id="37905" name="Text Box 569">
            <a:extLst>
              <a:ext uri="{FF2B5EF4-FFF2-40B4-BE49-F238E27FC236}">
                <a16:creationId xmlns:a16="http://schemas.microsoft.com/office/drawing/2014/main" id="{2BF8FB55-2DBA-4193-ABE3-156EA55E4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3162300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7906" name="Text Box 570">
            <a:extLst>
              <a:ext uri="{FF2B5EF4-FFF2-40B4-BE49-F238E27FC236}">
                <a16:creationId xmlns:a16="http://schemas.microsoft.com/office/drawing/2014/main" id="{5CD69AA5-599E-4B0B-87EB-3A57D141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3908425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97531" name="Text Box 571">
            <a:extLst>
              <a:ext uri="{FF2B5EF4-FFF2-40B4-BE49-F238E27FC236}">
                <a16:creationId xmlns:a16="http://schemas.microsoft.com/office/drawing/2014/main" id="{556E39CA-4868-4BC8-A5D3-ED53816CD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638" y="4484688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j=1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9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9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9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9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29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29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29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29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524" grpId="0"/>
      <p:bldP spid="297524" grpId="1"/>
      <p:bldP spid="297524" grpId="2"/>
      <p:bldP spid="297524" grpId="3"/>
      <p:bldP spid="297525" grpId="0"/>
      <p:bldP spid="297525" grpId="1"/>
      <p:bldP spid="297525" grpId="2"/>
      <p:bldP spid="297525" grpId="3"/>
      <p:bldP spid="297526" grpId="0"/>
      <p:bldP spid="297526" grpId="1"/>
      <p:bldP spid="297526" grpId="2"/>
      <p:bldP spid="297526" grpId="3"/>
      <p:bldP spid="297527" grpId="0"/>
      <p:bldP spid="297527" grpId="1"/>
      <p:bldP spid="297527" grpId="2"/>
      <p:bldP spid="297528" grpId="0"/>
      <p:bldP spid="297528" grpId="1"/>
      <p:bldP spid="2975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3EAA9B74-8F44-446B-A4D7-083734771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</a:t>
            </a:r>
            <a:r>
              <a:rPr lang="en-US" altLang="zh-CN"/>
              <a:t>5-</a:t>
            </a:r>
            <a:r>
              <a:rPr lang="zh-CN" altLang="en-US"/>
              <a:t>餐饮服务质量调查打分 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04C356F4-E1B0-4D77-ABFA-66234E563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24051" y="1555751"/>
            <a:ext cx="8348663" cy="4752975"/>
          </a:xfrm>
        </p:spPr>
        <p:txBody>
          <a:bodyPr/>
          <a:lstStyle/>
          <a:p>
            <a:pPr eaLnBrk="1">
              <a:lnSpc>
                <a:spcPct val="115000"/>
              </a:lnSpc>
              <a:defRPr/>
            </a:pPr>
            <a:r>
              <a:rPr lang="zh-CN" altLang="en-US" dirty="0">
                <a:ea typeface="宋体" pitchFamily="2" charset="-122"/>
              </a:rPr>
              <a:t>有</a:t>
            </a:r>
            <a:r>
              <a:rPr lang="en-US" altLang="zh-CN" dirty="0">
                <a:ea typeface="宋体" pitchFamily="2" charset="-122"/>
              </a:rPr>
              <a:t>40</a:t>
            </a:r>
            <a:r>
              <a:rPr lang="zh-CN" altLang="en-US" dirty="0">
                <a:ea typeface="宋体" pitchFamily="2" charset="-122"/>
              </a:rPr>
              <a:t>个学生被邀请给自助餐厅的食品和服务质量打分（</a:t>
            </a:r>
            <a:r>
              <a:rPr lang="en-US" altLang="zh-CN" dirty="0">
                <a:ea typeface="宋体" pitchFamily="2" charset="-122"/>
              </a:rPr>
              <a:t>1~10</a:t>
            </a:r>
            <a:r>
              <a:rPr lang="zh-CN" altLang="en-US" dirty="0">
                <a:ea typeface="宋体" pitchFamily="2" charset="-122"/>
              </a:rPr>
              <a:t>等级），统计调查结果，并用*打印如下形式的统计结果直方图</a:t>
            </a:r>
          </a:p>
          <a:p>
            <a:pPr eaLnBrk="1">
              <a:lnSpc>
                <a:spcPct val="115000"/>
              </a:lnSpc>
              <a:buFont typeface="Monotype Sorts" charset="2"/>
              <a:buNone/>
              <a:defRPr/>
            </a:pPr>
            <a:endParaRPr lang="zh-CN" altLang="en-US" dirty="0">
              <a:ea typeface="宋体" pitchFamily="2" charset="-122"/>
            </a:endParaRPr>
          </a:p>
          <a:p>
            <a:pPr eaLnBrk="1">
              <a:lnSpc>
                <a:spcPct val="115000"/>
              </a:lnSpc>
              <a:buFont typeface="Monotype Sorts" charset="2"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Grade	Count		Histogram</a:t>
            </a:r>
          </a:p>
          <a:p>
            <a:pPr eaLnBrk="1">
              <a:lnSpc>
                <a:spcPct val="115000"/>
              </a:lnSpc>
              <a:buFont typeface="Monotype Sorts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1	    5		*****</a:t>
            </a:r>
          </a:p>
          <a:p>
            <a:pPr eaLnBrk="1">
              <a:lnSpc>
                <a:spcPct val="115000"/>
              </a:lnSpc>
              <a:buFont typeface="Monotype Sorts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2	   10		**********</a:t>
            </a:r>
          </a:p>
          <a:p>
            <a:pPr eaLnBrk="1">
              <a:lnSpc>
                <a:spcPct val="115000"/>
              </a:lnSpc>
              <a:buFont typeface="Monotype Sorts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3	    7		*******	</a:t>
            </a:r>
          </a:p>
          <a:p>
            <a:pPr eaLnBrk="1">
              <a:lnSpc>
                <a:spcPct val="115000"/>
              </a:lnSpc>
              <a:buFont typeface="Monotype Sorts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...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AA1611B9-7C90-43B8-9BCE-7D3520543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</a:t>
            </a:r>
            <a:r>
              <a:rPr lang="en-US" altLang="zh-CN"/>
              <a:t>5-</a:t>
            </a:r>
            <a:r>
              <a:rPr lang="zh-CN" altLang="en-US"/>
              <a:t>餐饮服务质量调查打分 </a:t>
            </a: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7E317D56-F1D6-40F4-879D-1D9DA7751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5276" y="1557339"/>
            <a:ext cx="4818063" cy="5184775"/>
          </a:xfrm>
        </p:spPr>
        <p:txBody>
          <a:bodyPr/>
          <a:lstStyle/>
          <a:p>
            <a:pPr eaLnBrk="1">
              <a:defRPr/>
            </a:pPr>
            <a:r>
              <a:rPr lang="zh-CN" altLang="en-US">
                <a:ea typeface="宋体" pitchFamily="2" charset="-122"/>
              </a:rPr>
              <a:t>提示</a:t>
            </a:r>
          </a:p>
          <a:p>
            <a:pPr lvl="1" eaLnBrk="1">
              <a:defRPr/>
            </a:pPr>
            <a:r>
              <a:rPr lang="zh-CN" altLang="en-US">
                <a:latin typeface="Courier New" pitchFamily="49" charset="0"/>
                <a:ea typeface="宋体" pitchFamily="2" charset="-122"/>
              </a:rPr>
              <a:t>定义数组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score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存放打分数</a:t>
            </a:r>
          </a:p>
          <a:p>
            <a:pPr lvl="1" eaLnBrk="1">
              <a:defRPr/>
            </a:pPr>
            <a:r>
              <a:rPr lang="zh-CN" altLang="en-US">
                <a:latin typeface="Courier New" pitchFamily="49" charset="0"/>
                <a:ea typeface="宋体" pitchFamily="2" charset="-122"/>
              </a:rPr>
              <a:t>定义数组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count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为计数器</a:t>
            </a:r>
          </a:p>
          <a:p>
            <a:pPr lvl="2" eaLnBrk="1">
              <a:defRPr/>
            </a:pPr>
            <a:r>
              <a:rPr lang="en-US" altLang="zh-CN">
                <a:latin typeface="Courier New" pitchFamily="49" charset="0"/>
                <a:ea typeface="宋体" pitchFamily="2" charset="-122"/>
              </a:rPr>
              <a:t>count[0]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不用</a:t>
            </a:r>
            <a:endParaRPr lang="en-US" altLang="zh-CN">
              <a:latin typeface="Courier New" pitchFamily="49" charset="0"/>
              <a:ea typeface="宋体" pitchFamily="2" charset="-122"/>
            </a:endParaRPr>
          </a:p>
          <a:p>
            <a:pPr lvl="1" eaLnBrk="1">
              <a:defRPr/>
            </a:pPr>
            <a:r>
              <a:rPr lang="zh-CN" altLang="en-US">
                <a:latin typeface="Courier New" pitchFamily="49" charset="0"/>
                <a:ea typeface="宋体" pitchFamily="2" charset="-122"/>
              </a:rPr>
              <a:t>计算统计结果</a:t>
            </a:r>
          </a:p>
          <a:p>
            <a:pPr lvl="2" eaLnBrk="1">
              <a:defRPr/>
            </a:pPr>
            <a:r>
              <a:rPr lang="zh-CN" altLang="en-US">
                <a:latin typeface="Courier New" pitchFamily="49" charset="0"/>
                <a:ea typeface="宋体" pitchFamily="2" charset="-122"/>
              </a:rPr>
              <a:t>设置一个循环，依次检查数组元素值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score[i]</a:t>
            </a:r>
          </a:p>
          <a:p>
            <a:pPr lvl="2" eaLnBrk="1">
              <a:defRPr/>
            </a:pPr>
            <a:r>
              <a:rPr lang="zh-CN" altLang="en-US">
                <a:latin typeface="Courier New" pitchFamily="49" charset="0"/>
                <a:ea typeface="宋体" pitchFamily="2" charset="-122"/>
              </a:rPr>
              <a:t>是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1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则将数组元素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count[1]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加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1</a:t>
            </a:r>
          </a:p>
          <a:p>
            <a:pPr lvl="2" eaLnBrk="1">
              <a:defRPr/>
            </a:pPr>
            <a:r>
              <a:rPr lang="zh-CN" altLang="en-US">
                <a:latin typeface="Courier New" pitchFamily="49" charset="0"/>
                <a:ea typeface="宋体" pitchFamily="2" charset="-122"/>
              </a:rPr>
              <a:t>是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2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则将数组元素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count[2]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加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1</a:t>
            </a:r>
          </a:p>
          <a:p>
            <a:pPr lvl="2" eaLnBrk="1">
              <a:defRPr/>
            </a:pPr>
            <a:r>
              <a:rPr lang="zh-CN" altLang="en-US">
                <a:latin typeface="Courier New" pitchFamily="49" charset="0"/>
                <a:ea typeface="宋体" pitchFamily="2" charset="-122"/>
              </a:rPr>
              <a:t>依此类推</a:t>
            </a:r>
          </a:p>
          <a:p>
            <a:pPr lvl="1" eaLnBrk="1">
              <a:defRPr/>
            </a:pPr>
            <a:r>
              <a:rPr lang="fr-FR" altLang="zh-CN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	</a:t>
            </a:r>
            <a:endParaRPr lang="zh-CN" altLang="en-US"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3A225EE5-7C6B-4368-8976-F24949026809}"/>
              </a:ext>
            </a:extLst>
          </p:cNvPr>
          <p:cNvGrpSpPr>
            <a:grpSpLocks/>
          </p:cNvGrpSpPr>
          <p:nvPr/>
        </p:nvGrpSpPr>
        <p:grpSpPr bwMode="auto">
          <a:xfrm>
            <a:off x="6224589" y="1484313"/>
            <a:ext cx="4395787" cy="5300662"/>
            <a:chOff x="2925" y="981"/>
            <a:chExt cx="2835" cy="3339"/>
          </a:xfrm>
        </p:grpSpPr>
        <p:pic>
          <p:nvPicPr>
            <p:cNvPr id="39941" name="Picture 4">
              <a:extLst>
                <a:ext uri="{FF2B5EF4-FFF2-40B4-BE49-F238E27FC236}">
                  <a16:creationId xmlns:a16="http://schemas.microsoft.com/office/drawing/2014/main" id="{BFDD257F-2878-44D0-9D12-A5EE05668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1071"/>
              <a:ext cx="2732" cy="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893" name="Rectangle 5">
              <a:extLst>
                <a:ext uri="{FF2B5EF4-FFF2-40B4-BE49-F238E27FC236}">
                  <a16:creationId xmlns:a16="http://schemas.microsoft.com/office/drawing/2014/main" id="{EFA92A89-4837-460C-B9AD-E02C4EADD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981"/>
              <a:ext cx="2835" cy="3339"/>
            </a:xfrm>
            <a:prstGeom prst="rect">
              <a:avLst/>
            </a:prstGeom>
            <a:noFill/>
            <a:ln w="38100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74556E1A-EC4C-46D7-8637-44C2600C6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</a:t>
            </a:r>
            <a:r>
              <a:rPr lang="en-US" altLang="zh-CN"/>
              <a:t>5-</a:t>
            </a:r>
            <a:r>
              <a:rPr lang="zh-CN" altLang="en-US"/>
              <a:t>餐饮服务质量调查打分 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C231C87B-FCAF-432B-961D-E5FA5A3C3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5276" y="1557339"/>
            <a:ext cx="4818063" cy="5184775"/>
          </a:xfrm>
        </p:spPr>
        <p:txBody>
          <a:bodyPr/>
          <a:lstStyle/>
          <a:p>
            <a:pPr eaLnBrk="1">
              <a:defRPr/>
            </a:pPr>
            <a:r>
              <a:rPr lang="zh-CN" altLang="en-US">
                <a:ea typeface="宋体" pitchFamily="2" charset="-122"/>
              </a:rPr>
              <a:t>提示</a:t>
            </a:r>
          </a:p>
          <a:p>
            <a:pPr lvl="1" eaLnBrk="1">
              <a:defRPr/>
            </a:pPr>
            <a:r>
              <a:rPr lang="zh-CN" altLang="en-US">
                <a:latin typeface="Courier New" pitchFamily="49" charset="0"/>
                <a:ea typeface="宋体" pitchFamily="2" charset="-122"/>
              </a:rPr>
              <a:t>定义数组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score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存放打分数</a:t>
            </a:r>
          </a:p>
          <a:p>
            <a:pPr lvl="1" eaLnBrk="1">
              <a:defRPr/>
            </a:pPr>
            <a:r>
              <a:rPr lang="zh-CN" altLang="en-US">
                <a:latin typeface="Courier New" pitchFamily="49" charset="0"/>
                <a:ea typeface="宋体" pitchFamily="2" charset="-122"/>
              </a:rPr>
              <a:t>定义数组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count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为计数器</a:t>
            </a:r>
          </a:p>
          <a:p>
            <a:pPr lvl="2" eaLnBrk="1">
              <a:defRPr/>
            </a:pPr>
            <a:r>
              <a:rPr lang="en-US" altLang="zh-CN">
                <a:latin typeface="Courier New" pitchFamily="49" charset="0"/>
                <a:ea typeface="宋体" pitchFamily="2" charset="-122"/>
              </a:rPr>
              <a:t>count[0]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不用</a:t>
            </a:r>
            <a:endParaRPr lang="en-US" altLang="zh-CN">
              <a:latin typeface="Courier New" pitchFamily="49" charset="0"/>
              <a:ea typeface="宋体" pitchFamily="2" charset="-122"/>
            </a:endParaRPr>
          </a:p>
          <a:p>
            <a:pPr lvl="1" eaLnBrk="1">
              <a:defRPr/>
            </a:pPr>
            <a:r>
              <a:rPr lang="zh-CN" altLang="en-US">
                <a:latin typeface="Courier New" pitchFamily="49" charset="0"/>
                <a:ea typeface="宋体" pitchFamily="2" charset="-122"/>
              </a:rPr>
              <a:t>计算统计结果</a:t>
            </a:r>
          </a:p>
          <a:p>
            <a:pPr lvl="2" eaLnBrk="1">
              <a:defRPr/>
            </a:pPr>
            <a:r>
              <a:rPr lang="zh-CN" altLang="en-US">
                <a:latin typeface="Courier New" pitchFamily="49" charset="0"/>
                <a:ea typeface="宋体" pitchFamily="2" charset="-122"/>
              </a:rPr>
              <a:t>设置一个循环，依次检查数组元素值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score[i]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，是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1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则将数组元素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count[1]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加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1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，是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2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则将数组元素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count[2]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加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1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，依此类推</a:t>
            </a:r>
          </a:p>
          <a:p>
            <a:pPr lvl="1" eaLnBrk="1">
              <a:defRPr/>
            </a:pPr>
            <a:r>
              <a:rPr lang="fr-FR" altLang="zh-CN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打印统计结果</a:t>
            </a:r>
          </a:p>
          <a:p>
            <a:pPr lvl="2" eaLnBrk="1">
              <a:defRPr/>
            </a:pPr>
            <a:r>
              <a:rPr lang="zh-CN" altLang="en-US">
                <a:latin typeface="Courier New" pitchFamily="49" charset="0"/>
                <a:ea typeface="宋体" pitchFamily="2" charset="-122"/>
              </a:rPr>
              <a:t>设置一个循环，按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count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数组元素的值，打印相应个数的符号’*’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8DCC7327-7042-4BFA-86C1-552475861D3B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1916114"/>
            <a:ext cx="3960812" cy="1296987"/>
            <a:chOff x="3107" y="1207"/>
            <a:chExt cx="2495" cy="817"/>
          </a:xfrm>
        </p:grpSpPr>
        <p:pic>
          <p:nvPicPr>
            <p:cNvPr id="40968" name="Picture 6">
              <a:extLst>
                <a:ext uri="{FF2B5EF4-FFF2-40B4-BE49-F238E27FC236}">
                  <a16:creationId xmlns:a16="http://schemas.microsoft.com/office/drawing/2014/main" id="{55283586-04EA-418C-8674-15AB157D0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1253"/>
              <a:ext cx="2290" cy="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7384" name="Rectangle 8">
              <a:extLst>
                <a:ext uri="{FF2B5EF4-FFF2-40B4-BE49-F238E27FC236}">
                  <a16:creationId xmlns:a16="http://schemas.microsoft.com/office/drawing/2014/main" id="{4F9891E2-3534-4C2D-BC89-C4C4F9854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207"/>
              <a:ext cx="2495" cy="8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FD0C0CCD-34F3-436F-9B76-DA9CABF00736}"/>
              </a:ext>
            </a:extLst>
          </p:cNvPr>
          <p:cNvGrpSpPr>
            <a:grpSpLocks/>
          </p:cNvGrpSpPr>
          <p:nvPr/>
        </p:nvGrpSpPr>
        <p:grpSpPr bwMode="auto">
          <a:xfrm>
            <a:off x="6280150" y="4108450"/>
            <a:ext cx="4356100" cy="2159000"/>
            <a:chOff x="2996" y="2588"/>
            <a:chExt cx="2744" cy="1360"/>
          </a:xfrm>
        </p:grpSpPr>
        <p:pic>
          <p:nvPicPr>
            <p:cNvPr id="40966" name="Picture 7">
              <a:extLst>
                <a:ext uri="{FF2B5EF4-FFF2-40B4-BE49-F238E27FC236}">
                  <a16:creationId xmlns:a16="http://schemas.microsoft.com/office/drawing/2014/main" id="{98EB0305-5FA4-46C7-9C21-0E4136FB5C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" y="2609"/>
              <a:ext cx="2653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7386" name="Rectangle 10">
              <a:extLst>
                <a:ext uri="{FF2B5EF4-FFF2-40B4-BE49-F238E27FC236}">
                  <a16:creationId xmlns:a16="http://schemas.microsoft.com/office/drawing/2014/main" id="{FDE2273F-C1B2-460D-AA4B-34A494DD5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588"/>
              <a:ext cx="2744" cy="1360"/>
            </a:xfrm>
            <a:prstGeom prst="rect">
              <a:avLst/>
            </a:prstGeom>
            <a:noFill/>
            <a:ln w="38100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B839A9DD-4A79-4940-BFDD-E5699B693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例</a:t>
            </a:r>
            <a:r>
              <a:rPr lang="en-US" altLang="zh-CN"/>
              <a:t>6.1 </a:t>
            </a:r>
            <a:endParaRPr lang="zh-CN" altLang="en-US"/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FB4516E3-B253-4949-A1E3-FE51641EF64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19288" y="1270001"/>
            <a:ext cx="5580062" cy="5472113"/>
          </a:xfrm>
        </p:spPr>
        <p:txBody>
          <a:bodyPr/>
          <a:lstStyle/>
          <a:p>
            <a:pPr eaLnBrk="1">
              <a:lnSpc>
                <a:spcPct val="85000"/>
              </a:lnSpc>
              <a:defRPr/>
            </a:pPr>
            <a:r>
              <a:rPr lang="zh-CN" altLang="en-US" sz="2400">
                <a:ea typeface="宋体" pitchFamily="2" charset="-122"/>
              </a:rPr>
              <a:t>兔子繁殖问题</a:t>
            </a:r>
          </a:p>
          <a:p>
            <a:pPr eaLnBrk="1">
              <a:lnSpc>
                <a:spcPct val="85000"/>
              </a:lnSpc>
              <a:defRPr/>
            </a:pPr>
            <a:r>
              <a:rPr lang="zh-CN" altLang="en-US" sz="2400">
                <a:ea typeface="宋体" pitchFamily="2" charset="-122"/>
              </a:rPr>
              <a:t>打印每个月和年底时的总的兔子对数</a:t>
            </a:r>
          </a:p>
          <a:p>
            <a:pPr eaLnBrk="1">
              <a:lnSpc>
                <a:spcPct val="85000"/>
              </a:lnSpc>
              <a:defRPr/>
            </a:pPr>
            <a:r>
              <a:rPr lang="en-US" altLang="zh-CN" sz="2400">
                <a:ea typeface="宋体" pitchFamily="2" charset="-122"/>
              </a:rPr>
              <a:t>Fibonacci</a:t>
            </a:r>
            <a:r>
              <a:rPr lang="zh-CN" altLang="en-US" sz="2400">
                <a:ea typeface="宋体" pitchFamily="2" charset="-122"/>
              </a:rPr>
              <a:t>数列 </a:t>
            </a:r>
          </a:p>
          <a:p>
            <a:pPr lvl="1" eaLnBrk="1">
              <a:lnSpc>
                <a:spcPct val="85000"/>
              </a:lnSpc>
              <a:defRPr/>
            </a:pPr>
            <a:r>
              <a:rPr lang="en-US" altLang="zh-CN" sz="2000">
                <a:ea typeface="宋体" pitchFamily="2" charset="-122"/>
              </a:rPr>
              <a:t>1</a:t>
            </a:r>
          </a:p>
          <a:p>
            <a:pPr lvl="1" eaLnBrk="1">
              <a:lnSpc>
                <a:spcPct val="85000"/>
              </a:lnSpc>
              <a:defRPr/>
            </a:pPr>
            <a:r>
              <a:rPr lang="en-US" altLang="zh-CN" sz="2000">
                <a:ea typeface="宋体" pitchFamily="2" charset="-122"/>
              </a:rPr>
              <a:t>2</a:t>
            </a:r>
          </a:p>
          <a:p>
            <a:pPr lvl="1" eaLnBrk="1">
              <a:lnSpc>
                <a:spcPct val="85000"/>
              </a:lnSpc>
              <a:defRPr/>
            </a:pPr>
            <a:r>
              <a:rPr lang="en-US" altLang="zh-CN" sz="2000">
                <a:ea typeface="宋体" pitchFamily="2" charset="-122"/>
              </a:rPr>
              <a:t>3</a:t>
            </a:r>
          </a:p>
          <a:p>
            <a:pPr lvl="1" eaLnBrk="1">
              <a:lnSpc>
                <a:spcPct val="85000"/>
              </a:lnSpc>
              <a:defRPr/>
            </a:pPr>
            <a:r>
              <a:rPr lang="en-US" altLang="zh-CN" sz="2000">
                <a:ea typeface="宋体" pitchFamily="2" charset="-122"/>
              </a:rPr>
              <a:t>5</a:t>
            </a:r>
          </a:p>
          <a:p>
            <a:pPr lvl="1" eaLnBrk="1">
              <a:lnSpc>
                <a:spcPct val="85000"/>
              </a:lnSpc>
              <a:defRPr/>
            </a:pPr>
            <a:r>
              <a:rPr lang="en-US" altLang="zh-CN" sz="2000">
                <a:ea typeface="宋体" pitchFamily="2" charset="-122"/>
              </a:rPr>
              <a:t>8</a:t>
            </a:r>
          </a:p>
          <a:p>
            <a:pPr lvl="1" eaLnBrk="1">
              <a:lnSpc>
                <a:spcPct val="85000"/>
              </a:lnSpc>
              <a:defRPr/>
            </a:pPr>
            <a:r>
              <a:rPr lang="en-US" altLang="zh-CN" sz="2000">
                <a:ea typeface="宋体" pitchFamily="2" charset="-122"/>
              </a:rPr>
              <a:t>13</a:t>
            </a:r>
          </a:p>
          <a:p>
            <a:pPr lvl="1" eaLnBrk="1">
              <a:lnSpc>
                <a:spcPct val="85000"/>
              </a:lnSpc>
              <a:defRPr/>
            </a:pPr>
            <a:r>
              <a:rPr lang="en-US" altLang="zh-CN" sz="2000">
                <a:ea typeface="宋体" pitchFamily="2" charset="-122"/>
              </a:rPr>
              <a:t>21</a:t>
            </a:r>
          </a:p>
          <a:p>
            <a:pPr lvl="1" eaLnBrk="1">
              <a:lnSpc>
                <a:spcPct val="85000"/>
              </a:lnSpc>
              <a:defRPr/>
            </a:pPr>
            <a:r>
              <a:rPr lang="en-US" altLang="zh-CN" sz="2000">
                <a:ea typeface="宋体" pitchFamily="2" charset="-122"/>
              </a:rPr>
              <a:t>34</a:t>
            </a:r>
          </a:p>
          <a:p>
            <a:pPr lvl="1" eaLnBrk="1">
              <a:lnSpc>
                <a:spcPct val="85000"/>
              </a:lnSpc>
              <a:defRPr/>
            </a:pPr>
            <a:r>
              <a:rPr lang="en-US" altLang="zh-CN" sz="2000">
                <a:ea typeface="宋体" pitchFamily="2" charset="-122"/>
              </a:rPr>
              <a:t>55</a:t>
            </a:r>
          </a:p>
          <a:p>
            <a:pPr lvl="1" eaLnBrk="1">
              <a:lnSpc>
                <a:spcPct val="85000"/>
              </a:lnSpc>
              <a:defRPr/>
            </a:pPr>
            <a:r>
              <a:rPr lang="en-US" altLang="zh-CN" sz="2000">
                <a:ea typeface="宋体" pitchFamily="2" charset="-122"/>
              </a:rPr>
              <a:t>89</a:t>
            </a:r>
          </a:p>
          <a:p>
            <a:pPr lvl="1" eaLnBrk="1">
              <a:lnSpc>
                <a:spcPct val="85000"/>
              </a:lnSpc>
              <a:defRPr/>
            </a:pPr>
            <a:r>
              <a:rPr lang="en-US" altLang="zh-CN" sz="2000">
                <a:ea typeface="宋体" pitchFamily="2" charset="-122"/>
              </a:rPr>
              <a:t>144</a:t>
            </a:r>
          </a:p>
          <a:p>
            <a:pPr lvl="1" eaLnBrk="1">
              <a:lnSpc>
                <a:spcPct val="85000"/>
              </a:lnSpc>
              <a:defRPr/>
            </a:pPr>
            <a:r>
              <a:rPr lang="en-US" altLang="zh-CN" sz="2000">
                <a:ea typeface="宋体" pitchFamily="2" charset="-122"/>
              </a:rPr>
              <a:t>233</a:t>
            </a:r>
          </a:p>
          <a:p>
            <a:pPr lvl="1" eaLnBrk="1">
              <a:lnSpc>
                <a:spcPct val="85000"/>
              </a:lnSpc>
              <a:defRPr/>
            </a:pPr>
            <a:r>
              <a:rPr lang="zh-CN" altLang="en-US" sz="2000">
                <a:ea typeface="宋体" pitchFamily="2" charset="-122"/>
              </a:rPr>
              <a:t>，</a:t>
            </a:r>
            <a:r>
              <a:rPr lang="en-US" altLang="zh-CN" sz="2000">
                <a:ea typeface="宋体" pitchFamily="2" charset="-122"/>
              </a:rPr>
              <a:t>…</a:t>
            </a:r>
            <a:r>
              <a:rPr lang="zh-CN" altLang="en-US" sz="2000">
                <a:ea typeface="宋体" pitchFamily="2" charset="-122"/>
              </a:rPr>
              <a:t> </a:t>
            </a:r>
          </a:p>
        </p:txBody>
      </p:sp>
      <p:sp>
        <p:nvSpPr>
          <p:cNvPr id="214091" name="Rectangle 75">
            <a:extLst>
              <a:ext uri="{FF2B5EF4-FFF2-40B4-BE49-F238E27FC236}">
                <a16:creationId xmlns:a16="http://schemas.microsoft.com/office/drawing/2014/main" id="{9A9D8265-FDA3-4BB0-9DC7-714734055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55269"/>
            <a:ext cx="18473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214090" name="Object 74">
            <a:extLst>
              <a:ext uri="{FF2B5EF4-FFF2-40B4-BE49-F238E27FC236}">
                <a16:creationId xmlns:a16="http://schemas.microsoft.com/office/drawing/2014/main" id="{A42C7EF2-7B09-46C4-B6B6-0850D2FDB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2014" y="1938338"/>
          <a:ext cx="3348037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公式" r:id="rId3" imgW="1295400" imgH="520700" progId="Equation.3">
                  <p:embed/>
                </p:oleObj>
              </mc:Choice>
              <mc:Fallback>
                <p:oleObj name="公式" r:id="rId3" imgW="1295400" imgH="5207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014" y="1938338"/>
                        <a:ext cx="3348037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4094" name="ImgPreview" descr="文件名: j0250168.wmf&#10;关键字: animals, bunnies, fields ...&#10;文件大小: 57 KB">
            <a:extLst>
              <a:ext uri="{FF2B5EF4-FFF2-40B4-BE49-F238E27FC236}">
                <a16:creationId xmlns:a16="http://schemas.microsoft.com/office/drawing/2014/main" id="{EFE79112-D50D-4F82-AD56-D35A6F2397D5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5275" y="2295525"/>
            <a:ext cx="9144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96" name="ImgPreview" descr="文件名: j0250168.wmf&#10;关键字: animals, bunnies, fields ...&#10;文件大小: 57 KB">
            <a:extLst>
              <a:ext uri="{FF2B5EF4-FFF2-40B4-BE49-F238E27FC236}">
                <a16:creationId xmlns:a16="http://schemas.microsoft.com/office/drawing/2014/main" id="{13BB32F4-B11B-4CC0-B085-DC3CC49C5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31623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097" name="ImgPreview" descr="文件名: j0250168.wmf&#10;关键字: animals, bunnies, fields ...&#10;文件大小: 57 KB">
            <a:extLst>
              <a:ext uri="{FF2B5EF4-FFF2-40B4-BE49-F238E27FC236}">
                <a16:creationId xmlns:a16="http://schemas.microsoft.com/office/drawing/2014/main" id="{A44787D7-6751-4590-8596-169D5248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3378200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098" name="ImgPreview" descr="文件名: j0250168.wmf&#10;关键字: animals, bunnies, fields ...&#10;文件大小: 57 KB">
            <a:extLst>
              <a:ext uri="{FF2B5EF4-FFF2-40B4-BE49-F238E27FC236}">
                <a16:creationId xmlns:a16="http://schemas.microsoft.com/office/drawing/2014/main" id="{D02D7F46-E457-4D80-B742-8FF5FA47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3" y="4386263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099" name="ImgPreview" descr="文件名: j0250168.wmf&#10;关键字: animals, bunnies, fields ...&#10;文件大小: 57 KB">
            <a:extLst>
              <a:ext uri="{FF2B5EF4-FFF2-40B4-BE49-F238E27FC236}">
                <a16:creationId xmlns:a16="http://schemas.microsoft.com/office/drawing/2014/main" id="{D2F548DF-5E57-42EB-B0F9-C168D0771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41703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100" name="ImgPreview" descr="文件名: j0250168.wmf&#10;关键字: animals, bunnies, fields ...&#10;文件大小: 57 KB">
            <a:extLst>
              <a:ext uri="{FF2B5EF4-FFF2-40B4-BE49-F238E27FC236}">
                <a16:creationId xmlns:a16="http://schemas.microsoft.com/office/drawing/2014/main" id="{304AD34C-5042-4103-9205-535F7C031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41703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101" name="ImgPreview" descr="文件名: j0250168.wmf&#10;关键字: animals, bunnies, fields ...&#10;文件大小: 57 KB">
            <a:extLst>
              <a:ext uri="{FF2B5EF4-FFF2-40B4-BE49-F238E27FC236}">
                <a16:creationId xmlns:a16="http://schemas.microsoft.com/office/drawing/2014/main" id="{3B9BE22A-A04B-45A0-BB2F-87E548560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9432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102" name="ImgPreview" descr="文件名: j0250168.wmf&#10;关键字: animals, bunnies, fields ...&#10;文件大小: 57 KB">
            <a:extLst>
              <a:ext uri="{FF2B5EF4-FFF2-40B4-BE49-F238E27FC236}">
                <a16:creationId xmlns:a16="http://schemas.microsoft.com/office/drawing/2014/main" id="{0CDA0131-BD76-4379-A413-4ADB54FE9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51784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103" name="ImgPreview" descr="文件名: j0250168.wmf&#10;关键字: animals, bunnies, fields ...&#10;文件大小: 57 KB">
            <a:extLst>
              <a:ext uri="{FF2B5EF4-FFF2-40B4-BE49-F238E27FC236}">
                <a16:creationId xmlns:a16="http://schemas.microsoft.com/office/drawing/2014/main" id="{BB52D7EF-8DAB-49B8-84F3-B44FDD709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51784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104" name="ImgPreview" descr="文件名: j0250168.wmf&#10;关键字: animals, bunnies, fields ...&#10;文件大小: 57 KB">
            <a:extLst>
              <a:ext uri="{FF2B5EF4-FFF2-40B4-BE49-F238E27FC236}">
                <a16:creationId xmlns:a16="http://schemas.microsoft.com/office/drawing/2014/main" id="{25DC13C3-E171-4D5C-BBFF-B4B65AD9E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350" y="539432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105" name="ImgPreview" descr="文件名: j0250168.wmf&#10;关键字: animals, bunnies, fields ...&#10;文件大小: 57 KB">
            <a:extLst>
              <a:ext uri="{FF2B5EF4-FFF2-40B4-BE49-F238E27FC236}">
                <a16:creationId xmlns:a16="http://schemas.microsoft.com/office/drawing/2014/main" id="{5DC948EC-346F-4835-BE6B-BF23DD3E6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0" y="51784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107" name="Line 91">
            <a:extLst>
              <a:ext uri="{FF2B5EF4-FFF2-40B4-BE49-F238E27FC236}">
                <a16:creationId xmlns:a16="http://schemas.microsoft.com/office/drawing/2014/main" id="{D76F0C47-9E62-4E00-A27B-920596C02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3017838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4108" name="Line 92">
            <a:extLst>
              <a:ext uri="{FF2B5EF4-FFF2-40B4-BE49-F238E27FC236}">
                <a16:creationId xmlns:a16="http://schemas.microsoft.com/office/drawing/2014/main" id="{09FE2CE2-6E7E-4655-B2A0-C142CDB66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4025900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4109" name="Line 93">
            <a:extLst>
              <a:ext uri="{FF2B5EF4-FFF2-40B4-BE49-F238E27FC236}">
                <a16:creationId xmlns:a16="http://schemas.microsoft.com/office/drawing/2014/main" id="{4E48901A-FAE4-42E8-B739-C25179DA7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0" y="5033964"/>
            <a:ext cx="0" cy="217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4110" name="Line 94">
            <a:extLst>
              <a:ext uri="{FF2B5EF4-FFF2-40B4-BE49-F238E27FC236}">
                <a16:creationId xmlns:a16="http://schemas.microsoft.com/office/drawing/2014/main" id="{6E30587B-0CA6-45ED-8E5E-CBE09ECFF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1" y="3017838"/>
            <a:ext cx="576263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4111" name="Line 95">
            <a:extLst>
              <a:ext uri="{FF2B5EF4-FFF2-40B4-BE49-F238E27FC236}">
                <a16:creationId xmlns:a16="http://schemas.microsoft.com/office/drawing/2014/main" id="{0E747E0F-4DEF-43F1-99B4-9FEA00839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954464"/>
            <a:ext cx="64770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4112" name="Line 96">
            <a:extLst>
              <a:ext uri="{FF2B5EF4-FFF2-40B4-BE49-F238E27FC236}">
                <a16:creationId xmlns:a16="http://schemas.microsoft.com/office/drawing/2014/main" id="{070D244B-ACC6-43F4-A80D-51D12CA09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4" y="3954463"/>
            <a:ext cx="720725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4113" name="Line 97">
            <a:extLst>
              <a:ext uri="{FF2B5EF4-FFF2-40B4-BE49-F238E27FC236}">
                <a16:creationId xmlns:a16="http://schemas.microsoft.com/office/drawing/2014/main" id="{36CE431E-8FD4-4ECC-BEEA-9080B2102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5033963"/>
            <a:ext cx="576262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4114" name="Line 98">
            <a:extLst>
              <a:ext uri="{FF2B5EF4-FFF2-40B4-BE49-F238E27FC236}">
                <a16:creationId xmlns:a16="http://schemas.microsoft.com/office/drawing/2014/main" id="{52E6BDD5-A51E-4BEF-BE5E-F8D7C1236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3" y="5033963"/>
            <a:ext cx="576262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4115" name="Line 99">
            <a:extLst>
              <a:ext uri="{FF2B5EF4-FFF2-40B4-BE49-F238E27FC236}">
                <a16:creationId xmlns:a16="http://schemas.microsoft.com/office/drawing/2014/main" id="{969ECFC1-A827-45BE-B768-FE4608CEA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6588" y="5033963"/>
            <a:ext cx="647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4116" name="Line 100">
            <a:extLst>
              <a:ext uri="{FF2B5EF4-FFF2-40B4-BE49-F238E27FC236}">
                <a16:creationId xmlns:a16="http://schemas.microsoft.com/office/drawing/2014/main" id="{527325D0-8ACD-4443-8575-E1F9F8CBD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926" y="4962525"/>
            <a:ext cx="1368425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2011" name="Picture 5">
            <a:extLst>
              <a:ext uri="{FF2B5EF4-FFF2-40B4-BE49-F238E27FC236}">
                <a16:creationId xmlns:a16="http://schemas.microsoft.com/office/drawing/2014/main" id="{81F371B4-B47B-4F7D-963C-3E584A90F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01" y="117476"/>
            <a:ext cx="132397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4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4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4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4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1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1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1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1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1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14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14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14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14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14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14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1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>
            <a:extLst>
              <a:ext uri="{FF2B5EF4-FFF2-40B4-BE49-F238E27FC236}">
                <a16:creationId xmlns:a16="http://schemas.microsoft.com/office/drawing/2014/main" id="{2932BD1D-BDEB-401E-A9D0-E723F8C35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9" y="693738"/>
            <a:ext cx="7921625" cy="5903912"/>
          </a:xfrm>
          <a:solidFill>
            <a:schemeClr val="bg1"/>
          </a:solidFill>
        </p:spPr>
        <p:txBody>
          <a:bodyPr/>
          <a:lstStyle/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#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include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&lt;stdio.h&gt;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#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define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YEAR_MONTH  12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main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()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f[YEAR_MONTH+1] = {0,1,2};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month;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endParaRPr lang="fr-FR" altLang="zh-CN" sz="20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(month=3; month&lt;=YEAR_MONTH; month++)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f[month] = f[month-1] + f[month-2];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}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endParaRPr lang="fr-FR" altLang="zh-CN" sz="20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(month=1; month&lt;=YEAR_MONTH; month++)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printf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("%d\t", f[month]);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}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printf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("\nsum = %d\n", f[YEAR_MONTH]);     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20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15054" name="Rectangle 14">
            <a:extLst>
              <a:ext uri="{FF2B5EF4-FFF2-40B4-BE49-F238E27FC236}">
                <a16:creationId xmlns:a16="http://schemas.microsoft.com/office/drawing/2014/main" id="{0D727A94-D358-4788-A47C-225DB222A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2854326"/>
            <a:ext cx="6265862" cy="1368425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15053" name="Rectangle 13">
            <a:extLst>
              <a:ext uri="{FF2B5EF4-FFF2-40B4-BE49-F238E27FC236}">
                <a16:creationId xmlns:a16="http://schemas.microsoft.com/office/drawing/2014/main" id="{4052A791-543C-4F1E-A044-0C4DA4CBB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4510088"/>
            <a:ext cx="6265862" cy="1295400"/>
          </a:xfrm>
          <a:prstGeom prst="rect">
            <a:avLst/>
          </a:prstGeom>
          <a:noFill/>
          <a:ln w="3810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43013" name="Object 6">
            <a:extLst>
              <a:ext uri="{FF2B5EF4-FFF2-40B4-BE49-F238E27FC236}">
                <a16:creationId xmlns:a16="http://schemas.microsoft.com/office/drawing/2014/main" id="{B01CD1AA-3E9F-4056-95C6-DFFA4974A2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35863" y="1066800"/>
          <a:ext cx="30924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公式" r:id="rId3" imgW="1295400" imgH="520700" progId="Equation.3">
                  <p:embed/>
                </p:oleObj>
              </mc:Choice>
              <mc:Fallback>
                <p:oleObj name="公式" r:id="rId3" imgW="1295400" imgH="520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1066800"/>
                        <a:ext cx="309245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4" name="ImgPreview" descr="文件名: j0250168.wmf&#10;关键字: animals, bunnies, fields ...&#10;文件大小: 57 KB">
            <a:extLst>
              <a:ext uri="{FF2B5EF4-FFF2-40B4-BE49-F238E27FC236}">
                <a16:creationId xmlns:a16="http://schemas.microsoft.com/office/drawing/2014/main" id="{FD8DAF78-494D-4607-A5CE-9E625C2CE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900" y="42211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ImgPreview" descr="文件名: j0250168.wmf&#10;关键字: animals, bunnies, fields ...&#10;文件大小: 57 KB">
            <a:extLst>
              <a:ext uri="{FF2B5EF4-FFF2-40B4-BE49-F238E27FC236}">
                <a16:creationId xmlns:a16="http://schemas.microsoft.com/office/drawing/2014/main" id="{E320FB33-8026-42AE-BD5F-21D3E4BD9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52292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ImgPreview" descr="文件名: j0250168.wmf&#10;关键字: animals, bunnies, fields ...&#10;文件大小: 57 KB">
            <a:extLst>
              <a:ext uri="{FF2B5EF4-FFF2-40B4-BE49-F238E27FC236}">
                <a16:creationId xmlns:a16="http://schemas.microsoft.com/office/drawing/2014/main" id="{E8CD0941-2D09-4C80-A876-935B2A399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44512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1" name="Line 11">
            <a:extLst>
              <a:ext uri="{FF2B5EF4-FFF2-40B4-BE49-F238E27FC236}">
                <a16:creationId xmlns:a16="http://schemas.microsoft.com/office/drawing/2014/main" id="{EEF070F7-5F26-439F-B583-33D2FB0FF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8" y="50847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52" name="Line 12">
            <a:extLst>
              <a:ext uri="{FF2B5EF4-FFF2-40B4-BE49-F238E27FC236}">
                <a16:creationId xmlns:a16="http://schemas.microsoft.com/office/drawing/2014/main" id="{84231F8C-FE48-4B5E-A27B-5B9CC8B7E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1626" y="5084763"/>
            <a:ext cx="576263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2A7C1C5C-A128-46CE-9C2B-49095617C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12126" y="188914"/>
            <a:ext cx="2232025" cy="8397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例</a:t>
            </a:r>
            <a:r>
              <a:rPr lang="en-US" altLang="zh-CN"/>
              <a:t>6.1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j0240719">
            <a:extLst>
              <a:ext uri="{FF2B5EF4-FFF2-40B4-BE49-F238E27FC236}">
                <a16:creationId xmlns:a16="http://schemas.microsoft.com/office/drawing/2014/main" id="{265C922D-29F7-456D-B348-4FFCE1BBBAF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0" y="3584576"/>
            <a:ext cx="1163638" cy="182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5" name="Picture 3" descr="j0240719">
            <a:extLst>
              <a:ext uri="{FF2B5EF4-FFF2-40B4-BE49-F238E27FC236}">
                <a16:creationId xmlns:a16="http://schemas.microsoft.com/office/drawing/2014/main" id="{CEDBC331-FFEF-49FC-96C4-612D9284AA1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6513" y="3222625"/>
            <a:ext cx="1484312" cy="233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 descr="j0240719">
            <a:extLst>
              <a:ext uri="{FF2B5EF4-FFF2-40B4-BE49-F238E27FC236}">
                <a16:creationId xmlns:a16="http://schemas.microsoft.com/office/drawing/2014/main" id="{ACA521A7-B789-4184-A905-BFFC4BC77E9E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1250" y="4060825"/>
            <a:ext cx="933450" cy="1466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7" name="Picture 5" descr="j0240719">
            <a:extLst>
              <a:ext uri="{FF2B5EF4-FFF2-40B4-BE49-F238E27FC236}">
                <a16:creationId xmlns:a16="http://schemas.microsoft.com/office/drawing/2014/main" id="{5FA1FC94-9BDA-436D-8651-E54F74225A8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32889" y="3368676"/>
            <a:ext cx="1284287" cy="2016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8" name="Picture 6" descr="j0240719">
            <a:extLst>
              <a:ext uri="{FF2B5EF4-FFF2-40B4-BE49-F238E27FC236}">
                <a16:creationId xmlns:a16="http://schemas.microsoft.com/office/drawing/2014/main" id="{DD143956-EDBC-45ED-8859-CD54AE40D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964" y="2865438"/>
            <a:ext cx="1622425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7511" name="Arc 7">
            <a:extLst>
              <a:ext uri="{FF2B5EF4-FFF2-40B4-BE49-F238E27FC236}">
                <a16:creationId xmlns:a16="http://schemas.microsoft.com/office/drawing/2014/main" id="{6335E502-6BF5-45BC-9D51-C5D0A48C689F}"/>
              </a:ext>
            </a:extLst>
          </p:cNvPr>
          <p:cNvSpPr>
            <a:spLocks/>
          </p:cNvSpPr>
          <p:nvPr/>
        </p:nvSpPr>
        <p:spPr bwMode="auto">
          <a:xfrm rot="2418144" flipV="1">
            <a:off x="2760664" y="5083175"/>
            <a:ext cx="936625" cy="863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7512" name="Arc 8">
            <a:extLst>
              <a:ext uri="{FF2B5EF4-FFF2-40B4-BE49-F238E27FC236}">
                <a16:creationId xmlns:a16="http://schemas.microsoft.com/office/drawing/2014/main" id="{1597CED9-BFFC-473D-9923-0B7104A2FEEE}"/>
              </a:ext>
            </a:extLst>
          </p:cNvPr>
          <p:cNvSpPr>
            <a:spLocks/>
          </p:cNvSpPr>
          <p:nvPr/>
        </p:nvSpPr>
        <p:spPr bwMode="auto">
          <a:xfrm rot="2418144" flipV="1">
            <a:off x="2640013" y="4356101"/>
            <a:ext cx="2951162" cy="2168525"/>
          </a:xfrm>
          <a:custGeom>
            <a:avLst/>
            <a:gdLst>
              <a:gd name="G0" fmla="+- 0 0 0"/>
              <a:gd name="G1" fmla="+- 21433 0 0"/>
              <a:gd name="G2" fmla="+- 21600 0 0"/>
              <a:gd name="T0" fmla="*/ 2684 w 21600"/>
              <a:gd name="T1" fmla="*/ 0 h 21433"/>
              <a:gd name="T2" fmla="*/ 21600 w 21600"/>
              <a:gd name="T3" fmla="*/ 21433 h 21433"/>
              <a:gd name="T4" fmla="*/ 0 w 21600"/>
              <a:gd name="T5" fmla="*/ 21433 h 2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433" fill="none" extrusionOk="0">
                <a:moveTo>
                  <a:pt x="2683" y="0"/>
                </a:moveTo>
                <a:cubicBezTo>
                  <a:pt x="13491" y="1353"/>
                  <a:pt x="21600" y="10541"/>
                  <a:pt x="21600" y="21433"/>
                </a:cubicBezTo>
              </a:path>
              <a:path w="21600" h="21433" stroke="0" extrusionOk="0">
                <a:moveTo>
                  <a:pt x="2683" y="0"/>
                </a:moveTo>
                <a:cubicBezTo>
                  <a:pt x="13491" y="1353"/>
                  <a:pt x="21600" y="10541"/>
                  <a:pt x="21600" y="21433"/>
                </a:cubicBezTo>
                <a:lnTo>
                  <a:pt x="0" y="21433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7513" name="Arc 9">
            <a:extLst>
              <a:ext uri="{FF2B5EF4-FFF2-40B4-BE49-F238E27FC236}">
                <a16:creationId xmlns:a16="http://schemas.microsoft.com/office/drawing/2014/main" id="{084C21DB-9D0A-4033-9DA9-C697F5D9492A}"/>
              </a:ext>
            </a:extLst>
          </p:cNvPr>
          <p:cNvSpPr>
            <a:spLocks/>
          </p:cNvSpPr>
          <p:nvPr/>
        </p:nvSpPr>
        <p:spPr bwMode="auto">
          <a:xfrm rot="2418144" flipV="1">
            <a:off x="5954714" y="4800600"/>
            <a:ext cx="1800225" cy="1379538"/>
          </a:xfrm>
          <a:custGeom>
            <a:avLst/>
            <a:gdLst>
              <a:gd name="G0" fmla="+- 0 0 0"/>
              <a:gd name="G1" fmla="+- 21433 0 0"/>
              <a:gd name="G2" fmla="+- 21600 0 0"/>
              <a:gd name="T0" fmla="*/ 2684 w 21590"/>
              <a:gd name="T1" fmla="*/ 0 h 21433"/>
              <a:gd name="T2" fmla="*/ 21590 w 21590"/>
              <a:gd name="T3" fmla="*/ 20766 h 21433"/>
              <a:gd name="T4" fmla="*/ 0 w 21590"/>
              <a:gd name="T5" fmla="*/ 21433 h 2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0" h="21433" fill="none" extrusionOk="0">
                <a:moveTo>
                  <a:pt x="2683" y="0"/>
                </a:moveTo>
                <a:cubicBezTo>
                  <a:pt x="13239" y="1322"/>
                  <a:pt x="21261" y="10132"/>
                  <a:pt x="21589" y="20766"/>
                </a:cubicBezTo>
              </a:path>
              <a:path w="21590" h="21433" stroke="0" extrusionOk="0">
                <a:moveTo>
                  <a:pt x="2683" y="0"/>
                </a:moveTo>
                <a:cubicBezTo>
                  <a:pt x="13239" y="1322"/>
                  <a:pt x="21261" y="10132"/>
                  <a:pt x="21589" y="20766"/>
                </a:cubicBezTo>
                <a:lnTo>
                  <a:pt x="0" y="21433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7514" name="Arc 10">
            <a:extLst>
              <a:ext uri="{FF2B5EF4-FFF2-40B4-BE49-F238E27FC236}">
                <a16:creationId xmlns:a16="http://schemas.microsoft.com/office/drawing/2014/main" id="{4C895FBF-BEAE-4463-AE6C-F67D35F772C4}"/>
              </a:ext>
            </a:extLst>
          </p:cNvPr>
          <p:cNvSpPr>
            <a:spLocks/>
          </p:cNvSpPr>
          <p:nvPr/>
        </p:nvSpPr>
        <p:spPr bwMode="auto">
          <a:xfrm rot="2453888" flipV="1">
            <a:off x="7259639" y="4506914"/>
            <a:ext cx="2509837" cy="1381125"/>
          </a:xfrm>
          <a:custGeom>
            <a:avLst/>
            <a:gdLst>
              <a:gd name="G0" fmla="+- 0 0 0"/>
              <a:gd name="G1" fmla="+- 19582 0 0"/>
              <a:gd name="G2" fmla="+- 21600 0 0"/>
              <a:gd name="T0" fmla="*/ 9115 w 21590"/>
              <a:gd name="T1" fmla="*/ 0 h 19582"/>
              <a:gd name="T2" fmla="*/ 21590 w 21590"/>
              <a:gd name="T3" fmla="*/ 18915 h 19582"/>
              <a:gd name="T4" fmla="*/ 0 w 21590"/>
              <a:gd name="T5" fmla="*/ 19582 h 19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0" h="19582" fill="none" extrusionOk="0">
                <a:moveTo>
                  <a:pt x="9115" y="-1"/>
                </a:moveTo>
                <a:cubicBezTo>
                  <a:pt x="16512" y="3442"/>
                  <a:pt x="21337" y="10759"/>
                  <a:pt x="21589" y="18915"/>
                </a:cubicBezTo>
              </a:path>
              <a:path w="21590" h="19582" stroke="0" extrusionOk="0">
                <a:moveTo>
                  <a:pt x="9115" y="-1"/>
                </a:moveTo>
                <a:cubicBezTo>
                  <a:pt x="16512" y="3442"/>
                  <a:pt x="21337" y="10759"/>
                  <a:pt x="21589" y="18915"/>
                </a:cubicBezTo>
                <a:lnTo>
                  <a:pt x="0" y="19582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7524" name="AutoShape 20">
            <a:extLst>
              <a:ext uri="{FF2B5EF4-FFF2-40B4-BE49-F238E27FC236}">
                <a16:creationId xmlns:a16="http://schemas.microsoft.com/office/drawing/2014/main" id="{14A841F7-1F12-4352-AE88-4F6F82C9B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771651"/>
            <a:ext cx="1800225" cy="1274763"/>
          </a:xfrm>
          <a:prstGeom prst="irregularSeal1">
            <a:avLst/>
          </a:prstGeom>
          <a:solidFill>
            <a:srgbClr val="FF6600"/>
          </a:solidFill>
          <a:ln w="9525" cap="sq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>
                <a:ea typeface="宋体" panose="02010600030101010101" pitchFamily="2" charset="-122"/>
              </a:rPr>
              <a:t>max(i=0)</a:t>
            </a:r>
          </a:p>
        </p:txBody>
      </p:sp>
      <p:sp>
        <p:nvSpPr>
          <p:cNvPr id="277525" name="AutoShape 21">
            <a:extLst>
              <a:ext uri="{FF2B5EF4-FFF2-40B4-BE49-F238E27FC236}">
                <a16:creationId xmlns:a16="http://schemas.microsoft.com/office/drawing/2014/main" id="{4303F246-F70D-47A1-9E5C-CF853D23E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1627188"/>
            <a:ext cx="1800225" cy="1274762"/>
          </a:xfrm>
          <a:prstGeom prst="irregularSeal1">
            <a:avLst/>
          </a:prstGeom>
          <a:solidFill>
            <a:srgbClr val="FF6600"/>
          </a:solidFill>
          <a:ln w="9525" cap="sq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>
                <a:ea typeface="宋体" panose="02010600030101010101" pitchFamily="2" charset="-122"/>
              </a:rPr>
              <a:t>max(i=2)</a:t>
            </a:r>
          </a:p>
        </p:txBody>
      </p:sp>
      <p:sp>
        <p:nvSpPr>
          <p:cNvPr id="277526" name="AutoShape 22">
            <a:extLst>
              <a:ext uri="{FF2B5EF4-FFF2-40B4-BE49-F238E27FC236}">
                <a16:creationId xmlns:a16="http://schemas.microsoft.com/office/drawing/2014/main" id="{9164382D-DB87-4BD2-AFD2-D2E392707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6" y="1627188"/>
            <a:ext cx="1800225" cy="1274762"/>
          </a:xfrm>
          <a:prstGeom prst="irregularSeal1">
            <a:avLst/>
          </a:prstGeom>
          <a:solidFill>
            <a:srgbClr val="FF6600"/>
          </a:solidFill>
          <a:ln w="9525" cap="sq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>
                <a:ea typeface="宋体" panose="02010600030101010101" pitchFamily="2" charset="-122"/>
              </a:rPr>
              <a:t>max(i=3)</a:t>
            </a:r>
          </a:p>
        </p:txBody>
      </p:sp>
      <p:sp>
        <p:nvSpPr>
          <p:cNvPr id="277528" name="Rectangle 24">
            <a:extLst>
              <a:ext uri="{FF2B5EF4-FFF2-40B4-BE49-F238E27FC236}">
                <a16:creationId xmlns:a16="http://schemas.microsoft.com/office/drawing/2014/main" id="{DD753EF8-4F9E-4F65-AF28-AB3049384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9" y="573089"/>
            <a:ext cx="8212137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0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计算最大值算法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7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7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24" grpId="0" animBg="1" autoUpdateAnimBg="0"/>
      <p:bldP spid="277524" grpId="1" animBg="1"/>
      <p:bldP spid="277525" grpId="0" animBg="1" autoUpdateAnimBg="0"/>
      <p:bldP spid="277525" grpId="1" animBg="1"/>
      <p:bldP spid="27752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3" name="Rectangle 5">
            <a:extLst>
              <a:ext uri="{FF2B5EF4-FFF2-40B4-BE49-F238E27FC236}">
                <a16:creationId xmlns:a16="http://schemas.microsoft.com/office/drawing/2014/main" id="{D3102730-3AE5-4160-AAE1-5D8E7BA43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1" y="4883151"/>
            <a:ext cx="360363" cy="360363"/>
          </a:xfrm>
          <a:prstGeom prst="rect">
            <a:avLst/>
          </a:prstGeom>
          <a:solidFill>
            <a:srgbClr val="FF99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278532" name="Rectangle 4">
            <a:extLst>
              <a:ext uri="{FF2B5EF4-FFF2-40B4-BE49-F238E27FC236}">
                <a16:creationId xmlns:a16="http://schemas.microsoft.com/office/drawing/2014/main" id="{76A2F306-5027-4EF5-8957-0040B2CDF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3097213"/>
            <a:ext cx="360362" cy="360362"/>
          </a:xfrm>
          <a:prstGeom prst="rect">
            <a:avLst/>
          </a:prstGeom>
          <a:solidFill>
            <a:srgbClr val="FF99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278530" name="Rectangle 2">
            <a:extLst>
              <a:ext uri="{FF2B5EF4-FFF2-40B4-BE49-F238E27FC236}">
                <a16:creationId xmlns:a16="http://schemas.microsoft.com/office/drawing/2014/main" id="{183741F5-95AA-4C74-BB07-95D1573F1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9" y="620714"/>
            <a:ext cx="8212137" cy="8397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例</a:t>
            </a:r>
            <a:r>
              <a:rPr lang="en-US" altLang="zh-CN"/>
              <a:t>6.2 —</a:t>
            </a:r>
            <a:r>
              <a:rPr lang="zh-CN" altLang="en-US"/>
              <a:t>打印最高分</a:t>
            </a:r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E102DFF0-4BAC-4FDE-A3E6-89A22A4CD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0526" y="1628776"/>
            <a:ext cx="8785225" cy="5256213"/>
          </a:xfrm>
        </p:spPr>
        <p:txBody>
          <a:bodyPr/>
          <a:lstStyle/>
          <a:p>
            <a:pPr eaLnBrk="1">
              <a:lnSpc>
                <a:spcPct val="105000"/>
              </a:lnSpc>
              <a:defRPr/>
            </a:pPr>
            <a:r>
              <a:rPr lang="zh-CN" altLang="en-US" sz="2400">
                <a:ea typeface="宋体" pitchFamily="2" charset="-122"/>
              </a:rPr>
              <a:t>从键盘输入学生人数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n</a:t>
            </a:r>
            <a:r>
              <a:rPr lang="zh-CN" altLang="en-US" sz="2400">
                <a:ea typeface="宋体" pitchFamily="2" charset="-122"/>
              </a:rPr>
              <a:t>；</a:t>
            </a:r>
          </a:p>
          <a:p>
            <a:pPr eaLnBrk="1">
              <a:lnSpc>
                <a:spcPct val="105000"/>
              </a:lnSpc>
              <a:defRPr/>
            </a:pPr>
            <a:r>
              <a:rPr lang="zh-CN" altLang="en-US" sz="2400">
                <a:ea typeface="宋体" pitchFamily="2" charset="-122"/>
              </a:rPr>
              <a:t>从键盘输入所有学生的学号和成绩分别存入数组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num</a:t>
            </a:r>
            <a:r>
              <a:rPr lang="zh-CN" altLang="en-US" sz="2400">
                <a:latin typeface="Courier New" pitchFamily="49" charset="0"/>
                <a:ea typeface="宋体" pitchFamily="2" charset="-122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score</a:t>
            </a:r>
            <a:endParaRPr lang="zh-CN" altLang="en-US" sz="24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105000"/>
              </a:lnSpc>
              <a:defRPr/>
            </a:pPr>
            <a:r>
              <a:rPr lang="zh-CN" altLang="en-US" sz="2400">
                <a:ea typeface="宋体" pitchFamily="2" charset="-122"/>
              </a:rPr>
              <a:t>假设其中的一个学生成绩为最高</a:t>
            </a:r>
          </a:p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en-US" altLang="zh-CN" sz="2400">
                <a:ea typeface="宋体" pitchFamily="2" charset="-122"/>
              </a:rPr>
              <a:t>	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maxScore = score[0];	</a:t>
            </a:r>
            <a:endParaRPr lang="zh-CN" altLang="en-US" sz="24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105000"/>
              </a:lnSpc>
              <a:defRPr/>
            </a:pPr>
            <a:r>
              <a:rPr lang="zh-CN" altLang="en-US" sz="2400">
                <a:latin typeface="Courier New" pitchFamily="49" charset="0"/>
                <a:ea typeface="宋体" pitchFamily="2" charset="-122"/>
              </a:rPr>
              <a:t>对所有学生成绩进行比较，即</a:t>
            </a:r>
          </a:p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zh-CN" altLang="en-US" sz="2400">
                <a:latin typeface="Courier New" pitchFamily="49" charset="0"/>
                <a:ea typeface="宋体" pitchFamily="2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for (i=1; i&lt;n; i++)</a:t>
            </a:r>
          </a:p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{ </a:t>
            </a:r>
          </a:p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  	</a:t>
            </a: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若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score[i] &gt; maxScore</a:t>
            </a:r>
            <a:endParaRPr lang="zh-CN" altLang="en-US" sz="24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	则修改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maxScore</a:t>
            </a: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值为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score[i]</a:t>
            </a:r>
            <a:endParaRPr lang="zh-CN" altLang="en-US" sz="24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 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  <a:p>
            <a:pPr eaLnBrk="1">
              <a:lnSpc>
                <a:spcPct val="105000"/>
              </a:lnSpc>
              <a:defRPr/>
            </a:pPr>
            <a:r>
              <a:rPr lang="zh-CN" altLang="en-US" sz="2400">
                <a:latin typeface="Courier New" pitchFamily="49" charset="0"/>
                <a:ea typeface="宋体" pitchFamily="2" charset="-122"/>
              </a:rPr>
              <a:t>打印最高分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maxScore</a:t>
            </a:r>
            <a:endParaRPr lang="zh-CN" altLang="en-US" sz="24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3" grpId="0" animBg="1"/>
      <p:bldP spid="278532" grpId="0" animBg="1"/>
      <p:bldP spid="2785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标题 1">
            <a:extLst>
              <a:ext uri="{FF2B5EF4-FFF2-40B4-BE49-F238E27FC236}">
                <a16:creationId xmlns:a16="http://schemas.microsoft.com/office/drawing/2014/main" id="{04B19767-4059-4EFF-9653-FCF7CFEA6F6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/>
              <a:t>为什么使用数组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FD7B9-2AA0-4BCA-90FC-8ED51A9205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5189" y="1557339"/>
            <a:ext cx="8281987" cy="50434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105000"/>
              </a:lnSpc>
              <a:defRPr/>
            </a:pPr>
            <a:r>
              <a:rPr lang="zh-CN" altLang="en-US" sz="2400">
                <a:ea typeface="宋体" pitchFamily="2" charset="-122"/>
              </a:rPr>
              <a:t>例子：要读入某班全体</a:t>
            </a:r>
            <a:r>
              <a:rPr lang="en-US" altLang="zh-CN" sz="2400">
                <a:ea typeface="宋体" pitchFamily="2" charset="-122"/>
              </a:rPr>
              <a:t>50</a:t>
            </a:r>
            <a:r>
              <a:rPr lang="zh-CN" altLang="en-US" sz="2400">
                <a:ea typeface="宋体" pitchFamily="2" charset="-122"/>
              </a:rPr>
              <a:t>位同学某科学习成绩，然后进行简单处理（求平均成绩、最高分、最低分</a:t>
            </a:r>
            <a:r>
              <a:rPr lang="en-US" altLang="zh-CN" sz="2400">
                <a:ea typeface="宋体" pitchFamily="2" charset="-122"/>
              </a:rPr>
              <a:t>……</a:t>
            </a:r>
            <a:r>
              <a:rPr lang="zh-CN" altLang="en-US" sz="2400">
                <a:ea typeface="宋体" pitchFamily="2" charset="-122"/>
              </a:rPr>
              <a:t>）</a:t>
            </a:r>
          </a:p>
          <a:p>
            <a:pPr eaLnBrk="1">
              <a:lnSpc>
                <a:spcPct val="105000"/>
              </a:lnSpc>
              <a:defRPr/>
            </a:pPr>
            <a:r>
              <a:rPr lang="zh-CN" altLang="en-US" sz="2400">
                <a:ea typeface="宋体" pitchFamily="2" charset="-122"/>
              </a:rPr>
              <a:t>若用简单变量，需</a:t>
            </a:r>
            <a:r>
              <a:rPr lang="en-US" altLang="zh-CN" sz="2400">
                <a:ea typeface="宋体" pitchFamily="2" charset="-122"/>
              </a:rPr>
              <a:t>50</a:t>
            </a:r>
            <a:r>
              <a:rPr lang="zh-CN" altLang="en-US" sz="2400">
                <a:ea typeface="宋体" pitchFamily="2" charset="-122"/>
              </a:rPr>
              <a:t>个不同变量名，要用很多个</a:t>
            </a:r>
            <a:r>
              <a:rPr lang="en-US" altLang="zh-CN" sz="2400">
                <a:ea typeface="宋体" pitchFamily="2" charset="-122"/>
              </a:rPr>
              <a:t>scanf</a:t>
            </a:r>
            <a:r>
              <a:rPr lang="zh-CN" altLang="en-US" sz="2400">
                <a:ea typeface="宋体" pitchFamily="2" charset="-122"/>
              </a:rPr>
              <a:t>命令</a:t>
            </a:r>
            <a:r>
              <a:rPr lang="zh-CN" altLang="en-US" sz="2000">
                <a:ea typeface="宋体" pitchFamily="2" charset="-122"/>
              </a:rPr>
              <a:t>  </a:t>
            </a:r>
          </a:p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	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 score1,score2,…score50</a:t>
            </a:r>
            <a:r>
              <a:rPr lang="zh-CN" altLang="en-US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；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zh-CN" altLang="en-US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scanf("%d,%d,%d",&amp;score1,&amp;score2,&amp;score3);</a:t>
            </a:r>
          </a:p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  	scanf("%d,%d,%d",&amp;score4,&amp;score5,&amp;score6);</a:t>
            </a:r>
          </a:p>
          <a:p>
            <a:pPr eaLnBrk="1">
              <a:lnSpc>
                <a:spcPct val="105000"/>
              </a:lnSpc>
              <a:defRPr/>
            </a:pPr>
            <a:r>
              <a:rPr lang="zh-CN" altLang="en-US" sz="2400">
                <a:ea typeface="宋体" pitchFamily="2" charset="-122"/>
              </a:rPr>
              <a:t>而用数组，可共用一个</a:t>
            </a:r>
            <a:r>
              <a:rPr lang="en-US" altLang="zh-CN" sz="2400">
                <a:ea typeface="宋体" pitchFamily="2" charset="-122"/>
              </a:rPr>
              <a:t>scanf</a:t>
            </a:r>
            <a:r>
              <a:rPr lang="zh-CN" altLang="en-US" sz="2400">
                <a:ea typeface="宋体" pitchFamily="2" charset="-122"/>
              </a:rPr>
              <a:t>命令并利用循环结构读取</a:t>
            </a:r>
            <a:r>
              <a:rPr lang="zh-CN" altLang="en-US" sz="2000">
                <a:ea typeface="宋体" pitchFamily="2" charset="-122"/>
              </a:rPr>
              <a:t>  </a:t>
            </a:r>
          </a:p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	</a:t>
            </a:r>
            <a:r>
              <a:rPr lang="zh-CN" altLang="en-US" sz="2000">
                <a:solidFill>
                  <a:srgbClr val="FF0000"/>
                </a:solidFill>
                <a:ea typeface="宋体" pitchFamily="2" charset="-122"/>
              </a:rPr>
              <a:t>       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 score[50],i;</a:t>
            </a:r>
          </a:p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     	for (i=0;i&lt;50;i++)</a:t>
            </a:r>
          </a:p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      {</a:t>
            </a:r>
          </a:p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           scanf("%d",&amp;score[i]);</a:t>
            </a:r>
          </a:p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zh-CN" altLang="en-US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6" name="爆炸形 2 5">
            <a:extLst>
              <a:ext uri="{FF2B5EF4-FFF2-40B4-BE49-F238E27FC236}">
                <a16:creationId xmlns:a16="http://schemas.microsoft.com/office/drawing/2014/main" id="{8AE17498-6945-4717-8E32-550B8F799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264" y="4508501"/>
            <a:ext cx="2638425" cy="2016125"/>
          </a:xfrm>
          <a:prstGeom prst="irregularSeal2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66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保存大量同类型的相关数据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3" name="Rectangle 5">
            <a:extLst>
              <a:ext uri="{FF2B5EF4-FFF2-40B4-BE49-F238E27FC236}">
                <a16:creationId xmlns:a16="http://schemas.microsoft.com/office/drawing/2014/main" id="{0D0A4B1C-92FE-463C-8D82-B2D4E957F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3817939"/>
            <a:ext cx="5832475" cy="22320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217094" name="Rectangle 6">
            <a:extLst>
              <a:ext uri="{FF2B5EF4-FFF2-40B4-BE49-F238E27FC236}">
                <a16:creationId xmlns:a16="http://schemas.microsoft.com/office/drawing/2014/main" id="{88884A34-B480-41D5-844F-0263EE475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4394201"/>
            <a:ext cx="4608512" cy="13684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C404595B-654B-4644-8445-BAD579021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617538"/>
            <a:ext cx="8640762" cy="6208712"/>
          </a:xfrm>
        </p:spPr>
        <p:txBody>
          <a:bodyPr/>
          <a:lstStyle/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......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main()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 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......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(i=0; i&lt;n; i++)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	scanf("%ld%f", &amp;num[i], &amp;score[i]);      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}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endParaRPr lang="fr-FR" altLang="zh-CN" sz="20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maxScore = score[0];	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(i=1; i&lt;n; i++)                       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(score[i] &gt; maxScore)                     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	{  	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	    </a:t>
            </a:r>
            <a:r>
              <a:rPr lang="fr-FR" altLang="zh-CN" sz="2000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maxScore = score[i];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	}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}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printf("maxScore = %.0f\n", maxScore); 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20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17092" name="Rectangle 4">
            <a:extLst>
              <a:ext uri="{FF2B5EF4-FFF2-40B4-BE49-F238E27FC236}">
                <a16:creationId xmlns:a16="http://schemas.microsoft.com/office/drawing/2014/main" id="{DC7B26BC-3315-47A2-A61D-69CC9A1A4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4339" y="644525"/>
            <a:ext cx="6192837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例</a:t>
            </a:r>
            <a:r>
              <a:rPr lang="en-US" altLang="zh-CN"/>
              <a:t>6.2 —</a:t>
            </a:r>
            <a:r>
              <a:rPr lang="zh-CN" altLang="en-US"/>
              <a:t>打印最高分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7" name="Rectangle 5">
            <a:extLst>
              <a:ext uri="{FF2B5EF4-FFF2-40B4-BE49-F238E27FC236}">
                <a16:creationId xmlns:a16="http://schemas.microsoft.com/office/drawing/2014/main" id="{B85268A5-3C0A-4F1C-BF93-E4A52996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3644901"/>
            <a:ext cx="5832475" cy="22320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289798" name="Rectangle 6">
            <a:extLst>
              <a:ext uri="{FF2B5EF4-FFF2-40B4-BE49-F238E27FC236}">
                <a16:creationId xmlns:a16="http://schemas.microsoft.com/office/drawing/2014/main" id="{8F911B17-92F3-45B6-AC29-F873FD1A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4221164"/>
            <a:ext cx="4608513" cy="13684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289794" name="Rectangle 2">
            <a:extLst>
              <a:ext uri="{FF2B5EF4-FFF2-40B4-BE49-F238E27FC236}">
                <a16:creationId xmlns:a16="http://schemas.microsoft.com/office/drawing/2014/main" id="{4E809E5B-D103-4B8C-A4BD-88E096EB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720726"/>
            <a:ext cx="8640762" cy="6524625"/>
          </a:xfrm>
        </p:spPr>
        <p:txBody>
          <a:bodyPr/>
          <a:lstStyle/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......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main()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......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(i=0; i&lt;n; i++)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	scanf("%ld%f", &amp;num[i], &amp;score[i]);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maxScore = score[0];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maxNum = num[0];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(i=1; i&lt;n; i++)       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(score[i] &gt; maxScore)     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	{  	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	    </a:t>
            </a:r>
            <a:r>
              <a:rPr lang="fr-FR" altLang="zh-CN" sz="2000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maxScore = score[i];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	    </a:t>
            </a:r>
            <a:r>
              <a:rPr lang="fr-FR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maxNum = num[i];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printf("maxScore = %.0f</a:t>
            </a:r>
            <a:r>
              <a:rPr lang="fr-FR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, maxNum =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fr-FR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%ld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\n", maxScore,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    </a:t>
            </a:r>
            <a:r>
              <a:rPr lang="fr-FR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maxNum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);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20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B8C58E32-A434-47AE-926C-F65FECDFB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4339" y="860425"/>
            <a:ext cx="6192837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例</a:t>
            </a:r>
            <a:r>
              <a:rPr lang="en-US" altLang="zh-CN"/>
              <a:t>6.2 —</a:t>
            </a:r>
            <a:r>
              <a:rPr lang="zh-CN" altLang="en-US"/>
              <a:t>打印最高分</a:t>
            </a:r>
            <a:br>
              <a:rPr lang="zh-CN" altLang="en-US"/>
            </a:br>
            <a:r>
              <a:rPr lang="zh-CN" altLang="en-US"/>
              <a:t>及其学生序号 </a:t>
            </a:r>
          </a:p>
        </p:txBody>
      </p:sp>
      <p:sp>
        <p:nvSpPr>
          <p:cNvPr id="289796" name="Rectangle 4">
            <a:extLst>
              <a:ext uri="{FF2B5EF4-FFF2-40B4-BE49-F238E27FC236}">
                <a16:creationId xmlns:a16="http://schemas.microsoft.com/office/drawing/2014/main" id="{984F7233-0D46-461A-8AB6-3F0821906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4029075"/>
            <a:ext cx="2881312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用函数实现？</a:t>
            </a:r>
          </a:p>
        </p:txBody>
      </p:sp>
      <p:sp>
        <p:nvSpPr>
          <p:cNvPr id="289799" name="Rectangle 7">
            <a:extLst>
              <a:ext uri="{FF2B5EF4-FFF2-40B4-BE49-F238E27FC236}">
                <a16:creationId xmlns:a16="http://schemas.microsoft.com/office/drawing/2014/main" id="{AD229C0C-E5E8-45EC-8A7A-F681E6954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997201"/>
            <a:ext cx="5832475" cy="2879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/>
      <p:bldP spid="28979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8F63833F-7463-4CB8-B642-11AC68072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3644901"/>
            <a:ext cx="5832475" cy="22320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FA67B3DF-671B-45AC-89FB-C909D7D3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4221164"/>
            <a:ext cx="4608513" cy="13684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49188" name="Rectangle 4">
            <a:extLst>
              <a:ext uri="{FF2B5EF4-FFF2-40B4-BE49-F238E27FC236}">
                <a16:creationId xmlns:a16="http://schemas.microsoft.com/office/drawing/2014/main" id="{D4503930-2D8F-49E5-B2E6-D9F4CFD79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720726"/>
            <a:ext cx="8640762" cy="6137275"/>
          </a:xfrm>
        </p:spPr>
        <p:txBody>
          <a:bodyPr/>
          <a:lstStyle/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......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main()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......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(i=0; i&lt;n; i++)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	scanf("%ld%f", &amp;num[i], &amp;score[i]);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maxScore = score[0];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maxNum = num[0];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(i=1; i&lt;n; i++)       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(score[i] &gt; maxScore)     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	{  	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	    maxScore = score[i];    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	    </a:t>
            </a:r>
            <a:r>
              <a:rPr lang="fr-FR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maxNum = num[i];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printf("maxScore = %.0f</a:t>
            </a:r>
            <a:r>
              <a:rPr lang="fr-FR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, maxNum =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fr-FR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%ld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\n", maxScore,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    </a:t>
            </a:r>
            <a:r>
              <a:rPr lang="fr-FR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maxNum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);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20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49189" name="Rectangle 5">
            <a:extLst>
              <a:ext uri="{FF2B5EF4-FFF2-40B4-BE49-F238E27FC236}">
                <a16:creationId xmlns:a16="http://schemas.microsoft.com/office/drawing/2014/main" id="{0C94DF0A-22AE-45A5-8E09-B0A63F9D3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4339" y="860425"/>
            <a:ext cx="6192837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例</a:t>
            </a:r>
            <a:r>
              <a:rPr lang="en-US" altLang="zh-CN"/>
              <a:t>6.2 —</a:t>
            </a:r>
            <a:r>
              <a:rPr lang="zh-CN" altLang="en-US"/>
              <a:t>打印最高分</a:t>
            </a:r>
            <a:br>
              <a:rPr lang="zh-CN" altLang="en-US"/>
            </a:br>
            <a:r>
              <a:rPr lang="zh-CN" altLang="en-US"/>
              <a:t>及其学生序号 </a:t>
            </a:r>
          </a:p>
        </p:txBody>
      </p:sp>
      <p:sp>
        <p:nvSpPr>
          <p:cNvPr id="349190" name="Rectangle 6">
            <a:extLst>
              <a:ext uri="{FF2B5EF4-FFF2-40B4-BE49-F238E27FC236}">
                <a16:creationId xmlns:a16="http://schemas.microsoft.com/office/drawing/2014/main" id="{796AEA5E-8279-4A3E-A2F4-5D8F519BC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4029075"/>
            <a:ext cx="2881312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确定函数的</a:t>
            </a:r>
            <a:b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</a:br>
            <a: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入口和出口？</a:t>
            </a:r>
          </a:p>
        </p:txBody>
      </p:sp>
      <p:sp>
        <p:nvSpPr>
          <p:cNvPr id="349191" name="Rectangle 7">
            <a:extLst>
              <a:ext uri="{FF2B5EF4-FFF2-40B4-BE49-F238E27FC236}">
                <a16:creationId xmlns:a16="http://schemas.microsoft.com/office/drawing/2014/main" id="{B9CC5B52-3252-4F85-93EB-026BDFA16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997201"/>
            <a:ext cx="5832475" cy="2879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49192" name="Rectangle 8">
            <a:extLst>
              <a:ext uri="{FF2B5EF4-FFF2-40B4-BE49-F238E27FC236}">
                <a16:creationId xmlns:a16="http://schemas.microsoft.com/office/drawing/2014/main" id="{D7B7BAB7-ADC0-4BB0-9215-620BE48AE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5876925"/>
            <a:ext cx="1295400" cy="431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49193" name="Rectangle 9">
            <a:extLst>
              <a:ext uri="{FF2B5EF4-FFF2-40B4-BE49-F238E27FC236}">
                <a16:creationId xmlns:a16="http://schemas.microsoft.com/office/drawing/2014/main" id="{666A6376-ACA0-4E99-9962-429708CC5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2997201"/>
            <a:ext cx="7921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49194" name="Line 10">
            <a:extLst>
              <a:ext uri="{FF2B5EF4-FFF2-40B4-BE49-F238E27FC236}">
                <a16:creationId xmlns:a16="http://schemas.microsoft.com/office/drawing/2014/main" id="{888F7F1C-0131-4966-B4ED-CA52148431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2039" y="3284539"/>
            <a:ext cx="3455987" cy="10810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9195" name="Line 11">
            <a:extLst>
              <a:ext uri="{FF2B5EF4-FFF2-40B4-BE49-F238E27FC236}">
                <a16:creationId xmlns:a16="http://schemas.microsoft.com/office/drawing/2014/main" id="{2E8FAC71-516F-4D2F-9AFC-95D52AAB22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36089" y="4868864"/>
            <a:ext cx="288925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9196" name="Rectangle 12">
            <a:extLst>
              <a:ext uri="{FF2B5EF4-FFF2-40B4-BE49-F238E27FC236}">
                <a16:creationId xmlns:a16="http://schemas.microsoft.com/office/drawing/2014/main" id="{3EBEF8C4-CFD2-4F07-BFCA-A2333D686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3644900"/>
            <a:ext cx="215900" cy="215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49197" name="Line 13">
            <a:extLst>
              <a:ext uri="{FF2B5EF4-FFF2-40B4-BE49-F238E27FC236}">
                <a16:creationId xmlns:a16="http://schemas.microsoft.com/office/drawing/2014/main" id="{E6575773-FE63-4072-8E71-6FE066D9D1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40239" y="3859213"/>
            <a:ext cx="3887787" cy="5064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0" grpId="0"/>
      <p:bldP spid="349192" grpId="0" animBg="1"/>
      <p:bldP spid="349193" grpId="0" animBg="1"/>
      <p:bldP spid="34919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1C1CD832-8807-417C-B76A-718FF6424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3644901"/>
            <a:ext cx="5832475" cy="22320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76FBC0D1-8B2A-4438-A6E7-955E1AF93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4221164"/>
            <a:ext cx="4608513" cy="13684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51236" name="Rectangle 4">
            <a:extLst>
              <a:ext uri="{FF2B5EF4-FFF2-40B4-BE49-F238E27FC236}">
                <a16:creationId xmlns:a16="http://schemas.microsoft.com/office/drawing/2014/main" id="{031B8F2A-795C-426F-8177-5D2BC98B4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720726"/>
            <a:ext cx="8640762" cy="6137275"/>
          </a:xfrm>
        </p:spPr>
        <p:txBody>
          <a:bodyPr/>
          <a:lstStyle/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......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main()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......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(i=0; i&lt;n; i++)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	scanf("%ld%f", &amp;num[i], &amp;score[i]);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maxScore = score[0];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maxNum = num[0];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(i=1; i&lt;n; i++)       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(score[i] &gt; maxScore)     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	{  	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	    maxScore = score[i];    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	    </a:t>
            </a:r>
            <a:r>
              <a:rPr lang="fr-FR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maxNum = num[i];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printf("maxScore = %.0f</a:t>
            </a:r>
            <a:r>
              <a:rPr lang="fr-FR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, maxNum =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fr-FR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%ld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\n", maxScore,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    </a:t>
            </a:r>
            <a:r>
              <a:rPr lang="fr-FR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maxNum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);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20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51237" name="Rectangle 5">
            <a:extLst>
              <a:ext uri="{FF2B5EF4-FFF2-40B4-BE49-F238E27FC236}">
                <a16:creationId xmlns:a16="http://schemas.microsoft.com/office/drawing/2014/main" id="{4C78FF4D-0445-4D99-B5D9-5723E8C9C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4339" y="860425"/>
            <a:ext cx="6192837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例</a:t>
            </a:r>
            <a:r>
              <a:rPr lang="en-US" altLang="zh-CN"/>
              <a:t>6.2 —</a:t>
            </a:r>
            <a:r>
              <a:rPr lang="zh-CN" altLang="en-US"/>
              <a:t>打印最高分</a:t>
            </a:r>
            <a:br>
              <a:rPr lang="zh-CN" altLang="en-US"/>
            </a:br>
            <a:r>
              <a:rPr lang="zh-CN" altLang="en-US"/>
              <a:t>及其学生序号 </a:t>
            </a:r>
          </a:p>
        </p:txBody>
      </p:sp>
      <p:sp>
        <p:nvSpPr>
          <p:cNvPr id="351238" name="Rectangle 6">
            <a:extLst>
              <a:ext uri="{FF2B5EF4-FFF2-40B4-BE49-F238E27FC236}">
                <a16:creationId xmlns:a16="http://schemas.microsoft.com/office/drawing/2014/main" id="{AEE49F11-10BE-45BB-9959-2B4575758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4029075"/>
            <a:ext cx="2881312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确定函数的</a:t>
            </a:r>
            <a:b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</a:br>
            <a: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入口和出口？</a:t>
            </a:r>
          </a:p>
        </p:txBody>
      </p:sp>
      <p:sp>
        <p:nvSpPr>
          <p:cNvPr id="351239" name="Rectangle 7">
            <a:extLst>
              <a:ext uri="{FF2B5EF4-FFF2-40B4-BE49-F238E27FC236}">
                <a16:creationId xmlns:a16="http://schemas.microsoft.com/office/drawing/2014/main" id="{7C3F9352-6A31-4F2A-8E22-65B0A0EC0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997201"/>
            <a:ext cx="5832475" cy="2879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51240" name="Rectangle 8">
            <a:extLst>
              <a:ext uri="{FF2B5EF4-FFF2-40B4-BE49-F238E27FC236}">
                <a16:creationId xmlns:a16="http://schemas.microsoft.com/office/drawing/2014/main" id="{CFEAF4FB-C332-408C-956C-0E83D1F41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5876925"/>
            <a:ext cx="1295400" cy="431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51243" name="Line 11">
            <a:extLst>
              <a:ext uri="{FF2B5EF4-FFF2-40B4-BE49-F238E27FC236}">
                <a16:creationId xmlns:a16="http://schemas.microsoft.com/office/drawing/2014/main" id="{07271B29-1630-4636-A2A7-204C2FF902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36089" y="4868864"/>
            <a:ext cx="288925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1246" name="Rectangle 14">
            <a:extLst>
              <a:ext uri="{FF2B5EF4-FFF2-40B4-BE49-F238E27FC236}">
                <a16:creationId xmlns:a16="http://schemas.microsoft.com/office/drawing/2014/main" id="{49EFE1DD-BEB4-4333-B587-740073CF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3644900"/>
            <a:ext cx="215900" cy="215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51247" name="Line 15">
            <a:extLst>
              <a:ext uri="{FF2B5EF4-FFF2-40B4-BE49-F238E27FC236}">
                <a16:creationId xmlns:a16="http://schemas.microsoft.com/office/drawing/2014/main" id="{5EE90A8F-AC9C-4207-8CA5-C08338E1F2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40239" y="3859213"/>
            <a:ext cx="3887787" cy="5064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1248" name="Rectangle 16">
            <a:extLst>
              <a:ext uri="{FF2B5EF4-FFF2-40B4-BE49-F238E27FC236}">
                <a16:creationId xmlns:a16="http://schemas.microsoft.com/office/drawing/2014/main" id="{808D27CD-282B-4DDC-B827-C6D1110CE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2997201"/>
            <a:ext cx="7921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51249" name="Line 17">
            <a:extLst>
              <a:ext uri="{FF2B5EF4-FFF2-40B4-BE49-F238E27FC236}">
                <a16:creationId xmlns:a16="http://schemas.microsoft.com/office/drawing/2014/main" id="{E8725CAC-3553-41A3-AAFC-A49ED58A92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2039" y="3284539"/>
            <a:ext cx="3455987" cy="10810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C9C98AE6-70F9-4989-8219-4692F5AC9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6"/>
            <a:ext cx="874713" cy="792163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D41A88B9-1149-4802-A03D-A4BCBEE8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3644901"/>
            <a:ext cx="5832475" cy="22320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B7905D18-FD32-4D15-ABD6-F67515A22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4221164"/>
            <a:ext cx="4608513" cy="13684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52260" name="Rectangle 4">
            <a:extLst>
              <a:ext uri="{FF2B5EF4-FFF2-40B4-BE49-F238E27FC236}">
                <a16:creationId xmlns:a16="http://schemas.microsoft.com/office/drawing/2014/main" id="{9D5CD879-E315-4E89-BD2B-4541013FD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720726"/>
            <a:ext cx="8640762" cy="6137275"/>
          </a:xfrm>
        </p:spPr>
        <p:txBody>
          <a:bodyPr/>
          <a:lstStyle/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endParaRPr lang="fr-FR" altLang="zh-CN" sz="2000">
              <a:solidFill>
                <a:schemeClr val="accent2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endParaRPr lang="fr-FR" altLang="zh-CN" sz="20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float 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FindMax(float score[], int n) 	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 	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float maxScore;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int i;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maxScore = score[0];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(i=1; i&lt;n; i++)       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(score[i] &gt; maxScore)     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	{  	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	    maxScore = score[i];    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	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return maxScore;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20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52261" name="Rectangle 5">
            <a:extLst>
              <a:ext uri="{FF2B5EF4-FFF2-40B4-BE49-F238E27FC236}">
                <a16:creationId xmlns:a16="http://schemas.microsoft.com/office/drawing/2014/main" id="{7FC4B95B-4069-4CA0-86F2-91CEDEB63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4339" y="860425"/>
            <a:ext cx="6192837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例</a:t>
            </a:r>
            <a:r>
              <a:rPr lang="en-US" altLang="zh-CN"/>
              <a:t>6.2 —</a:t>
            </a:r>
            <a:r>
              <a:rPr lang="zh-CN" altLang="en-US"/>
              <a:t>打印最高分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52262" name="Rectangle 6">
            <a:extLst>
              <a:ext uri="{FF2B5EF4-FFF2-40B4-BE49-F238E27FC236}">
                <a16:creationId xmlns:a16="http://schemas.microsoft.com/office/drawing/2014/main" id="{5D9A1A9B-0E58-4209-9F30-266ABAF10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4029075"/>
            <a:ext cx="2881312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确定函数的</a:t>
            </a:r>
            <a:b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</a:br>
            <a: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入口和出口？</a:t>
            </a:r>
          </a:p>
        </p:txBody>
      </p:sp>
      <p:sp>
        <p:nvSpPr>
          <p:cNvPr id="352263" name="Rectangle 7">
            <a:extLst>
              <a:ext uri="{FF2B5EF4-FFF2-40B4-BE49-F238E27FC236}">
                <a16:creationId xmlns:a16="http://schemas.microsoft.com/office/drawing/2014/main" id="{AC88473E-8672-4996-B56F-AE62BAFF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997201"/>
            <a:ext cx="5832475" cy="2879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52264" name="Rectangle 8">
            <a:extLst>
              <a:ext uri="{FF2B5EF4-FFF2-40B4-BE49-F238E27FC236}">
                <a16:creationId xmlns:a16="http://schemas.microsoft.com/office/drawing/2014/main" id="{6D600AB6-A54E-479B-8190-474695E5C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934076"/>
            <a:ext cx="2520950" cy="3032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52265" name="Rectangle 9">
            <a:extLst>
              <a:ext uri="{FF2B5EF4-FFF2-40B4-BE49-F238E27FC236}">
                <a16:creationId xmlns:a16="http://schemas.microsoft.com/office/drawing/2014/main" id="{5C0F191C-997F-4D44-BDFB-44AD2B28F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1557338"/>
            <a:ext cx="3168650" cy="431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52266" name="Line 10">
            <a:extLst>
              <a:ext uri="{FF2B5EF4-FFF2-40B4-BE49-F238E27FC236}">
                <a16:creationId xmlns:a16="http://schemas.microsoft.com/office/drawing/2014/main" id="{868105D7-211F-4437-9383-DD3CDEEB1F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24563" y="2060575"/>
            <a:ext cx="2303462" cy="2305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2267" name="Line 11">
            <a:extLst>
              <a:ext uri="{FF2B5EF4-FFF2-40B4-BE49-F238E27FC236}">
                <a16:creationId xmlns:a16="http://schemas.microsoft.com/office/drawing/2014/main" id="{80B3FB4D-3319-4A66-BB61-EF36864ADC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2039" y="4868864"/>
            <a:ext cx="4752975" cy="1152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4" grpId="0" animBg="1"/>
      <p:bldP spid="35226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5" name="Rectangle 5">
            <a:extLst>
              <a:ext uri="{FF2B5EF4-FFF2-40B4-BE49-F238E27FC236}">
                <a16:creationId xmlns:a16="http://schemas.microsoft.com/office/drawing/2014/main" id="{A90496CD-4D80-4D52-8476-50573B9DA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4339" y="860425"/>
            <a:ext cx="6192837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例</a:t>
            </a:r>
            <a:r>
              <a:rPr lang="en-US" altLang="zh-CN"/>
              <a:t>6.2 —</a:t>
            </a:r>
            <a:r>
              <a:rPr lang="zh-CN" altLang="en-US"/>
              <a:t>打印最高分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53293" name="Rectangle 13">
            <a:extLst>
              <a:ext uri="{FF2B5EF4-FFF2-40B4-BE49-F238E27FC236}">
                <a16:creationId xmlns:a16="http://schemas.microsoft.com/office/drawing/2014/main" id="{F2B53712-E015-4C00-8B3D-1CDDE9C01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211264"/>
            <a:ext cx="6985000" cy="5457825"/>
          </a:xfrm>
          <a:solidFill>
            <a:srgbClr val="FFFF99"/>
          </a:solidFill>
          <a:ln w="38100">
            <a:solidFill>
              <a:srgbClr val="000080"/>
            </a:solidFill>
          </a:ln>
        </p:spPr>
        <p:txBody>
          <a:bodyPr/>
          <a:lstStyle/>
          <a:p>
            <a:pPr eaLnBrk="1">
              <a:lnSpc>
                <a:spcPct val="75000"/>
              </a:lnSpc>
              <a:buFont typeface="Monotype Sorts" charset="2"/>
              <a:buNone/>
            </a:pPr>
            <a:r>
              <a:rPr lang="fr-FR" altLang="zh-CN" sz="20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#include &lt;stdio.h&gt;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</a:pPr>
            <a:r>
              <a:rPr lang="fr-FR" altLang="zh-CN" sz="20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#define  ARR_SIZE  40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</a:pPr>
            <a:r>
              <a:rPr lang="fr-FR" altLang="zh-CN" sz="20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float FindMax(float arr,int n);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</a:pPr>
            <a:endParaRPr lang="fr-FR" altLang="zh-CN" sz="200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</a:pPr>
            <a:r>
              <a:rPr lang="fr-FR" altLang="zh-CN" sz="20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</a:pPr>
            <a:r>
              <a:rPr lang="fr-FR" altLang="zh-CN" sz="20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{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</a:pPr>
            <a:r>
              <a:rPr lang="fr-FR" altLang="zh-CN" sz="20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float  score[ARR_SIZE], maxScore;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</a:pPr>
            <a:r>
              <a:rPr lang="fr-FR" altLang="zh-CN" sz="20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int    n, i;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</a:pPr>
            <a:r>
              <a:rPr lang="fr-FR" altLang="zh-CN" sz="20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</a:pPr>
            <a:r>
              <a:rPr lang="fr-FR" altLang="zh-CN" sz="20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printf("Please enter total number:");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</a:pPr>
            <a:r>
              <a:rPr lang="fr-FR" altLang="zh-CN" sz="20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scanf("%d", &amp;n);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</a:pPr>
            <a:r>
              <a:rPr lang="fr-FR" altLang="zh-CN" sz="20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printf("Please enter the score:\n");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</a:pPr>
            <a:r>
              <a:rPr lang="fr-FR" altLang="zh-CN" sz="20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for (i=0; i&lt;n; i++)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</a:pPr>
            <a:r>
              <a:rPr lang="fr-FR" altLang="zh-CN" sz="20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</a:pPr>
            <a:r>
              <a:rPr lang="fr-FR" altLang="zh-CN" sz="20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	scanf("%f", &amp;score[i]);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</a:pPr>
            <a:r>
              <a:rPr lang="fr-FR" altLang="zh-CN" sz="20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</a:pPr>
            <a:r>
              <a:rPr lang="fr-FR" altLang="zh-CN" sz="20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maxScore = FindMax(score,n);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</a:pPr>
            <a:r>
              <a:rPr lang="fr-FR" altLang="zh-CN" sz="20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printf("maxScore = %.0f\n", maxScore);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</a:pPr>
            <a:r>
              <a:rPr lang="fr-FR" altLang="zh-CN" sz="20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53294" name="Rectangle 14">
            <a:extLst>
              <a:ext uri="{FF2B5EF4-FFF2-40B4-BE49-F238E27FC236}">
                <a16:creationId xmlns:a16="http://schemas.microsoft.com/office/drawing/2014/main" id="{B44DBEAC-839A-48A7-A4B1-3ED15E908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5805488"/>
            <a:ext cx="439261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53295" name="Rectangle 15">
            <a:extLst>
              <a:ext uri="{FF2B5EF4-FFF2-40B4-BE49-F238E27FC236}">
                <a16:creationId xmlns:a16="http://schemas.microsoft.com/office/drawing/2014/main" id="{5D1664E4-8671-4778-B14B-01C48D4F9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1728789"/>
            <a:ext cx="4824413" cy="3762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53286" name="Rectangle 6">
            <a:extLst>
              <a:ext uri="{FF2B5EF4-FFF2-40B4-BE49-F238E27FC236}">
                <a16:creationId xmlns:a16="http://schemas.microsoft.com/office/drawing/2014/main" id="{202C1F64-E553-4D79-ACA7-342CD329C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725" y="3141663"/>
            <a:ext cx="17272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如何</a:t>
            </a:r>
            <a:b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</a:br>
            <a: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使用</a:t>
            </a:r>
            <a:b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</a:br>
            <a: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这个</a:t>
            </a:r>
            <a:b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</a:br>
            <a: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函数？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329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329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32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3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3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3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3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3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3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3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3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3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3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3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3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3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3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3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3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3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3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3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3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3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3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3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3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3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3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3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3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3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3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3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3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3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3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3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3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32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32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32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32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32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32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532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32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32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32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32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32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32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32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32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5329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5329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329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3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3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93" grpId="0" build="p" animBg="1"/>
      <p:bldP spid="353294" grpId="0" animBg="1"/>
      <p:bldP spid="353295" grpId="0" animBg="1"/>
      <p:bldP spid="35328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>
            <a:extLst>
              <a:ext uri="{FF2B5EF4-FFF2-40B4-BE49-F238E27FC236}">
                <a16:creationId xmlns:a16="http://schemas.microsoft.com/office/drawing/2014/main" id="{EE8101FA-0F91-4185-A683-322DAD4BC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464176"/>
            <a:ext cx="9017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　　</a:t>
            </a:r>
          </a:p>
        </p:txBody>
      </p:sp>
      <p:sp>
        <p:nvSpPr>
          <p:cNvPr id="232455" name="Rectangle 7">
            <a:extLst>
              <a:ext uri="{FF2B5EF4-FFF2-40B4-BE49-F238E27FC236}">
                <a16:creationId xmlns:a16="http://schemas.microsoft.com/office/drawing/2014/main" id="{2650CD37-4159-4A8C-A847-12E647762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数组名作函数参数</a:t>
            </a:r>
          </a:p>
        </p:txBody>
      </p:sp>
      <p:sp>
        <p:nvSpPr>
          <p:cNvPr id="232459" name="Rectangle 11">
            <a:extLst>
              <a:ext uri="{FF2B5EF4-FFF2-40B4-BE49-F238E27FC236}">
                <a16:creationId xmlns:a16="http://schemas.microsoft.com/office/drawing/2014/main" id="{BE800C0E-95EA-4D44-A621-1F3562EE00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17700" y="1484314"/>
            <a:ext cx="5473700" cy="5113337"/>
          </a:xfrm>
        </p:spPr>
        <p:txBody>
          <a:bodyPr/>
          <a:lstStyle/>
          <a:p>
            <a:pPr marL="342900" indent="-342900" eaLnBrk="1">
              <a:lnSpc>
                <a:spcPct val="115000"/>
              </a:lnSpc>
              <a:defRPr/>
            </a:pPr>
            <a:r>
              <a:rPr lang="zh-CN" altLang="en-US">
                <a:ea typeface="宋体" pitchFamily="2" charset="-122"/>
              </a:rPr>
              <a:t>传递</a:t>
            </a:r>
            <a:r>
              <a:rPr lang="zh-CN" altLang="en-US">
                <a:solidFill>
                  <a:srgbClr val="FF3300"/>
                </a:solidFill>
                <a:ea typeface="宋体" pitchFamily="2" charset="-122"/>
              </a:rPr>
              <a:t>整个数组</a:t>
            </a:r>
            <a:r>
              <a:rPr lang="zh-CN" altLang="en-US">
                <a:ea typeface="宋体" pitchFamily="2" charset="-122"/>
              </a:rPr>
              <a:t>给另一个函数，可以将数组的</a:t>
            </a:r>
            <a:r>
              <a:rPr lang="zh-CN" altLang="en-US">
                <a:solidFill>
                  <a:srgbClr val="FF3300"/>
                </a:solidFill>
                <a:ea typeface="宋体" pitchFamily="2" charset="-122"/>
              </a:rPr>
              <a:t>首地址</a:t>
            </a:r>
            <a:r>
              <a:rPr lang="zh-CN" altLang="en-US">
                <a:ea typeface="宋体" pitchFamily="2" charset="-122"/>
              </a:rPr>
              <a:t>作为参数传过去</a:t>
            </a:r>
          </a:p>
          <a:p>
            <a:pPr marL="742950" lvl="1" eaLnBrk="1">
              <a:lnSpc>
                <a:spcPct val="115000"/>
              </a:lnSpc>
              <a:defRPr/>
            </a:pPr>
            <a:r>
              <a:rPr lang="zh-CN" altLang="en-US">
                <a:solidFill>
                  <a:schemeClr val="hlink"/>
                </a:solidFill>
                <a:ea typeface="宋体" pitchFamily="2" charset="-122"/>
              </a:rPr>
              <a:t>用</a:t>
            </a:r>
            <a:r>
              <a:rPr lang="zh-CN" altLang="en-US">
                <a:solidFill>
                  <a:srgbClr val="FF3300"/>
                </a:solidFill>
                <a:ea typeface="宋体" pitchFamily="2" charset="-122"/>
              </a:rPr>
              <a:t>数组名</a:t>
            </a:r>
            <a:r>
              <a:rPr lang="zh-CN" altLang="en-US">
                <a:solidFill>
                  <a:schemeClr val="hlink"/>
                </a:solidFill>
                <a:ea typeface="宋体" pitchFamily="2" charset="-122"/>
              </a:rPr>
              <a:t>作函数参数</a:t>
            </a:r>
          </a:p>
          <a:p>
            <a:pPr marL="742950" lvl="1" eaLnBrk="1">
              <a:lnSpc>
                <a:spcPct val="115000"/>
              </a:lnSpc>
              <a:defRPr/>
            </a:pPr>
            <a:r>
              <a:rPr lang="zh-CN" altLang="en-US">
                <a:solidFill>
                  <a:srgbClr val="FF3300"/>
                </a:solidFill>
                <a:ea typeface="宋体" pitchFamily="2" charset="-122"/>
              </a:rPr>
              <a:t>只拷贝一个地址</a:t>
            </a:r>
            <a:r>
              <a:rPr lang="zh-CN" altLang="en-US">
                <a:solidFill>
                  <a:schemeClr val="hlink"/>
                </a:solidFill>
                <a:ea typeface="宋体" pitchFamily="2" charset="-122"/>
              </a:rPr>
              <a:t>自然比拷贝全部数据效率高</a:t>
            </a:r>
          </a:p>
          <a:p>
            <a:pPr marL="742950" lvl="1" eaLnBrk="1">
              <a:lnSpc>
                <a:spcPct val="115000"/>
              </a:lnSpc>
              <a:defRPr/>
            </a:pPr>
            <a:r>
              <a:rPr lang="zh-CN" altLang="en-US">
                <a:solidFill>
                  <a:schemeClr val="hlink"/>
                </a:solidFill>
                <a:ea typeface="宋体" pitchFamily="2" charset="-122"/>
              </a:rPr>
              <a:t>由于首地址相同，故实参数组与形参数组</a:t>
            </a:r>
            <a:r>
              <a:rPr lang="zh-CN" altLang="en-US">
                <a:solidFill>
                  <a:srgbClr val="FF3300"/>
                </a:solidFill>
                <a:ea typeface="宋体" pitchFamily="2" charset="-122"/>
              </a:rPr>
              <a:t>占用同一段内存</a:t>
            </a:r>
          </a:p>
          <a:p>
            <a:pPr marL="742950" lvl="1" eaLnBrk="1">
              <a:lnSpc>
                <a:spcPct val="115000"/>
              </a:lnSpc>
              <a:defRPr/>
            </a:pPr>
            <a:r>
              <a:rPr lang="zh-CN" altLang="en-US">
                <a:solidFill>
                  <a:schemeClr val="hlink"/>
                </a:solidFill>
                <a:ea typeface="宋体" pitchFamily="2" charset="-122"/>
              </a:rPr>
              <a:t>在该函数内，不仅可以</a:t>
            </a:r>
            <a:r>
              <a:rPr lang="zh-CN" altLang="en-US">
                <a:solidFill>
                  <a:srgbClr val="FF3300"/>
                </a:solidFill>
                <a:ea typeface="宋体" pitchFamily="2" charset="-122"/>
              </a:rPr>
              <a:t>读</a:t>
            </a:r>
            <a:r>
              <a:rPr lang="zh-CN" altLang="en-US">
                <a:solidFill>
                  <a:schemeClr val="hlink"/>
                </a:solidFill>
                <a:ea typeface="宋体" pitchFamily="2" charset="-122"/>
              </a:rPr>
              <a:t>这个数组的元素，还可以</a:t>
            </a:r>
            <a:r>
              <a:rPr lang="zh-CN" altLang="en-US">
                <a:solidFill>
                  <a:srgbClr val="FF3300"/>
                </a:solidFill>
                <a:ea typeface="宋体" pitchFamily="2" charset="-122"/>
              </a:rPr>
              <a:t>修改</a:t>
            </a:r>
            <a:r>
              <a:rPr lang="zh-CN" altLang="en-US">
                <a:solidFill>
                  <a:schemeClr val="hlink"/>
                </a:solidFill>
                <a:ea typeface="宋体" pitchFamily="2" charset="-122"/>
              </a:rPr>
              <a:t>它们</a:t>
            </a:r>
            <a:endParaRPr lang="en-US" altLang="zh-CN">
              <a:solidFill>
                <a:schemeClr val="hlink"/>
              </a:solidFill>
              <a:ea typeface="宋体" pitchFamily="2" charset="-122"/>
            </a:endParaRPr>
          </a:p>
        </p:txBody>
      </p:sp>
      <p:grpSp>
        <p:nvGrpSpPr>
          <p:cNvPr id="52229" name="Group 47">
            <a:extLst>
              <a:ext uri="{FF2B5EF4-FFF2-40B4-BE49-F238E27FC236}">
                <a16:creationId xmlns:a16="http://schemas.microsoft.com/office/drawing/2014/main" id="{A77B3956-2F07-4E7C-BF8D-F627F111ADB7}"/>
              </a:ext>
            </a:extLst>
          </p:cNvPr>
          <p:cNvGrpSpPr>
            <a:grpSpLocks/>
          </p:cNvGrpSpPr>
          <p:nvPr/>
        </p:nvGrpSpPr>
        <p:grpSpPr bwMode="auto">
          <a:xfrm>
            <a:off x="8553450" y="3046413"/>
            <a:ext cx="495300" cy="887412"/>
            <a:chOff x="4368" y="0"/>
            <a:chExt cx="1392" cy="1567"/>
          </a:xfrm>
        </p:grpSpPr>
        <p:grpSp>
          <p:nvGrpSpPr>
            <p:cNvPr id="52410" name="Group 48">
              <a:extLst>
                <a:ext uri="{FF2B5EF4-FFF2-40B4-BE49-F238E27FC236}">
                  <a16:creationId xmlns:a16="http://schemas.microsoft.com/office/drawing/2014/main" id="{5432B3FC-2AA8-4F97-B31C-6D85F72708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32497" name="Freeform 49">
                <a:extLst>
                  <a:ext uri="{FF2B5EF4-FFF2-40B4-BE49-F238E27FC236}">
                    <a16:creationId xmlns:a16="http://schemas.microsoft.com/office/drawing/2014/main" id="{0F77A2C6-D2D9-4C4D-A3BF-74DEC5DB9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498" name="Freeform 50">
                <a:extLst>
                  <a:ext uri="{FF2B5EF4-FFF2-40B4-BE49-F238E27FC236}">
                    <a16:creationId xmlns:a16="http://schemas.microsoft.com/office/drawing/2014/main" id="{AF4B6DC0-4119-4D4F-98EA-E1718B1F3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499" name="Rectangle 51">
                <a:extLst>
                  <a:ext uri="{FF2B5EF4-FFF2-40B4-BE49-F238E27FC236}">
                    <a16:creationId xmlns:a16="http://schemas.microsoft.com/office/drawing/2014/main" id="{AB5E36C8-1EDE-4AA7-B04B-F45A27CE8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32500" name="Freeform 52">
                <a:extLst>
                  <a:ext uri="{FF2B5EF4-FFF2-40B4-BE49-F238E27FC236}">
                    <a16:creationId xmlns:a16="http://schemas.microsoft.com/office/drawing/2014/main" id="{E1353D20-F447-467D-859E-989BD3A1B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01" name="Freeform 53">
                <a:extLst>
                  <a:ext uri="{FF2B5EF4-FFF2-40B4-BE49-F238E27FC236}">
                    <a16:creationId xmlns:a16="http://schemas.microsoft.com/office/drawing/2014/main" id="{54D23D7A-E983-4312-9698-AA59A06B92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02" name="Freeform 54">
                <a:extLst>
                  <a:ext uri="{FF2B5EF4-FFF2-40B4-BE49-F238E27FC236}">
                    <a16:creationId xmlns:a16="http://schemas.microsoft.com/office/drawing/2014/main" id="{66A81E3B-3762-4B6A-8A7F-3CBEC82AB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03" name="Freeform 55">
                <a:extLst>
                  <a:ext uri="{FF2B5EF4-FFF2-40B4-BE49-F238E27FC236}">
                    <a16:creationId xmlns:a16="http://schemas.microsoft.com/office/drawing/2014/main" id="{D114C977-EBE5-41DB-9075-3D4AA12A7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04" name="Rectangle 56">
                <a:extLst>
                  <a:ext uri="{FF2B5EF4-FFF2-40B4-BE49-F238E27FC236}">
                    <a16:creationId xmlns:a16="http://schemas.microsoft.com/office/drawing/2014/main" id="{C83EBBAF-8B92-44DB-B32B-B231CFBCB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32505" name="Freeform 57">
                <a:extLst>
                  <a:ext uri="{FF2B5EF4-FFF2-40B4-BE49-F238E27FC236}">
                    <a16:creationId xmlns:a16="http://schemas.microsoft.com/office/drawing/2014/main" id="{7B30D87E-4349-485A-856B-EC201C7A7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06" name="Freeform 58">
                <a:extLst>
                  <a:ext uri="{FF2B5EF4-FFF2-40B4-BE49-F238E27FC236}">
                    <a16:creationId xmlns:a16="http://schemas.microsoft.com/office/drawing/2014/main" id="{C0C631E8-0173-4315-A29D-0F4B6BEA3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07" name="Freeform 59">
                <a:extLst>
                  <a:ext uri="{FF2B5EF4-FFF2-40B4-BE49-F238E27FC236}">
                    <a16:creationId xmlns:a16="http://schemas.microsoft.com/office/drawing/2014/main" id="{3BFA6C5D-69FF-44E9-9004-DC89A3454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08" name="Freeform 60">
                <a:extLst>
                  <a:ext uri="{FF2B5EF4-FFF2-40B4-BE49-F238E27FC236}">
                    <a16:creationId xmlns:a16="http://schemas.microsoft.com/office/drawing/2014/main" id="{5454EE31-CCC1-4C21-A0B3-68694075A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09" name="Freeform 61">
                <a:extLst>
                  <a:ext uri="{FF2B5EF4-FFF2-40B4-BE49-F238E27FC236}">
                    <a16:creationId xmlns:a16="http://schemas.microsoft.com/office/drawing/2014/main" id="{6A477128-5983-4472-ACF4-084A3F61D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10" name="Freeform 62">
                <a:extLst>
                  <a:ext uri="{FF2B5EF4-FFF2-40B4-BE49-F238E27FC236}">
                    <a16:creationId xmlns:a16="http://schemas.microsoft.com/office/drawing/2014/main" id="{70292A9F-3D8E-4796-BA4F-49DF32194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11" name="Freeform 63">
                <a:extLst>
                  <a:ext uri="{FF2B5EF4-FFF2-40B4-BE49-F238E27FC236}">
                    <a16:creationId xmlns:a16="http://schemas.microsoft.com/office/drawing/2014/main" id="{8D1E3B95-F6A8-4F77-81B8-C297F3629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12" name="Freeform 64">
                <a:extLst>
                  <a:ext uri="{FF2B5EF4-FFF2-40B4-BE49-F238E27FC236}">
                    <a16:creationId xmlns:a16="http://schemas.microsoft.com/office/drawing/2014/main" id="{092CBBDD-2E16-4D0B-8796-D024AD70F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13" name="Freeform 65">
                <a:extLst>
                  <a:ext uri="{FF2B5EF4-FFF2-40B4-BE49-F238E27FC236}">
                    <a16:creationId xmlns:a16="http://schemas.microsoft.com/office/drawing/2014/main" id="{23DEC8ED-3AFE-44FC-8C7C-5CBB354AA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14" name="Freeform 66">
                <a:extLst>
                  <a:ext uri="{FF2B5EF4-FFF2-40B4-BE49-F238E27FC236}">
                    <a16:creationId xmlns:a16="http://schemas.microsoft.com/office/drawing/2014/main" id="{57851197-D7CC-4091-A892-8FF73E9BC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15" name="Freeform 67">
                <a:extLst>
                  <a:ext uri="{FF2B5EF4-FFF2-40B4-BE49-F238E27FC236}">
                    <a16:creationId xmlns:a16="http://schemas.microsoft.com/office/drawing/2014/main" id="{8603DE89-2925-4236-9B59-DBB52C6A81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16" name="Freeform 68">
                <a:extLst>
                  <a:ext uri="{FF2B5EF4-FFF2-40B4-BE49-F238E27FC236}">
                    <a16:creationId xmlns:a16="http://schemas.microsoft.com/office/drawing/2014/main" id="{EFAEEDF1-633F-400F-9B13-5857BA52A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17" name="Freeform 69">
                <a:extLst>
                  <a:ext uri="{FF2B5EF4-FFF2-40B4-BE49-F238E27FC236}">
                    <a16:creationId xmlns:a16="http://schemas.microsoft.com/office/drawing/2014/main" id="{AC47C143-EF16-4A7F-9AE6-CC342BBA5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18" name="Freeform 70">
                <a:extLst>
                  <a:ext uri="{FF2B5EF4-FFF2-40B4-BE49-F238E27FC236}">
                    <a16:creationId xmlns:a16="http://schemas.microsoft.com/office/drawing/2014/main" id="{F92AC25A-29E7-4DC6-BD38-8789375C1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19" name="Freeform 71">
                <a:extLst>
                  <a:ext uri="{FF2B5EF4-FFF2-40B4-BE49-F238E27FC236}">
                    <a16:creationId xmlns:a16="http://schemas.microsoft.com/office/drawing/2014/main" id="{C719A252-4B2E-4B00-BC2C-F6C37B38E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20" name="Freeform 72">
                <a:extLst>
                  <a:ext uri="{FF2B5EF4-FFF2-40B4-BE49-F238E27FC236}">
                    <a16:creationId xmlns:a16="http://schemas.microsoft.com/office/drawing/2014/main" id="{539526F9-31AC-4FA9-BE16-B13FAA31A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21" name="Freeform 73">
                <a:extLst>
                  <a:ext uri="{FF2B5EF4-FFF2-40B4-BE49-F238E27FC236}">
                    <a16:creationId xmlns:a16="http://schemas.microsoft.com/office/drawing/2014/main" id="{4DA43572-EA92-47D6-BCC3-E30642103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22" name="Freeform 74">
                <a:extLst>
                  <a:ext uri="{FF2B5EF4-FFF2-40B4-BE49-F238E27FC236}">
                    <a16:creationId xmlns:a16="http://schemas.microsoft.com/office/drawing/2014/main" id="{00D5D09C-4298-446F-BB2D-D0ABD8C52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23" name="Freeform 75">
                <a:extLst>
                  <a:ext uri="{FF2B5EF4-FFF2-40B4-BE49-F238E27FC236}">
                    <a16:creationId xmlns:a16="http://schemas.microsoft.com/office/drawing/2014/main" id="{29BA5391-215E-49B5-B92A-8812A02BD8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24" name="Freeform 76">
                <a:extLst>
                  <a:ext uri="{FF2B5EF4-FFF2-40B4-BE49-F238E27FC236}">
                    <a16:creationId xmlns:a16="http://schemas.microsoft.com/office/drawing/2014/main" id="{27B4B71C-7F77-4CFF-A866-795BE44F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25" name="Freeform 77">
                <a:extLst>
                  <a:ext uri="{FF2B5EF4-FFF2-40B4-BE49-F238E27FC236}">
                    <a16:creationId xmlns:a16="http://schemas.microsoft.com/office/drawing/2014/main" id="{C9267F85-0872-4112-9C76-F44CB44C8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26" name="Freeform 78">
                <a:extLst>
                  <a:ext uri="{FF2B5EF4-FFF2-40B4-BE49-F238E27FC236}">
                    <a16:creationId xmlns:a16="http://schemas.microsoft.com/office/drawing/2014/main" id="{079A819B-A4F2-4F7F-BC7D-B7C5910F8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27" name="Freeform 79">
                <a:extLst>
                  <a:ext uri="{FF2B5EF4-FFF2-40B4-BE49-F238E27FC236}">
                    <a16:creationId xmlns:a16="http://schemas.microsoft.com/office/drawing/2014/main" id="{18F95597-C4BC-49CF-9198-C4A3A63B8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28" name="Freeform 80">
                <a:extLst>
                  <a:ext uri="{FF2B5EF4-FFF2-40B4-BE49-F238E27FC236}">
                    <a16:creationId xmlns:a16="http://schemas.microsoft.com/office/drawing/2014/main" id="{2D408ABC-8046-4B8B-9A62-520EFE0A3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2411" name="Text Box 81">
              <a:extLst>
                <a:ext uri="{FF2B5EF4-FFF2-40B4-BE49-F238E27FC236}">
                  <a16:creationId xmlns:a16="http://schemas.microsoft.com/office/drawing/2014/main" id="{67BF1522-8092-475D-B672-84A924E83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52230" name="Group 82">
            <a:extLst>
              <a:ext uri="{FF2B5EF4-FFF2-40B4-BE49-F238E27FC236}">
                <a16:creationId xmlns:a16="http://schemas.microsoft.com/office/drawing/2014/main" id="{70A5B701-3381-48C1-9CA6-DDEA133A810E}"/>
              </a:ext>
            </a:extLst>
          </p:cNvPr>
          <p:cNvGrpSpPr>
            <a:grpSpLocks/>
          </p:cNvGrpSpPr>
          <p:nvPr/>
        </p:nvGrpSpPr>
        <p:grpSpPr bwMode="auto">
          <a:xfrm>
            <a:off x="8769350" y="3262313"/>
            <a:ext cx="495300" cy="887412"/>
            <a:chOff x="4368" y="0"/>
            <a:chExt cx="1392" cy="1567"/>
          </a:xfrm>
        </p:grpSpPr>
        <p:grpSp>
          <p:nvGrpSpPr>
            <p:cNvPr id="52376" name="Group 83">
              <a:extLst>
                <a:ext uri="{FF2B5EF4-FFF2-40B4-BE49-F238E27FC236}">
                  <a16:creationId xmlns:a16="http://schemas.microsoft.com/office/drawing/2014/main" id="{6E1D684B-89CF-4FAE-921B-B00CA2DD0A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32532" name="Freeform 84">
                <a:extLst>
                  <a:ext uri="{FF2B5EF4-FFF2-40B4-BE49-F238E27FC236}">
                    <a16:creationId xmlns:a16="http://schemas.microsoft.com/office/drawing/2014/main" id="{6F4A2297-0AFB-433C-8F6C-F51D0D4B94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33" name="Freeform 85">
                <a:extLst>
                  <a:ext uri="{FF2B5EF4-FFF2-40B4-BE49-F238E27FC236}">
                    <a16:creationId xmlns:a16="http://schemas.microsoft.com/office/drawing/2014/main" id="{4278E5C5-8A2B-4BB0-BEE5-B8B5B0D10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34" name="Rectangle 86">
                <a:extLst>
                  <a:ext uri="{FF2B5EF4-FFF2-40B4-BE49-F238E27FC236}">
                    <a16:creationId xmlns:a16="http://schemas.microsoft.com/office/drawing/2014/main" id="{C1624089-91D8-425C-8C51-D1281D9DA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32535" name="Freeform 87">
                <a:extLst>
                  <a:ext uri="{FF2B5EF4-FFF2-40B4-BE49-F238E27FC236}">
                    <a16:creationId xmlns:a16="http://schemas.microsoft.com/office/drawing/2014/main" id="{BDDBB866-4547-44B3-92B9-92BCBFBF9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36" name="Freeform 88">
                <a:extLst>
                  <a:ext uri="{FF2B5EF4-FFF2-40B4-BE49-F238E27FC236}">
                    <a16:creationId xmlns:a16="http://schemas.microsoft.com/office/drawing/2014/main" id="{7AA28B25-C843-45C7-BC84-862BA13DC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37" name="Freeform 89">
                <a:extLst>
                  <a:ext uri="{FF2B5EF4-FFF2-40B4-BE49-F238E27FC236}">
                    <a16:creationId xmlns:a16="http://schemas.microsoft.com/office/drawing/2014/main" id="{498E8447-8733-4EEA-9175-F17B2B49D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38" name="Freeform 90">
                <a:extLst>
                  <a:ext uri="{FF2B5EF4-FFF2-40B4-BE49-F238E27FC236}">
                    <a16:creationId xmlns:a16="http://schemas.microsoft.com/office/drawing/2014/main" id="{CB691E81-7466-49AE-A5FF-28ACEA55C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39" name="Rectangle 91">
                <a:extLst>
                  <a:ext uri="{FF2B5EF4-FFF2-40B4-BE49-F238E27FC236}">
                    <a16:creationId xmlns:a16="http://schemas.microsoft.com/office/drawing/2014/main" id="{08C30045-5D60-4194-943B-A7E40A677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32540" name="Freeform 92">
                <a:extLst>
                  <a:ext uri="{FF2B5EF4-FFF2-40B4-BE49-F238E27FC236}">
                    <a16:creationId xmlns:a16="http://schemas.microsoft.com/office/drawing/2014/main" id="{3FA8679C-E14F-4D79-9636-57778B5B8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41" name="Freeform 93">
                <a:extLst>
                  <a:ext uri="{FF2B5EF4-FFF2-40B4-BE49-F238E27FC236}">
                    <a16:creationId xmlns:a16="http://schemas.microsoft.com/office/drawing/2014/main" id="{5D55C970-A5AD-4D21-8FC0-192ACD04A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42" name="Freeform 94">
                <a:extLst>
                  <a:ext uri="{FF2B5EF4-FFF2-40B4-BE49-F238E27FC236}">
                    <a16:creationId xmlns:a16="http://schemas.microsoft.com/office/drawing/2014/main" id="{E697BE2F-E642-433E-BFAD-D75D3C05F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43" name="Freeform 95">
                <a:extLst>
                  <a:ext uri="{FF2B5EF4-FFF2-40B4-BE49-F238E27FC236}">
                    <a16:creationId xmlns:a16="http://schemas.microsoft.com/office/drawing/2014/main" id="{E2222572-D0C8-4521-AFED-91275A7B2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44" name="Freeform 96">
                <a:extLst>
                  <a:ext uri="{FF2B5EF4-FFF2-40B4-BE49-F238E27FC236}">
                    <a16:creationId xmlns:a16="http://schemas.microsoft.com/office/drawing/2014/main" id="{AA4BE2C4-2371-42D4-B8C9-450E80D36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45" name="Freeform 97">
                <a:extLst>
                  <a:ext uri="{FF2B5EF4-FFF2-40B4-BE49-F238E27FC236}">
                    <a16:creationId xmlns:a16="http://schemas.microsoft.com/office/drawing/2014/main" id="{43AE8BAE-F8FD-4500-A8A8-5802544A7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46" name="Freeform 98">
                <a:extLst>
                  <a:ext uri="{FF2B5EF4-FFF2-40B4-BE49-F238E27FC236}">
                    <a16:creationId xmlns:a16="http://schemas.microsoft.com/office/drawing/2014/main" id="{E1C2DB7E-E434-4A30-AE5C-FB8D4253E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47" name="Freeform 99">
                <a:extLst>
                  <a:ext uri="{FF2B5EF4-FFF2-40B4-BE49-F238E27FC236}">
                    <a16:creationId xmlns:a16="http://schemas.microsoft.com/office/drawing/2014/main" id="{2330DE4E-22FB-4330-8A49-6EA3E57C9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48" name="Freeform 100">
                <a:extLst>
                  <a:ext uri="{FF2B5EF4-FFF2-40B4-BE49-F238E27FC236}">
                    <a16:creationId xmlns:a16="http://schemas.microsoft.com/office/drawing/2014/main" id="{18D1DCA0-7656-4185-9034-4910D813C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49" name="Freeform 101">
                <a:extLst>
                  <a:ext uri="{FF2B5EF4-FFF2-40B4-BE49-F238E27FC236}">
                    <a16:creationId xmlns:a16="http://schemas.microsoft.com/office/drawing/2014/main" id="{FFDBE38F-D5A2-4B80-9896-1AAE4CABA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50" name="Freeform 102">
                <a:extLst>
                  <a:ext uri="{FF2B5EF4-FFF2-40B4-BE49-F238E27FC236}">
                    <a16:creationId xmlns:a16="http://schemas.microsoft.com/office/drawing/2014/main" id="{696FE4C1-90D9-4112-8F1B-4E0D3F428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51" name="Freeform 103">
                <a:extLst>
                  <a:ext uri="{FF2B5EF4-FFF2-40B4-BE49-F238E27FC236}">
                    <a16:creationId xmlns:a16="http://schemas.microsoft.com/office/drawing/2014/main" id="{88DF8201-6AAE-4921-B14F-2B70304CF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52" name="Freeform 104">
                <a:extLst>
                  <a:ext uri="{FF2B5EF4-FFF2-40B4-BE49-F238E27FC236}">
                    <a16:creationId xmlns:a16="http://schemas.microsoft.com/office/drawing/2014/main" id="{418706A0-2401-40D7-8E1F-74A4F0FF2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53" name="Freeform 105">
                <a:extLst>
                  <a:ext uri="{FF2B5EF4-FFF2-40B4-BE49-F238E27FC236}">
                    <a16:creationId xmlns:a16="http://schemas.microsoft.com/office/drawing/2014/main" id="{1B785B36-FD2F-42AE-A8CA-9F103D67C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54" name="Freeform 106">
                <a:extLst>
                  <a:ext uri="{FF2B5EF4-FFF2-40B4-BE49-F238E27FC236}">
                    <a16:creationId xmlns:a16="http://schemas.microsoft.com/office/drawing/2014/main" id="{B12BD49E-3D94-48D6-A9A2-ACDF22154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55" name="Freeform 107">
                <a:extLst>
                  <a:ext uri="{FF2B5EF4-FFF2-40B4-BE49-F238E27FC236}">
                    <a16:creationId xmlns:a16="http://schemas.microsoft.com/office/drawing/2014/main" id="{E90E0194-F527-4400-BB7F-7C26EB4A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56" name="Freeform 108">
                <a:extLst>
                  <a:ext uri="{FF2B5EF4-FFF2-40B4-BE49-F238E27FC236}">
                    <a16:creationId xmlns:a16="http://schemas.microsoft.com/office/drawing/2014/main" id="{889C6798-4305-4B1A-8DEA-BE88857E4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57" name="Freeform 109">
                <a:extLst>
                  <a:ext uri="{FF2B5EF4-FFF2-40B4-BE49-F238E27FC236}">
                    <a16:creationId xmlns:a16="http://schemas.microsoft.com/office/drawing/2014/main" id="{C118DF1E-C0AE-4499-851A-A4176AEDB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58" name="Freeform 110">
                <a:extLst>
                  <a:ext uri="{FF2B5EF4-FFF2-40B4-BE49-F238E27FC236}">
                    <a16:creationId xmlns:a16="http://schemas.microsoft.com/office/drawing/2014/main" id="{416B5CEB-68F4-4280-83C6-EC9AA6FF2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59" name="Freeform 111">
                <a:extLst>
                  <a:ext uri="{FF2B5EF4-FFF2-40B4-BE49-F238E27FC236}">
                    <a16:creationId xmlns:a16="http://schemas.microsoft.com/office/drawing/2014/main" id="{75E26FB4-33E6-4DB3-BBE9-4807A71CB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60" name="Freeform 112">
                <a:extLst>
                  <a:ext uri="{FF2B5EF4-FFF2-40B4-BE49-F238E27FC236}">
                    <a16:creationId xmlns:a16="http://schemas.microsoft.com/office/drawing/2014/main" id="{657CF3FF-259E-4C9B-A1D0-E312A72461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61" name="Freeform 113">
                <a:extLst>
                  <a:ext uri="{FF2B5EF4-FFF2-40B4-BE49-F238E27FC236}">
                    <a16:creationId xmlns:a16="http://schemas.microsoft.com/office/drawing/2014/main" id="{41A2A884-9CFB-43D7-BAD0-873F87F74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62" name="Freeform 114">
                <a:extLst>
                  <a:ext uri="{FF2B5EF4-FFF2-40B4-BE49-F238E27FC236}">
                    <a16:creationId xmlns:a16="http://schemas.microsoft.com/office/drawing/2014/main" id="{27F98E8A-F510-402B-A6D5-58BFCC29B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63" name="Freeform 115">
                <a:extLst>
                  <a:ext uri="{FF2B5EF4-FFF2-40B4-BE49-F238E27FC236}">
                    <a16:creationId xmlns:a16="http://schemas.microsoft.com/office/drawing/2014/main" id="{5A2E2724-66F4-40EF-A9A8-EB20673E7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2377" name="Text Box 116">
              <a:extLst>
                <a:ext uri="{FF2B5EF4-FFF2-40B4-BE49-F238E27FC236}">
                  <a16:creationId xmlns:a16="http://schemas.microsoft.com/office/drawing/2014/main" id="{51679125-474D-4FD3-84FE-ABD63FB33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52231" name="Group 117">
            <a:extLst>
              <a:ext uri="{FF2B5EF4-FFF2-40B4-BE49-F238E27FC236}">
                <a16:creationId xmlns:a16="http://schemas.microsoft.com/office/drawing/2014/main" id="{11875D56-69AF-4711-926B-4EEAB14A6110}"/>
              </a:ext>
            </a:extLst>
          </p:cNvPr>
          <p:cNvGrpSpPr>
            <a:grpSpLocks/>
          </p:cNvGrpSpPr>
          <p:nvPr/>
        </p:nvGrpSpPr>
        <p:grpSpPr bwMode="auto">
          <a:xfrm>
            <a:off x="8985250" y="3478213"/>
            <a:ext cx="495300" cy="887412"/>
            <a:chOff x="4368" y="0"/>
            <a:chExt cx="1392" cy="1567"/>
          </a:xfrm>
        </p:grpSpPr>
        <p:grpSp>
          <p:nvGrpSpPr>
            <p:cNvPr id="52342" name="Group 118">
              <a:extLst>
                <a:ext uri="{FF2B5EF4-FFF2-40B4-BE49-F238E27FC236}">
                  <a16:creationId xmlns:a16="http://schemas.microsoft.com/office/drawing/2014/main" id="{F11014B7-A0FA-4686-AE9A-E653857F5F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32567" name="Freeform 119">
                <a:extLst>
                  <a:ext uri="{FF2B5EF4-FFF2-40B4-BE49-F238E27FC236}">
                    <a16:creationId xmlns:a16="http://schemas.microsoft.com/office/drawing/2014/main" id="{17B542EE-5D57-49E7-A348-34E20E1CF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68" name="Freeform 120">
                <a:extLst>
                  <a:ext uri="{FF2B5EF4-FFF2-40B4-BE49-F238E27FC236}">
                    <a16:creationId xmlns:a16="http://schemas.microsoft.com/office/drawing/2014/main" id="{D40EF8BF-E293-40BC-8B86-9A3FAA1A5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69" name="Rectangle 121">
                <a:extLst>
                  <a:ext uri="{FF2B5EF4-FFF2-40B4-BE49-F238E27FC236}">
                    <a16:creationId xmlns:a16="http://schemas.microsoft.com/office/drawing/2014/main" id="{A38C59A4-3FD4-406A-B609-D21436672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32570" name="Freeform 122">
                <a:extLst>
                  <a:ext uri="{FF2B5EF4-FFF2-40B4-BE49-F238E27FC236}">
                    <a16:creationId xmlns:a16="http://schemas.microsoft.com/office/drawing/2014/main" id="{9D882DB1-51BC-4410-A195-B4CD1013B6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71" name="Freeform 123">
                <a:extLst>
                  <a:ext uri="{FF2B5EF4-FFF2-40B4-BE49-F238E27FC236}">
                    <a16:creationId xmlns:a16="http://schemas.microsoft.com/office/drawing/2014/main" id="{2A9B1AEF-C39F-4D28-A799-F42FCA167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72" name="Freeform 124">
                <a:extLst>
                  <a:ext uri="{FF2B5EF4-FFF2-40B4-BE49-F238E27FC236}">
                    <a16:creationId xmlns:a16="http://schemas.microsoft.com/office/drawing/2014/main" id="{A7515232-9AD9-4B28-A667-15F256D69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73" name="Freeform 125">
                <a:extLst>
                  <a:ext uri="{FF2B5EF4-FFF2-40B4-BE49-F238E27FC236}">
                    <a16:creationId xmlns:a16="http://schemas.microsoft.com/office/drawing/2014/main" id="{E3B5732C-D553-4E44-823E-155B133A5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74" name="Rectangle 126">
                <a:extLst>
                  <a:ext uri="{FF2B5EF4-FFF2-40B4-BE49-F238E27FC236}">
                    <a16:creationId xmlns:a16="http://schemas.microsoft.com/office/drawing/2014/main" id="{8C400998-ACAD-4096-986A-59104F859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32575" name="Freeform 127">
                <a:extLst>
                  <a:ext uri="{FF2B5EF4-FFF2-40B4-BE49-F238E27FC236}">
                    <a16:creationId xmlns:a16="http://schemas.microsoft.com/office/drawing/2014/main" id="{0ED8EA9F-F691-4429-813D-B79084560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76" name="Freeform 128">
                <a:extLst>
                  <a:ext uri="{FF2B5EF4-FFF2-40B4-BE49-F238E27FC236}">
                    <a16:creationId xmlns:a16="http://schemas.microsoft.com/office/drawing/2014/main" id="{259BADC2-0129-4423-86F5-D212F46A2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77" name="Freeform 129">
                <a:extLst>
                  <a:ext uri="{FF2B5EF4-FFF2-40B4-BE49-F238E27FC236}">
                    <a16:creationId xmlns:a16="http://schemas.microsoft.com/office/drawing/2014/main" id="{5D078999-E44A-4A6B-B031-42D9B884A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78" name="Freeform 130">
                <a:extLst>
                  <a:ext uri="{FF2B5EF4-FFF2-40B4-BE49-F238E27FC236}">
                    <a16:creationId xmlns:a16="http://schemas.microsoft.com/office/drawing/2014/main" id="{40F673C3-2B80-46CF-A463-85F337CCF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79" name="Freeform 131">
                <a:extLst>
                  <a:ext uri="{FF2B5EF4-FFF2-40B4-BE49-F238E27FC236}">
                    <a16:creationId xmlns:a16="http://schemas.microsoft.com/office/drawing/2014/main" id="{7F30B6F2-0BEE-4DC1-A8A7-5FD240486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80" name="Freeform 132">
                <a:extLst>
                  <a:ext uri="{FF2B5EF4-FFF2-40B4-BE49-F238E27FC236}">
                    <a16:creationId xmlns:a16="http://schemas.microsoft.com/office/drawing/2014/main" id="{63318A33-207B-46BD-BCAC-772C97F25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81" name="Freeform 133">
                <a:extLst>
                  <a:ext uri="{FF2B5EF4-FFF2-40B4-BE49-F238E27FC236}">
                    <a16:creationId xmlns:a16="http://schemas.microsoft.com/office/drawing/2014/main" id="{00F0D414-897A-480D-97A9-6444525DA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82" name="Freeform 134">
                <a:extLst>
                  <a:ext uri="{FF2B5EF4-FFF2-40B4-BE49-F238E27FC236}">
                    <a16:creationId xmlns:a16="http://schemas.microsoft.com/office/drawing/2014/main" id="{542B1769-76CF-41A9-93A6-133116FDA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83" name="Freeform 135">
                <a:extLst>
                  <a:ext uri="{FF2B5EF4-FFF2-40B4-BE49-F238E27FC236}">
                    <a16:creationId xmlns:a16="http://schemas.microsoft.com/office/drawing/2014/main" id="{4A670E9A-1A4E-418B-9E6A-752ED7052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84" name="Freeform 136">
                <a:extLst>
                  <a:ext uri="{FF2B5EF4-FFF2-40B4-BE49-F238E27FC236}">
                    <a16:creationId xmlns:a16="http://schemas.microsoft.com/office/drawing/2014/main" id="{5029F346-648B-4F00-85D0-0A4AC864F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85" name="Freeform 137">
                <a:extLst>
                  <a:ext uri="{FF2B5EF4-FFF2-40B4-BE49-F238E27FC236}">
                    <a16:creationId xmlns:a16="http://schemas.microsoft.com/office/drawing/2014/main" id="{1EF379D4-C571-4EC5-8A17-9DCE0BF04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86" name="Freeform 138">
                <a:extLst>
                  <a:ext uri="{FF2B5EF4-FFF2-40B4-BE49-F238E27FC236}">
                    <a16:creationId xmlns:a16="http://schemas.microsoft.com/office/drawing/2014/main" id="{9B022F27-F12C-47CD-88D3-5661FD460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87" name="Freeform 139">
                <a:extLst>
                  <a:ext uri="{FF2B5EF4-FFF2-40B4-BE49-F238E27FC236}">
                    <a16:creationId xmlns:a16="http://schemas.microsoft.com/office/drawing/2014/main" id="{6E0173FB-8BF8-431F-9B0D-E728692E0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88" name="Freeform 140">
                <a:extLst>
                  <a:ext uri="{FF2B5EF4-FFF2-40B4-BE49-F238E27FC236}">
                    <a16:creationId xmlns:a16="http://schemas.microsoft.com/office/drawing/2014/main" id="{F86CA18F-B9A7-4ADE-8AD2-1E0E40894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89" name="Freeform 141">
                <a:extLst>
                  <a:ext uri="{FF2B5EF4-FFF2-40B4-BE49-F238E27FC236}">
                    <a16:creationId xmlns:a16="http://schemas.microsoft.com/office/drawing/2014/main" id="{7D474832-56F0-4E11-8342-5E3E3065F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90" name="Freeform 142">
                <a:extLst>
                  <a:ext uri="{FF2B5EF4-FFF2-40B4-BE49-F238E27FC236}">
                    <a16:creationId xmlns:a16="http://schemas.microsoft.com/office/drawing/2014/main" id="{3B9A8EF6-3BC4-4626-8CC3-BCB9FBD88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91" name="Freeform 143">
                <a:extLst>
                  <a:ext uri="{FF2B5EF4-FFF2-40B4-BE49-F238E27FC236}">
                    <a16:creationId xmlns:a16="http://schemas.microsoft.com/office/drawing/2014/main" id="{F3A559A5-AF3B-4F21-A2BF-3FBBB7B56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92" name="Freeform 144">
                <a:extLst>
                  <a:ext uri="{FF2B5EF4-FFF2-40B4-BE49-F238E27FC236}">
                    <a16:creationId xmlns:a16="http://schemas.microsoft.com/office/drawing/2014/main" id="{11716A1D-AC58-44EE-9B03-95A586209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93" name="Freeform 145">
                <a:extLst>
                  <a:ext uri="{FF2B5EF4-FFF2-40B4-BE49-F238E27FC236}">
                    <a16:creationId xmlns:a16="http://schemas.microsoft.com/office/drawing/2014/main" id="{5C4DE7E7-B626-44E7-8C70-C757EB75A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94" name="Freeform 146">
                <a:extLst>
                  <a:ext uri="{FF2B5EF4-FFF2-40B4-BE49-F238E27FC236}">
                    <a16:creationId xmlns:a16="http://schemas.microsoft.com/office/drawing/2014/main" id="{8BF1813D-9440-49BB-99E1-50FDB9E30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95" name="Freeform 147">
                <a:extLst>
                  <a:ext uri="{FF2B5EF4-FFF2-40B4-BE49-F238E27FC236}">
                    <a16:creationId xmlns:a16="http://schemas.microsoft.com/office/drawing/2014/main" id="{74B2DB5D-C240-497A-824C-E1D734977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96" name="Freeform 148">
                <a:extLst>
                  <a:ext uri="{FF2B5EF4-FFF2-40B4-BE49-F238E27FC236}">
                    <a16:creationId xmlns:a16="http://schemas.microsoft.com/office/drawing/2014/main" id="{BA547AE4-A398-406C-B94C-F07093D83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97" name="Freeform 149">
                <a:extLst>
                  <a:ext uri="{FF2B5EF4-FFF2-40B4-BE49-F238E27FC236}">
                    <a16:creationId xmlns:a16="http://schemas.microsoft.com/office/drawing/2014/main" id="{18AE90D5-4C18-41FD-9935-7D7618BBE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598" name="Freeform 150">
                <a:extLst>
                  <a:ext uri="{FF2B5EF4-FFF2-40B4-BE49-F238E27FC236}">
                    <a16:creationId xmlns:a16="http://schemas.microsoft.com/office/drawing/2014/main" id="{A75A63FF-3C4E-4CC4-B6F7-1B9AC9D89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2343" name="Text Box 151">
              <a:extLst>
                <a:ext uri="{FF2B5EF4-FFF2-40B4-BE49-F238E27FC236}">
                  <a16:creationId xmlns:a16="http://schemas.microsoft.com/office/drawing/2014/main" id="{817BA76A-041F-41C5-ADEA-32E87835C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52232" name="Group 152">
            <a:extLst>
              <a:ext uri="{FF2B5EF4-FFF2-40B4-BE49-F238E27FC236}">
                <a16:creationId xmlns:a16="http://schemas.microsoft.com/office/drawing/2014/main" id="{A4DF814C-ACAF-4B65-A817-8A5BFC39F9D0}"/>
              </a:ext>
            </a:extLst>
          </p:cNvPr>
          <p:cNvGrpSpPr>
            <a:grpSpLocks/>
          </p:cNvGrpSpPr>
          <p:nvPr/>
        </p:nvGrpSpPr>
        <p:grpSpPr bwMode="auto">
          <a:xfrm>
            <a:off x="9201150" y="3694113"/>
            <a:ext cx="495300" cy="887412"/>
            <a:chOff x="4368" y="0"/>
            <a:chExt cx="1392" cy="1567"/>
          </a:xfrm>
        </p:grpSpPr>
        <p:grpSp>
          <p:nvGrpSpPr>
            <p:cNvPr id="52308" name="Group 153">
              <a:extLst>
                <a:ext uri="{FF2B5EF4-FFF2-40B4-BE49-F238E27FC236}">
                  <a16:creationId xmlns:a16="http://schemas.microsoft.com/office/drawing/2014/main" id="{2DE67163-4C7A-4678-8CB9-C35E67B487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32602" name="Freeform 154">
                <a:extLst>
                  <a:ext uri="{FF2B5EF4-FFF2-40B4-BE49-F238E27FC236}">
                    <a16:creationId xmlns:a16="http://schemas.microsoft.com/office/drawing/2014/main" id="{17A42009-F2D6-4AAD-9BCC-8FEFE4040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03" name="Freeform 155">
                <a:extLst>
                  <a:ext uri="{FF2B5EF4-FFF2-40B4-BE49-F238E27FC236}">
                    <a16:creationId xmlns:a16="http://schemas.microsoft.com/office/drawing/2014/main" id="{CD8A8869-9571-4084-9547-F5B7826D3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04" name="Rectangle 156">
                <a:extLst>
                  <a:ext uri="{FF2B5EF4-FFF2-40B4-BE49-F238E27FC236}">
                    <a16:creationId xmlns:a16="http://schemas.microsoft.com/office/drawing/2014/main" id="{33EC7C03-B4F8-4427-91EC-632BBCBA5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32605" name="Freeform 157">
                <a:extLst>
                  <a:ext uri="{FF2B5EF4-FFF2-40B4-BE49-F238E27FC236}">
                    <a16:creationId xmlns:a16="http://schemas.microsoft.com/office/drawing/2014/main" id="{6A006BE1-DC23-4BCD-9B71-3BFCC7B35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06" name="Freeform 158">
                <a:extLst>
                  <a:ext uri="{FF2B5EF4-FFF2-40B4-BE49-F238E27FC236}">
                    <a16:creationId xmlns:a16="http://schemas.microsoft.com/office/drawing/2014/main" id="{D2589CA5-EF86-496D-B72C-3D332BDC7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07" name="Freeform 159">
                <a:extLst>
                  <a:ext uri="{FF2B5EF4-FFF2-40B4-BE49-F238E27FC236}">
                    <a16:creationId xmlns:a16="http://schemas.microsoft.com/office/drawing/2014/main" id="{CA84FC68-C1A5-4EEE-B5C8-E0E727A45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08" name="Freeform 160">
                <a:extLst>
                  <a:ext uri="{FF2B5EF4-FFF2-40B4-BE49-F238E27FC236}">
                    <a16:creationId xmlns:a16="http://schemas.microsoft.com/office/drawing/2014/main" id="{65E8B08C-1771-4804-8DB3-813EBAF45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09" name="Rectangle 161">
                <a:extLst>
                  <a:ext uri="{FF2B5EF4-FFF2-40B4-BE49-F238E27FC236}">
                    <a16:creationId xmlns:a16="http://schemas.microsoft.com/office/drawing/2014/main" id="{30574C77-BBA4-4FF0-B5AA-65138ABBD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32610" name="Freeform 162">
                <a:extLst>
                  <a:ext uri="{FF2B5EF4-FFF2-40B4-BE49-F238E27FC236}">
                    <a16:creationId xmlns:a16="http://schemas.microsoft.com/office/drawing/2014/main" id="{36987F89-367A-4AEB-B2D3-C5CB8CA3C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11" name="Freeform 163">
                <a:extLst>
                  <a:ext uri="{FF2B5EF4-FFF2-40B4-BE49-F238E27FC236}">
                    <a16:creationId xmlns:a16="http://schemas.microsoft.com/office/drawing/2014/main" id="{713F0214-6341-4D42-A4F1-E8B16EBD7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12" name="Freeform 164">
                <a:extLst>
                  <a:ext uri="{FF2B5EF4-FFF2-40B4-BE49-F238E27FC236}">
                    <a16:creationId xmlns:a16="http://schemas.microsoft.com/office/drawing/2014/main" id="{687072D6-5EE8-4139-B659-76F5EBEA2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13" name="Freeform 165">
                <a:extLst>
                  <a:ext uri="{FF2B5EF4-FFF2-40B4-BE49-F238E27FC236}">
                    <a16:creationId xmlns:a16="http://schemas.microsoft.com/office/drawing/2014/main" id="{EB434691-CD2A-4038-BDBF-1116B110B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14" name="Freeform 166">
                <a:extLst>
                  <a:ext uri="{FF2B5EF4-FFF2-40B4-BE49-F238E27FC236}">
                    <a16:creationId xmlns:a16="http://schemas.microsoft.com/office/drawing/2014/main" id="{2D27330B-4BDE-4E2B-B047-F9A560B4A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15" name="Freeform 167">
                <a:extLst>
                  <a:ext uri="{FF2B5EF4-FFF2-40B4-BE49-F238E27FC236}">
                    <a16:creationId xmlns:a16="http://schemas.microsoft.com/office/drawing/2014/main" id="{C6A261FB-756B-45BC-A8EB-BCB5DF517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16" name="Freeform 168">
                <a:extLst>
                  <a:ext uri="{FF2B5EF4-FFF2-40B4-BE49-F238E27FC236}">
                    <a16:creationId xmlns:a16="http://schemas.microsoft.com/office/drawing/2014/main" id="{3AF1201A-6636-4AA8-8F1F-BEED7A888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17" name="Freeform 169">
                <a:extLst>
                  <a:ext uri="{FF2B5EF4-FFF2-40B4-BE49-F238E27FC236}">
                    <a16:creationId xmlns:a16="http://schemas.microsoft.com/office/drawing/2014/main" id="{0AB47C80-5DC2-4B1B-8128-5DAB65F71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18" name="Freeform 170">
                <a:extLst>
                  <a:ext uri="{FF2B5EF4-FFF2-40B4-BE49-F238E27FC236}">
                    <a16:creationId xmlns:a16="http://schemas.microsoft.com/office/drawing/2014/main" id="{E69DA243-948C-492D-962A-A961380C9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19" name="Freeform 171">
                <a:extLst>
                  <a:ext uri="{FF2B5EF4-FFF2-40B4-BE49-F238E27FC236}">
                    <a16:creationId xmlns:a16="http://schemas.microsoft.com/office/drawing/2014/main" id="{07C23AE4-28B4-4013-B67D-BB32E0CAD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20" name="Freeform 172">
                <a:extLst>
                  <a:ext uri="{FF2B5EF4-FFF2-40B4-BE49-F238E27FC236}">
                    <a16:creationId xmlns:a16="http://schemas.microsoft.com/office/drawing/2014/main" id="{F039F559-3F87-44D7-9A22-D0F966E33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21" name="Freeform 173">
                <a:extLst>
                  <a:ext uri="{FF2B5EF4-FFF2-40B4-BE49-F238E27FC236}">
                    <a16:creationId xmlns:a16="http://schemas.microsoft.com/office/drawing/2014/main" id="{A4FB5FA8-A59C-4147-9EE3-14F94596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22" name="Freeform 174">
                <a:extLst>
                  <a:ext uri="{FF2B5EF4-FFF2-40B4-BE49-F238E27FC236}">
                    <a16:creationId xmlns:a16="http://schemas.microsoft.com/office/drawing/2014/main" id="{FD5B51CA-4B32-4C68-89D3-A969470CE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23" name="Freeform 175">
                <a:extLst>
                  <a:ext uri="{FF2B5EF4-FFF2-40B4-BE49-F238E27FC236}">
                    <a16:creationId xmlns:a16="http://schemas.microsoft.com/office/drawing/2014/main" id="{AF7B114E-1AB0-4559-8539-EEDAFCCD9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24" name="Freeform 176">
                <a:extLst>
                  <a:ext uri="{FF2B5EF4-FFF2-40B4-BE49-F238E27FC236}">
                    <a16:creationId xmlns:a16="http://schemas.microsoft.com/office/drawing/2014/main" id="{D264FAC7-1093-473A-8F5E-9EBB945E5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25" name="Freeform 177">
                <a:extLst>
                  <a:ext uri="{FF2B5EF4-FFF2-40B4-BE49-F238E27FC236}">
                    <a16:creationId xmlns:a16="http://schemas.microsoft.com/office/drawing/2014/main" id="{6DB7FD02-96F4-4B10-9022-AEFB30A7C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26" name="Freeform 178">
                <a:extLst>
                  <a:ext uri="{FF2B5EF4-FFF2-40B4-BE49-F238E27FC236}">
                    <a16:creationId xmlns:a16="http://schemas.microsoft.com/office/drawing/2014/main" id="{0D361FC6-13C8-4AFA-9731-1ABE3D78B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27" name="Freeform 179">
                <a:extLst>
                  <a:ext uri="{FF2B5EF4-FFF2-40B4-BE49-F238E27FC236}">
                    <a16:creationId xmlns:a16="http://schemas.microsoft.com/office/drawing/2014/main" id="{64694802-CDA6-40E4-BFDB-53CBB5A8A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28" name="Freeform 180">
                <a:extLst>
                  <a:ext uri="{FF2B5EF4-FFF2-40B4-BE49-F238E27FC236}">
                    <a16:creationId xmlns:a16="http://schemas.microsoft.com/office/drawing/2014/main" id="{0327EBB2-C5CA-486C-B83D-434956BBB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29" name="Freeform 181">
                <a:extLst>
                  <a:ext uri="{FF2B5EF4-FFF2-40B4-BE49-F238E27FC236}">
                    <a16:creationId xmlns:a16="http://schemas.microsoft.com/office/drawing/2014/main" id="{9AF6C8E8-9DF5-4EC8-8C9D-A720F26A9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30" name="Freeform 182">
                <a:extLst>
                  <a:ext uri="{FF2B5EF4-FFF2-40B4-BE49-F238E27FC236}">
                    <a16:creationId xmlns:a16="http://schemas.microsoft.com/office/drawing/2014/main" id="{2B395A6A-EDAD-48D0-91F4-031FC1FA6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31" name="Freeform 183">
                <a:extLst>
                  <a:ext uri="{FF2B5EF4-FFF2-40B4-BE49-F238E27FC236}">
                    <a16:creationId xmlns:a16="http://schemas.microsoft.com/office/drawing/2014/main" id="{58E914E4-9908-4957-BABB-49B3AB4C0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32" name="Freeform 184">
                <a:extLst>
                  <a:ext uri="{FF2B5EF4-FFF2-40B4-BE49-F238E27FC236}">
                    <a16:creationId xmlns:a16="http://schemas.microsoft.com/office/drawing/2014/main" id="{2AD68E22-942F-4B65-83AB-4CDAB7E10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33" name="Freeform 185">
                <a:extLst>
                  <a:ext uri="{FF2B5EF4-FFF2-40B4-BE49-F238E27FC236}">
                    <a16:creationId xmlns:a16="http://schemas.microsoft.com/office/drawing/2014/main" id="{F93B38CB-83A8-4F79-96AD-6D30200FF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2309" name="Text Box 186">
              <a:extLst>
                <a:ext uri="{FF2B5EF4-FFF2-40B4-BE49-F238E27FC236}">
                  <a16:creationId xmlns:a16="http://schemas.microsoft.com/office/drawing/2014/main" id="{273B4E09-F90C-423E-AE6F-951310C10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52233" name="Group 187">
            <a:extLst>
              <a:ext uri="{FF2B5EF4-FFF2-40B4-BE49-F238E27FC236}">
                <a16:creationId xmlns:a16="http://schemas.microsoft.com/office/drawing/2014/main" id="{166DB289-4969-4F7A-98BB-3427AB3909C3}"/>
              </a:ext>
            </a:extLst>
          </p:cNvPr>
          <p:cNvGrpSpPr>
            <a:grpSpLocks/>
          </p:cNvGrpSpPr>
          <p:nvPr/>
        </p:nvGrpSpPr>
        <p:grpSpPr bwMode="auto">
          <a:xfrm>
            <a:off x="9417050" y="3910013"/>
            <a:ext cx="495300" cy="887412"/>
            <a:chOff x="4368" y="0"/>
            <a:chExt cx="1392" cy="1567"/>
          </a:xfrm>
        </p:grpSpPr>
        <p:grpSp>
          <p:nvGrpSpPr>
            <p:cNvPr id="52274" name="Group 188">
              <a:extLst>
                <a:ext uri="{FF2B5EF4-FFF2-40B4-BE49-F238E27FC236}">
                  <a16:creationId xmlns:a16="http://schemas.microsoft.com/office/drawing/2014/main" id="{104EDA07-ED09-4E08-A862-A8DA1E3C30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32637" name="Freeform 189">
                <a:extLst>
                  <a:ext uri="{FF2B5EF4-FFF2-40B4-BE49-F238E27FC236}">
                    <a16:creationId xmlns:a16="http://schemas.microsoft.com/office/drawing/2014/main" id="{1BE1061B-AF14-464D-979E-92356313E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38" name="Freeform 190">
                <a:extLst>
                  <a:ext uri="{FF2B5EF4-FFF2-40B4-BE49-F238E27FC236}">
                    <a16:creationId xmlns:a16="http://schemas.microsoft.com/office/drawing/2014/main" id="{DBE4662D-4AFF-4B2D-871B-0D6C6262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39" name="Rectangle 191">
                <a:extLst>
                  <a:ext uri="{FF2B5EF4-FFF2-40B4-BE49-F238E27FC236}">
                    <a16:creationId xmlns:a16="http://schemas.microsoft.com/office/drawing/2014/main" id="{EF3798EC-E0AB-41D3-8E7D-6E0795C2D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32640" name="Freeform 192">
                <a:extLst>
                  <a:ext uri="{FF2B5EF4-FFF2-40B4-BE49-F238E27FC236}">
                    <a16:creationId xmlns:a16="http://schemas.microsoft.com/office/drawing/2014/main" id="{EB4A383F-673A-4935-9115-5DF0C0020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41" name="Freeform 193">
                <a:extLst>
                  <a:ext uri="{FF2B5EF4-FFF2-40B4-BE49-F238E27FC236}">
                    <a16:creationId xmlns:a16="http://schemas.microsoft.com/office/drawing/2014/main" id="{47F65EBE-56E7-4C8F-991C-90AD401C2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42" name="Freeform 194">
                <a:extLst>
                  <a:ext uri="{FF2B5EF4-FFF2-40B4-BE49-F238E27FC236}">
                    <a16:creationId xmlns:a16="http://schemas.microsoft.com/office/drawing/2014/main" id="{5A10C756-4A6F-44A3-BECA-8134BCD27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43" name="Freeform 195">
                <a:extLst>
                  <a:ext uri="{FF2B5EF4-FFF2-40B4-BE49-F238E27FC236}">
                    <a16:creationId xmlns:a16="http://schemas.microsoft.com/office/drawing/2014/main" id="{C0DA9951-B225-4E3B-A4C1-187E4A2BD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44" name="Rectangle 196">
                <a:extLst>
                  <a:ext uri="{FF2B5EF4-FFF2-40B4-BE49-F238E27FC236}">
                    <a16:creationId xmlns:a16="http://schemas.microsoft.com/office/drawing/2014/main" id="{5E5F22D0-F3C5-46E9-AE36-5204B1AAE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32645" name="Freeform 197">
                <a:extLst>
                  <a:ext uri="{FF2B5EF4-FFF2-40B4-BE49-F238E27FC236}">
                    <a16:creationId xmlns:a16="http://schemas.microsoft.com/office/drawing/2014/main" id="{3FAED638-B9E4-4C9D-8108-A9CB590E0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46" name="Freeform 198">
                <a:extLst>
                  <a:ext uri="{FF2B5EF4-FFF2-40B4-BE49-F238E27FC236}">
                    <a16:creationId xmlns:a16="http://schemas.microsoft.com/office/drawing/2014/main" id="{7883D874-A2CB-4CDB-95B9-49AA09515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47" name="Freeform 199">
                <a:extLst>
                  <a:ext uri="{FF2B5EF4-FFF2-40B4-BE49-F238E27FC236}">
                    <a16:creationId xmlns:a16="http://schemas.microsoft.com/office/drawing/2014/main" id="{7EB0F059-51B5-4CE2-8FFB-54D97C19A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48" name="Freeform 200">
                <a:extLst>
                  <a:ext uri="{FF2B5EF4-FFF2-40B4-BE49-F238E27FC236}">
                    <a16:creationId xmlns:a16="http://schemas.microsoft.com/office/drawing/2014/main" id="{829D9C4F-FDBD-4E72-AC2C-3CE93D1DF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49" name="Freeform 201">
                <a:extLst>
                  <a:ext uri="{FF2B5EF4-FFF2-40B4-BE49-F238E27FC236}">
                    <a16:creationId xmlns:a16="http://schemas.microsoft.com/office/drawing/2014/main" id="{6F3BA034-1A31-4F99-8767-BAEF650E2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50" name="Freeform 202">
                <a:extLst>
                  <a:ext uri="{FF2B5EF4-FFF2-40B4-BE49-F238E27FC236}">
                    <a16:creationId xmlns:a16="http://schemas.microsoft.com/office/drawing/2014/main" id="{4046CCB5-BA4B-4FA8-871C-4B44ABFC4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51" name="Freeform 203">
                <a:extLst>
                  <a:ext uri="{FF2B5EF4-FFF2-40B4-BE49-F238E27FC236}">
                    <a16:creationId xmlns:a16="http://schemas.microsoft.com/office/drawing/2014/main" id="{57E215DD-7B4E-41F6-97DB-BFDB46037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52" name="Freeform 204">
                <a:extLst>
                  <a:ext uri="{FF2B5EF4-FFF2-40B4-BE49-F238E27FC236}">
                    <a16:creationId xmlns:a16="http://schemas.microsoft.com/office/drawing/2014/main" id="{8306010A-5CBF-4DE7-9A1F-1D94DB0F1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53" name="Freeform 205">
                <a:extLst>
                  <a:ext uri="{FF2B5EF4-FFF2-40B4-BE49-F238E27FC236}">
                    <a16:creationId xmlns:a16="http://schemas.microsoft.com/office/drawing/2014/main" id="{F77DCBD4-D436-42E8-9BB3-497A1D6A4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54" name="Freeform 206">
                <a:extLst>
                  <a:ext uri="{FF2B5EF4-FFF2-40B4-BE49-F238E27FC236}">
                    <a16:creationId xmlns:a16="http://schemas.microsoft.com/office/drawing/2014/main" id="{BF73AD59-E0E1-4E11-9782-12B709D15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55" name="Freeform 207">
                <a:extLst>
                  <a:ext uri="{FF2B5EF4-FFF2-40B4-BE49-F238E27FC236}">
                    <a16:creationId xmlns:a16="http://schemas.microsoft.com/office/drawing/2014/main" id="{F47271B0-822E-495C-B5A6-0F050A16E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56" name="Freeform 208">
                <a:extLst>
                  <a:ext uri="{FF2B5EF4-FFF2-40B4-BE49-F238E27FC236}">
                    <a16:creationId xmlns:a16="http://schemas.microsoft.com/office/drawing/2014/main" id="{190B69AB-AE2C-427E-ACA5-DB6079B05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57" name="Freeform 209">
                <a:extLst>
                  <a:ext uri="{FF2B5EF4-FFF2-40B4-BE49-F238E27FC236}">
                    <a16:creationId xmlns:a16="http://schemas.microsoft.com/office/drawing/2014/main" id="{47343A76-44AD-4995-8FA1-95E7938E5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58" name="Freeform 210">
                <a:extLst>
                  <a:ext uri="{FF2B5EF4-FFF2-40B4-BE49-F238E27FC236}">
                    <a16:creationId xmlns:a16="http://schemas.microsoft.com/office/drawing/2014/main" id="{5C33F0E5-87B4-426D-9273-447A61B5B6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59" name="Freeform 211">
                <a:extLst>
                  <a:ext uri="{FF2B5EF4-FFF2-40B4-BE49-F238E27FC236}">
                    <a16:creationId xmlns:a16="http://schemas.microsoft.com/office/drawing/2014/main" id="{CB2C92DD-26C6-4E8B-AA02-5941A1451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60" name="Freeform 212">
                <a:extLst>
                  <a:ext uri="{FF2B5EF4-FFF2-40B4-BE49-F238E27FC236}">
                    <a16:creationId xmlns:a16="http://schemas.microsoft.com/office/drawing/2014/main" id="{D147C09F-2770-4536-9534-8743D3E35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61" name="Freeform 213">
                <a:extLst>
                  <a:ext uri="{FF2B5EF4-FFF2-40B4-BE49-F238E27FC236}">
                    <a16:creationId xmlns:a16="http://schemas.microsoft.com/office/drawing/2014/main" id="{63007F6C-AA9C-4573-87EE-0A353EB0F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62" name="Freeform 214">
                <a:extLst>
                  <a:ext uri="{FF2B5EF4-FFF2-40B4-BE49-F238E27FC236}">
                    <a16:creationId xmlns:a16="http://schemas.microsoft.com/office/drawing/2014/main" id="{D254079B-136C-4920-A04E-E37F64C38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63" name="Freeform 215">
                <a:extLst>
                  <a:ext uri="{FF2B5EF4-FFF2-40B4-BE49-F238E27FC236}">
                    <a16:creationId xmlns:a16="http://schemas.microsoft.com/office/drawing/2014/main" id="{FC5BB088-5A30-4596-BD87-0FFD88A5A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64" name="Freeform 216">
                <a:extLst>
                  <a:ext uri="{FF2B5EF4-FFF2-40B4-BE49-F238E27FC236}">
                    <a16:creationId xmlns:a16="http://schemas.microsoft.com/office/drawing/2014/main" id="{20AE051C-7775-4065-A85F-E1CD7F3FF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65" name="Freeform 217">
                <a:extLst>
                  <a:ext uri="{FF2B5EF4-FFF2-40B4-BE49-F238E27FC236}">
                    <a16:creationId xmlns:a16="http://schemas.microsoft.com/office/drawing/2014/main" id="{BE963F95-7F12-4BC1-B388-9EC60A4C6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66" name="Freeform 218">
                <a:extLst>
                  <a:ext uri="{FF2B5EF4-FFF2-40B4-BE49-F238E27FC236}">
                    <a16:creationId xmlns:a16="http://schemas.microsoft.com/office/drawing/2014/main" id="{0752B33F-ACCB-4EBF-A6C8-373C08FAD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67" name="Freeform 219">
                <a:extLst>
                  <a:ext uri="{FF2B5EF4-FFF2-40B4-BE49-F238E27FC236}">
                    <a16:creationId xmlns:a16="http://schemas.microsoft.com/office/drawing/2014/main" id="{4EA2B5AE-2DF3-4176-B67B-A59C83D06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68" name="Freeform 220">
                <a:extLst>
                  <a:ext uri="{FF2B5EF4-FFF2-40B4-BE49-F238E27FC236}">
                    <a16:creationId xmlns:a16="http://schemas.microsoft.com/office/drawing/2014/main" id="{D64CE2A4-5351-4606-AED0-6AB728D17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2275" name="Text Box 221">
              <a:extLst>
                <a:ext uri="{FF2B5EF4-FFF2-40B4-BE49-F238E27FC236}">
                  <a16:creationId xmlns:a16="http://schemas.microsoft.com/office/drawing/2014/main" id="{F6E7FA79-FC5E-4576-83C4-E26D86FC1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52234" name="Group 222">
            <a:extLst>
              <a:ext uri="{FF2B5EF4-FFF2-40B4-BE49-F238E27FC236}">
                <a16:creationId xmlns:a16="http://schemas.microsoft.com/office/drawing/2014/main" id="{DBC936AE-E12E-4DE9-AB42-1A137CEDB48A}"/>
              </a:ext>
            </a:extLst>
          </p:cNvPr>
          <p:cNvGrpSpPr>
            <a:grpSpLocks/>
          </p:cNvGrpSpPr>
          <p:nvPr/>
        </p:nvGrpSpPr>
        <p:grpSpPr bwMode="auto">
          <a:xfrm>
            <a:off x="9632950" y="4125913"/>
            <a:ext cx="495300" cy="887412"/>
            <a:chOff x="4368" y="0"/>
            <a:chExt cx="1392" cy="1567"/>
          </a:xfrm>
        </p:grpSpPr>
        <p:grpSp>
          <p:nvGrpSpPr>
            <p:cNvPr id="52240" name="Group 223">
              <a:extLst>
                <a:ext uri="{FF2B5EF4-FFF2-40B4-BE49-F238E27FC236}">
                  <a16:creationId xmlns:a16="http://schemas.microsoft.com/office/drawing/2014/main" id="{B4D44BA8-5037-4761-88B2-F67B8AF53A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32672" name="Freeform 224">
                <a:extLst>
                  <a:ext uri="{FF2B5EF4-FFF2-40B4-BE49-F238E27FC236}">
                    <a16:creationId xmlns:a16="http://schemas.microsoft.com/office/drawing/2014/main" id="{F764DCD3-6B46-4712-8C94-3463BCF1B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73" name="Freeform 225">
                <a:extLst>
                  <a:ext uri="{FF2B5EF4-FFF2-40B4-BE49-F238E27FC236}">
                    <a16:creationId xmlns:a16="http://schemas.microsoft.com/office/drawing/2014/main" id="{DC0C0AA8-71E2-4820-BBC4-CD1EB37E52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74" name="Rectangle 226">
                <a:extLst>
                  <a:ext uri="{FF2B5EF4-FFF2-40B4-BE49-F238E27FC236}">
                    <a16:creationId xmlns:a16="http://schemas.microsoft.com/office/drawing/2014/main" id="{84D6911A-930F-4C24-8697-B4826DF54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32675" name="Freeform 227">
                <a:extLst>
                  <a:ext uri="{FF2B5EF4-FFF2-40B4-BE49-F238E27FC236}">
                    <a16:creationId xmlns:a16="http://schemas.microsoft.com/office/drawing/2014/main" id="{A597927B-F7B2-4791-9786-9624A20D3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76" name="Freeform 228">
                <a:extLst>
                  <a:ext uri="{FF2B5EF4-FFF2-40B4-BE49-F238E27FC236}">
                    <a16:creationId xmlns:a16="http://schemas.microsoft.com/office/drawing/2014/main" id="{85EADD36-AED9-40B5-8C96-0B539631D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77" name="Freeform 229">
                <a:extLst>
                  <a:ext uri="{FF2B5EF4-FFF2-40B4-BE49-F238E27FC236}">
                    <a16:creationId xmlns:a16="http://schemas.microsoft.com/office/drawing/2014/main" id="{5AE43163-DB4E-48F6-AAC4-CC9494381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78" name="Freeform 230">
                <a:extLst>
                  <a:ext uri="{FF2B5EF4-FFF2-40B4-BE49-F238E27FC236}">
                    <a16:creationId xmlns:a16="http://schemas.microsoft.com/office/drawing/2014/main" id="{CC04AAF4-580D-4753-869F-D3A004FDE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79" name="Rectangle 231">
                <a:extLst>
                  <a:ext uri="{FF2B5EF4-FFF2-40B4-BE49-F238E27FC236}">
                    <a16:creationId xmlns:a16="http://schemas.microsoft.com/office/drawing/2014/main" id="{9545CCE3-535D-4E61-A258-BFFF78186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32680" name="Freeform 232">
                <a:extLst>
                  <a:ext uri="{FF2B5EF4-FFF2-40B4-BE49-F238E27FC236}">
                    <a16:creationId xmlns:a16="http://schemas.microsoft.com/office/drawing/2014/main" id="{FB9C1565-4365-45E5-81E2-007C45ECD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81" name="Freeform 233">
                <a:extLst>
                  <a:ext uri="{FF2B5EF4-FFF2-40B4-BE49-F238E27FC236}">
                    <a16:creationId xmlns:a16="http://schemas.microsoft.com/office/drawing/2014/main" id="{D9B79CA8-92D1-4D6E-8CC2-CB39C0CFD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82" name="Freeform 234">
                <a:extLst>
                  <a:ext uri="{FF2B5EF4-FFF2-40B4-BE49-F238E27FC236}">
                    <a16:creationId xmlns:a16="http://schemas.microsoft.com/office/drawing/2014/main" id="{16AC3ED7-404F-4075-AB11-CB2AF0B2D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83" name="Freeform 235">
                <a:extLst>
                  <a:ext uri="{FF2B5EF4-FFF2-40B4-BE49-F238E27FC236}">
                    <a16:creationId xmlns:a16="http://schemas.microsoft.com/office/drawing/2014/main" id="{EC9DC1F7-07B5-45E3-81D2-74FEE75E8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84" name="Freeform 236">
                <a:extLst>
                  <a:ext uri="{FF2B5EF4-FFF2-40B4-BE49-F238E27FC236}">
                    <a16:creationId xmlns:a16="http://schemas.microsoft.com/office/drawing/2014/main" id="{D7404BAA-5D9C-46DB-A14C-1B939A25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85" name="Freeform 237">
                <a:extLst>
                  <a:ext uri="{FF2B5EF4-FFF2-40B4-BE49-F238E27FC236}">
                    <a16:creationId xmlns:a16="http://schemas.microsoft.com/office/drawing/2014/main" id="{BF966907-4931-4DF0-8314-D1B1E7659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86" name="Freeform 238">
                <a:extLst>
                  <a:ext uri="{FF2B5EF4-FFF2-40B4-BE49-F238E27FC236}">
                    <a16:creationId xmlns:a16="http://schemas.microsoft.com/office/drawing/2014/main" id="{A45828EB-57E5-4475-9DBF-950A82194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87" name="Freeform 239">
                <a:extLst>
                  <a:ext uri="{FF2B5EF4-FFF2-40B4-BE49-F238E27FC236}">
                    <a16:creationId xmlns:a16="http://schemas.microsoft.com/office/drawing/2014/main" id="{531B6BC1-3826-406A-9F0F-08036F1A1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88" name="Freeform 240">
                <a:extLst>
                  <a:ext uri="{FF2B5EF4-FFF2-40B4-BE49-F238E27FC236}">
                    <a16:creationId xmlns:a16="http://schemas.microsoft.com/office/drawing/2014/main" id="{F2DFE486-1143-4057-85B4-48AD9E534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89" name="Freeform 241">
                <a:extLst>
                  <a:ext uri="{FF2B5EF4-FFF2-40B4-BE49-F238E27FC236}">
                    <a16:creationId xmlns:a16="http://schemas.microsoft.com/office/drawing/2014/main" id="{A690A927-1CB9-46B5-BC10-D199B46DB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90" name="Freeform 242">
                <a:extLst>
                  <a:ext uri="{FF2B5EF4-FFF2-40B4-BE49-F238E27FC236}">
                    <a16:creationId xmlns:a16="http://schemas.microsoft.com/office/drawing/2014/main" id="{240B966D-BAA7-4A58-A641-BFB459124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91" name="Freeform 243">
                <a:extLst>
                  <a:ext uri="{FF2B5EF4-FFF2-40B4-BE49-F238E27FC236}">
                    <a16:creationId xmlns:a16="http://schemas.microsoft.com/office/drawing/2014/main" id="{0FF16434-C602-4645-B8D5-96E9D245F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92" name="Freeform 244">
                <a:extLst>
                  <a:ext uri="{FF2B5EF4-FFF2-40B4-BE49-F238E27FC236}">
                    <a16:creationId xmlns:a16="http://schemas.microsoft.com/office/drawing/2014/main" id="{DEC93C2A-99F6-4D79-8D15-2267F293A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93" name="Freeform 245">
                <a:extLst>
                  <a:ext uri="{FF2B5EF4-FFF2-40B4-BE49-F238E27FC236}">
                    <a16:creationId xmlns:a16="http://schemas.microsoft.com/office/drawing/2014/main" id="{9B164718-C817-4E5B-B67D-E8349CC75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94" name="Freeform 246">
                <a:extLst>
                  <a:ext uri="{FF2B5EF4-FFF2-40B4-BE49-F238E27FC236}">
                    <a16:creationId xmlns:a16="http://schemas.microsoft.com/office/drawing/2014/main" id="{FBF34953-A461-42EF-81A9-763F66E5A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95" name="Freeform 247">
                <a:extLst>
                  <a:ext uri="{FF2B5EF4-FFF2-40B4-BE49-F238E27FC236}">
                    <a16:creationId xmlns:a16="http://schemas.microsoft.com/office/drawing/2014/main" id="{5F72400B-2BC0-43EB-B1A5-B9BD41E6F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96" name="Freeform 248">
                <a:extLst>
                  <a:ext uri="{FF2B5EF4-FFF2-40B4-BE49-F238E27FC236}">
                    <a16:creationId xmlns:a16="http://schemas.microsoft.com/office/drawing/2014/main" id="{E2FFE85F-BADC-4908-9880-DD691F9D8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97" name="Freeform 249">
                <a:extLst>
                  <a:ext uri="{FF2B5EF4-FFF2-40B4-BE49-F238E27FC236}">
                    <a16:creationId xmlns:a16="http://schemas.microsoft.com/office/drawing/2014/main" id="{646B7234-A72C-4532-AA2B-40B157757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98" name="Freeform 250">
                <a:extLst>
                  <a:ext uri="{FF2B5EF4-FFF2-40B4-BE49-F238E27FC236}">
                    <a16:creationId xmlns:a16="http://schemas.microsoft.com/office/drawing/2014/main" id="{AA5F1BD0-91F6-47C5-B1CE-6EC049A36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699" name="Freeform 251">
                <a:extLst>
                  <a:ext uri="{FF2B5EF4-FFF2-40B4-BE49-F238E27FC236}">
                    <a16:creationId xmlns:a16="http://schemas.microsoft.com/office/drawing/2014/main" id="{2B82D224-4283-454C-BFF4-48C2416CD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700" name="Freeform 252">
                <a:extLst>
                  <a:ext uri="{FF2B5EF4-FFF2-40B4-BE49-F238E27FC236}">
                    <a16:creationId xmlns:a16="http://schemas.microsoft.com/office/drawing/2014/main" id="{A05FB3F9-EF4D-4D6C-98C3-04E7DDDBC4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701" name="Freeform 253">
                <a:extLst>
                  <a:ext uri="{FF2B5EF4-FFF2-40B4-BE49-F238E27FC236}">
                    <a16:creationId xmlns:a16="http://schemas.microsoft.com/office/drawing/2014/main" id="{5BE5F33B-BD32-49D3-9AB2-DE1C3E4CB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702" name="Freeform 254">
                <a:extLst>
                  <a:ext uri="{FF2B5EF4-FFF2-40B4-BE49-F238E27FC236}">
                    <a16:creationId xmlns:a16="http://schemas.microsoft.com/office/drawing/2014/main" id="{0D509899-AF35-4D1F-ADCE-1D5F6A729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703" name="Freeform 255">
                <a:extLst>
                  <a:ext uri="{FF2B5EF4-FFF2-40B4-BE49-F238E27FC236}">
                    <a16:creationId xmlns:a16="http://schemas.microsoft.com/office/drawing/2014/main" id="{EF648F34-733B-4F7D-A6E5-D0CB0B222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2241" name="Text Box 256">
              <a:extLst>
                <a:ext uri="{FF2B5EF4-FFF2-40B4-BE49-F238E27FC236}">
                  <a16:creationId xmlns:a16="http://schemas.microsoft.com/office/drawing/2014/main" id="{55CE45E5-EB2E-4006-A582-80CD4A7F4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pic>
        <p:nvPicPr>
          <p:cNvPr id="232742" name="ImgPreview" descr="文件名: HH01635_.wmf&#10;关键字: 家庭, 手, 钥匙 ...&#10;文件大小: 11 KB">
            <a:extLst>
              <a:ext uri="{FF2B5EF4-FFF2-40B4-BE49-F238E27FC236}">
                <a16:creationId xmlns:a16="http://schemas.microsoft.com/office/drawing/2014/main" id="{C96DC387-286B-4F24-9185-BD51BDCD7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22050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955" name="ImgPreview" descr="文件名: HH01635_.wmf&#10;关键字: 家庭, 手, 钥匙 ...&#10;文件大小: 11 KB">
            <a:extLst>
              <a:ext uri="{FF2B5EF4-FFF2-40B4-BE49-F238E27FC236}">
                <a16:creationId xmlns:a16="http://schemas.microsoft.com/office/drawing/2014/main" id="{03B75B28-D336-4D13-ABBB-48E5EF27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19891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7" name="ImgPreview" descr="文件名: PE02408_.wmf&#10;关键字: buildings, 人物, 任务 ...&#10;文件大小: 5 KB">
            <a:extLst>
              <a:ext uri="{FF2B5EF4-FFF2-40B4-BE49-F238E27FC236}">
                <a16:creationId xmlns:a16="http://schemas.microsoft.com/office/drawing/2014/main" id="{5784CE7E-C6B0-4928-9A01-B83A0E78E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5084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957" name="AutoShape 509">
            <a:extLst>
              <a:ext uri="{FF2B5EF4-FFF2-40B4-BE49-F238E27FC236}">
                <a16:creationId xmlns:a16="http://schemas.microsoft.com/office/drawing/2014/main" id="{571540C1-0932-4D61-8668-ACBBC3E3CDA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787607" y="2385220"/>
            <a:ext cx="288925" cy="360362"/>
          </a:xfrm>
          <a:prstGeom prst="downArrow">
            <a:avLst>
              <a:gd name="adj1" fmla="val 50000"/>
              <a:gd name="adj2" fmla="val 31181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232958" name="Rectangle 510">
            <a:extLst>
              <a:ext uri="{FF2B5EF4-FFF2-40B4-BE49-F238E27FC236}">
                <a16:creationId xmlns:a16="http://schemas.microsoft.com/office/drawing/2014/main" id="{34D10BE2-3417-48DB-9257-D237C52AE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1" y="2924176"/>
            <a:ext cx="1871663" cy="19161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2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2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2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2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2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2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2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2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9" grpId="0" build="p"/>
      <p:bldP spid="232957" grpId="0" animBg="1"/>
      <p:bldP spid="23295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91" name="Rectangle 7">
            <a:extLst>
              <a:ext uri="{FF2B5EF4-FFF2-40B4-BE49-F238E27FC236}">
                <a16:creationId xmlns:a16="http://schemas.microsoft.com/office/drawing/2014/main" id="{17646568-8B2A-4ED4-A050-5D0251B4E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6165850"/>
            <a:ext cx="3816350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46786" name="Rectangle 2">
            <a:extLst>
              <a:ext uri="{FF2B5EF4-FFF2-40B4-BE49-F238E27FC236}">
                <a16:creationId xmlns:a16="http://schemas.microsoft.com/office/drawing/2014/main" id="{5E2C8FC7-6DD8-4F74-BC70-11D63FF4D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1" y="333375"/>
            <a:ext cx="8283575" cy="839788"/>
          </a:xfrm>
        </p:spPr>
        <p:txBody>
          <a:bodyPr/>
          <a:lstStyle/>
          <a:p>
            <a:pPr>
              <a:defRPr/>
            </a:pPr>
            <a:r>
              <a:rPr lang="zh-CN" altLang="en-US" sz="4000">
                <a:latin typeface="宋体" pitchFamily="2" charset="-122"/>
              </a:rPr>
              <a:t> 简单变量和数组作函数参数</a:t>
            </a:r>
            <a:r>
              <a:rPr lang="zh-CN" altLang="en-US" sz="4000"/>
              <a:t>的区别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C290FBCC-DC16-46C1-AE86-A6DC34A94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2143126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53253" name="Object 4">
            <a:extLst>
              <a:ext uri="{FF2B5EF4-FFF2-40B4-BE49-F238E27FC236}">
                <a16:creationId xmlns:a16="http://schemas.microsoft.com/office/drawing/2014/main" id="{D2B132DF-69BD-49C9-9A69-C54128E17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8075" y="3514726"/>
          <a:ext cx="6769100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4" name="图片" r:id="rId3" imgW="5367528" imgH="2569464" progId="Word.Picture.8">
                  <p:embed/>
                </p:oleObj>
              </mc:Choice>
              <mc:Fallback>
                <p:oleObj name="图片" r:id="rId3" imgW="5367528" imgH="2569464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3514726"/>
                        <a:ext cx="6769100" cy="334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5">
            <a:extLst>
              <a:ext uri="{FF2B5EF4-FFF2-40B4-BE49-F238E27FC236}">
                <a16:creationId xmlns:a16="http://schemas.microsoft.com/office/drawing/2014/main" id="{DBA8810C-A4ED-492D-ABB8-FD4F946A8C0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575051" y="1125538"/>
          <a:ext cx="6697663" cy="243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5" r:id="rId5" imgW="5024628" imgH="1828800" progId="Word.Picture.8">
                  <p:embed/>
                </p:oleObj>
              </mc:Choice>
              <mc:Fallback>
                <p:oleObj r:id="rId5" imgW="5024628" imgH="18288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1125538"/>
                        <a:ext cx="6697663" cy="243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D08431DD-E463-4479-8AD7-D5BD74E6783A}"/>
              </a:ext>
            </a:extLst>
          </p:cNvPr>
          <p:cNvGrpSpPr>
            <a:grpSpLocks/>
          </p:cNvGrpSpPr>
          <p:nvPr/>
        </p:nvGrpSpPr>
        <p:grpSpPr bwMode="auto">
          <a:xfrm>
            <a:off x="2928938" y="4918076"/>
            <a:ext cx="495300" cy="887413"/>
            <a:chOff x="4368" y="0"/>
            <a:chExt cx="1392" cy="1567"/>
          </a:xfrm>
        </p:grpSpPr>
        <p:grpSp>
          <p:nvGrpSpPr>
            <p:cNvPr id="53506" name="Group 9">
              <a:extLst>
                <a:ext uri="{FF2B5EF4-FFF2-40B4-BE49-F238E27FC236}">
                  <a16:creationId xmlns:a16="http://schemas.microsoft.com/office/drawing/2014/main" id="{E21083AD-B905-464A-BDA3-6B809CD49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46794" name="Freeform 10">
                <a:extLst>
                  <a:ext uri="{FF2B5EF4-FFF2-40B4-BE49-F238E27FC236}">
                    <a16:creationId xmlns:a16="http://schemas.microsoft.com/office/drawing/2014/main" id="{5786F3C1-783F-421A-96CF-0B7223561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795" name="Freeform 11">
                <a:extLst>
                  <a:ext uri="{FF2B5EF4-FFF2-40B4-BE49-F238E27FC236}">
                    <a16:creationId xmlns:a16="http://schemas.microsoft.com/office/drawing/2014/main" id="{CCFD0364-9492-4BB1-A41B-29BAD8683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796" name="Rectangle 12">
                <a:extLst>
                  <a:ext uri="{FF2B5EF4-FFF2-40B4-BE49-F238E27FC236}">
                    <a16:creationId xmlns:a16="http://schemas.microsoft.com/office/drawing/2014/main" id="{C6D9E9DF-157E-47CD-BFBB-93CB7CC7F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46797" name="Freeform 13">
                <a:extLst>
                  <a:ext uri="{FF2B5EF4-FFF2-40B4-BE49-F238E27FC236}">
                    <a16:creationId xmlns:a16="http://schemas.microsoft.com/office/drawing/2014/main" id="{275FD86B-9F9A-4B45-8D66-CD9E781E5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798" name="Freeform 14">
                <a:extLst>
                  <a:ext uri="{FF2B5EF4-FFF2-40B4-BE49-F238E27FC236}">
                    <a16:creationId xmlns:a16="http://schemas.microsoft.com/office/drawing/2014/main" id="{33C9E662-0553-422B-A801-281D1B7AC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799" name="Freeform 15">
                <a:extLst>
                  <a:ext uri="{FF2B5EF4-FFF2-40B4-BE49-F238E27FC236}">
                    <a16:creationId xmlns:a16="http://schemas.microsoft.com/office/drawing/2014/main" id="{118A48D9-FD69-4215-9FDF-D1678CC69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00" name="Freeform 16">
                <a:extLst>
                  <a:ext uri="{FF2B5EF4-FFF2-40B4-BE49-F238E27FC236}">
                    <a16:creationId xmlns:a16="http://schemas.microsoft.com/office/drawing/2014/main" id="{34D02B13-139A-4886-9F98-07D7DBA38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01" name="Rectangle 17">
                <a:extLst>
                  <a:ext uri="{FF2B5EF4-FFF2-40B4-BE49-F238E27FC236}">
                    <a16:creationId xmlns:a16="http://schemas.microsoft.com/office/drawing/2014/main" id="{4DEA8FAE-6507-4FE5-909D-C414B47E7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46802" name="Freeform 18">
                <a:extLst>
                  <a:ext uri="{FF2B5EF4-FFF2-40B4-BE49-F238E27FC236}">
                    <a16:creationId xmlns:a16="http://schemas.microsoft.com/office/drawing/2014/main" id="{29621ED4-8805-4111-A191-A9FC8239A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03" name="Freeform 19">
                <a:extLst>
                  <a:ext uri="{FF2B5EF4-FFF2-40B4-BE49-F238E27FC236}">
                    <a16:creationId xmlns:a16="http://schemas.microsoft.com/office/drawing/2014/main" id="{ECD43D55-B6B2-48F7-8B60-C8B9B6922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04" name="Freeform 20">
                <a:extLst>
                  <a:ext uri="{FF2B5EF4-FFF2-40B4-BE49-F238E27FC236}">
                    <a16:creationId xmlns:a16="http://schemas.microsoft.com/office/drawing/2014/main" id="{C48778D7-7DFB-44C1-B389-919809499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05" name="Freeform 21">
                <a:extLst>
                  <a:ext uri="{FF2B5EF4-FFF2-40B4-BE49-F238E27FC236}">
                    <a16:creationId xmlns:a16="http://schemas.microsoft.com/office/drawing/2014/main" id="{274E13DA-33BB-4519-903E-D0105F79D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06" name="Freeform 22">
                <a:extLst>
                  <a:ext uri="{FF2B5EF4-FFF2-40B4-BE49-F238E27FC236}">
                    <a16:creationId xmlns:a16="http://schemas.microsoft.com/office/drawing/2014/main" id="{4511065C-EF34-4C59-9376-7F027AF4D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07" name="Freeform 23">
                <a:extLst>
                  <a:ext uri="{FF2B5EF4-FFF2-40B4-BE49-F238E27FC236}">
                    <a16:creationId xmlns:a16="http://schemas.microsoft.com/office/drawing/2014/main" id="{DE0C59C0-015D-4636-94E3-6FE004844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08" name="Freeform 24">
                <a:extLst>
                  <a:ext uri="{FF2B5EF4-FFF2-40B4-BE49-F238E27FC236}">
                    <a16:creationId xmlns:a16="http://schemas.microsoft.com/office/drawing/2014/main" id="{DDF855F8-6605-46FC-8B06-3C33F2212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09" name="Freeform 25">
                <a:extLst>
                  <a:ext uri="{FF2B5EF4-FFF2-40B4-BE49-F238E27FC236}">
                    <a16:creationId xmlns:a16="http://schemas.microsoft.com/office/drawing/2014/main" id="{09B9AD96-56F9-4525-8A92-A0175BCF7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10" name="Freeform 26">
                <a:extLst>
                  <a:ext uri="{FF2B5EF4-FFF2-40B4-BE49-F238E27FC236}">
                    <a16:creationId xmlns:a16="http://schemas.microsoft.com/office/drawing/2014/main" id="{7C8ADD6B-A638-4A5C-A1CB-B9D2E0B945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11" name="Freeform 27">
                <a:extLst>
                  <a:ext uri="{FF2B5EF4-FFF2-40B4-BE49-F238E27FC236}">
                    <a16:creationId xmlns:a16="http://schemas.microsoft.com/office/drawing/2014/main" id="{A618A8FF-CA72-459E-96FF-09DCC5EF8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12" name="Freeform 28">
                <a:extLst>
                  <a:ext uri="{FF2B5EF4-FFF2-40B4-BE49-F238E27FC236}">
                    <a16:creationId xmlns:a16="http://schemas.microsoft.com/office/drawing/2014/main" id="{865B604A-840E-4208-BDF0-B691D13DD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13" name="Freeform 29">
                <a:extLst>
                  <a:ext uri="{FF2B5EF4-FFF2-40B4-BE49-F238E27FC236}">
                    <a16:creationId xmlns:a16="http://schemas.microsoft.com/office/drawing/2014/main" id="{B5F827B2-DF85-41C7-8102-ADD665997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14" name="Freeform 30">
                <a:extLst>
                  <a:ext uri="{FF2B5EF4-FFF2-40B4-BE49-F238E27FC236}">
                    <a16:creationId xmlns:a16="http://schemas.microsoft.com/office/drawing/2014/main" id="{EE034DFA-FE72-474D-A2A9-65DC1FFA6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15" name="Freeform 31">
                <a:extLst>
                  <a:ext uri="{FF2B5EF4-FFF2-40B4-BE49-F238E27FC236}">
                    <a16:creationId xmlns:a16="http://schemas.microsoft.com/office/drawing/2014/main" id="{11340C02-497F-453F-B9E2-66B23526A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16" name="Freeform 32">
                <a:extLst>
                  <a:ext uri="{FF2B5EF4-FFF2-40B4-BE49-F238E27FC236}">
                    <a16:creationId xmlns:a16="http://schemas.microsoft.com/office/drawing/2014/main" id="{654EED63-5CE0-48D8-AE1C-AC2216331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17" name="Freeform 33">
                <a:extLst>
                  <a:ext uri="{FF2B5EF4-FFF2-40B4-BE49-F238E27FC236}">
                    <a16:creationId xmlns:a16="http://schemas.microsoft.com/office/drawing/2014/main" id="{38027C6D-293C-45A6-AF55-402362AF6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18" name="Freeform 34">
                <a:extLst>
                  <a:ext uri="{FF2B5EF4-FFF2-40B4-BE49-F238E27FC236}">
                    <a16:creationId xmlns:a16="http://schemas.microsoft.com/office/drawing/2014/main" id="{5707BAE2-0B4D-4155-8A0B-E5633C5DF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19" name="Freeform 35">
                <a:extLst>
                  <a:ext uri="{FF2B5EF4-FFF2-40B4-BE49-F238E27FC236}">
                    <a16:creationId xmlns:a16="http://schemas.microsoft.com/office/drawing/2014/main" id="{CC45ABA1-F2C9-4420-9879-829B773B4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20" name="Freeform 36">
                <a:extLst>
                  <a:ext uri="{FF2B5EF4-FFF2-40B4-BE49-F238E27FC236}">
                    <a16:creationId xmlns:a16="http://schemas.microsoft.com/office/drawing/2014/main" id="{8AD9C77B-CDFA-4DFD-A3C0-477390354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21" name="Freeform 37">
                <a:extLst>
                  <a:ext uri="{FF2B5EF4-FFF2-40B4-BE49-F238E27FC236}">
                    <a16:creationId xmlns:a16="http://schemas.microsoft.com/office/drawing/2014/main" id="{55C4069B-5FCE-434D-89C6-040928064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22" name="Freeform 38">
                <a:extLst>
                  <a:ext uri="{FF2B5EF4-FFF2-40B4-BE49-F238E27FC236}">
                    <a16:creationId xmlns:a16="http://schemas.microsoft.com/office/drawing/2014/main" id="{16CB5C52-7140-4FC8-A500-C0BC5CA9D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23" name="Freeform 39">
                <a:extLst>
                  <a:ext uri="{FF2B5EF4-FFF2-40B4-BE49-F238E27FC236}">
                    <a16:creationId xmlns:a16="http://schemas.microsoft.com/office/drawing/2014/main" id="{218C197C-DED0-4CAE-A4B3-C3F9512CC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24" name="Freeform 40">
                <a:extLst>
                  <a:ext uri="{FF2B5EF4-FFF2-40B4-BE49-F238E27FC236}">
                    <a16:creationId xmlns:a16="http://schemas.microsoft.com/office/drawing/2014/main" id="{51CB5C30-E029-42F1-8060-BCD41FF3D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25" name="Freeform 41">
                <a:extLst>
                  <a:ext uri="{FF2B5EF4-FFF2-40B4-BE49-F238E27FC236}">
                    <a16:creationId xmlns:a16="http://schemas.microsoft.com/office/drawing/2014/main" id="{1A3009DC-BF8D-4753-B5E7-A260F92E4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507" name="Text Box 42">
              <a:extLst>
                <a:ext uri="{FF2B5EF4-FFF2-40B4-BE49-F238E27FC236}">
                  <a16:creationId xmlns:a16="http://schemas.microsoft.com/office/drawing/2014/main" id="{D870FDAF-3644-4106-B480-DC5277408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43">
            <a:extLst>
              <a:ext uri="{FF2B5EF4-FFF2-40B4-BE49-F238E27FC236}">
                <a16:creationId xmlns:a16="http://schemas.microsoft.com/office/drawing/2014/main" id="{8E6F55E8-3F63-456B-A5A0-AD27CC211A13}"/>
              </a:ext>
            </a:extLst>
          </p:cNvPr>
          <p:cNvGrpSpPr>
            <a:grpSpLocks/>
          </p:cNvGrpSpPr>
          <p:nvPr/>
        </p:nvGrpSpPr>
        <p:grpSpPr bwMode="auto">
          <a:xfrm>
            <a:off x="3144838" y="5133976"/>
            <a:ext cx="495300" cy="887413"/>
            <a:chOff x="4368" y="0"/>
            <a:chExt cx="1392" cy="1567"/>
          </a:xfrm>
        </p:grpSpPr>
        <p:grpSp>
          <p:nvGrpSpPr>
            <p:cNvPr id="53472" name="Group 44">
              <a:extLst>
                <a:ext uri="{FF2B5EF4-FFF2-40B4-BE49-F238E27FC236}">
                  <a16:creationId xmlns:a16="http://schemas.microsoft.com/office/drawing/2014/main" id="{235A0914-244F-4C26-A30A-AE735CC3C4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46829" name="Freeform 45">
                <a:extLst>
                  <a:ext uri="{FF2B5EF4-FFF2-40B4-BE49-F238E27FC236}">
                    <a16:creationId xmlns:a16="http://schemas.microsoft.com/office/drawing/2014/main" id="{37AD25BE-F36C-4EAA-8EB4-EFA8C5615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30" name="Freeform 46">
                <a:extLst>
                  <a:ext uri="{FF2B5EF4-FFF2-40B4-BE49-F238E27FC236}">
                    <a16:creationId xmlns:a16="http://schemas.microsoft.com/office/drawing/2014/main" id="{6B0003CC-B1F4-4BC9-AB52-A6AB9D89E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31" name="Rectangle 47">
                <a:extLst>
                  <a:ext uri="{FF2B5EF4-FFF2-40B4-BE49-F238E27FC236}">
                    <a16:creationId xmlns:a16="http://schemas.microsoft.com/office/drawing/2014/main" id="{C8329E13-174B-4D4F-BC6B-F0BEF2A41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46832" name="Freeform 48">
                <a:extLst>
                  <a:ext uri="{FF2B5EF4-FFF2-40B4-BE49-F238E27FC236}">
                    <a16:creationId xmlns:a16="http://schemas.microsoft.com/office/drawing/2014/main" id="{B8EF82DD-0323-485B-99BB-184FCCCBD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33" name="Freeform 49">
                <a:extLst>
                  <a:ext uri="{FF2B5EF4-FFF2-40B4-BE49-F238E27FC236}">
                    <a16:creationId xmlns:a16="http://schemas.microsoft.com/office/drawing/2014/main" id="{00DA3286-0247-4D30-9B78-A7A65A243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34" name="Freeform 50">
                <a:extLst>
                  <a:ext uri="{FF2B5EF4-FFF2-40B4-BE49-F238E27FC236}">
                    <a16:creationId xmlns:a16="http://schemas.microsoft.com/office/drawing/2014/main" id="{F5B2EAFC-3700-45A9-96C3-89ABEF9334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35" name="Freeform 51">
                <a:extLst>
                  <a:ext uri="{FF2B5EF4-FFF2-40B4-BE49-F238E27FC236}">
                    <a16:creationId xmlns:a16="http://schemas.microsoft.com/office/drawing/2014/main" id="{3DD0EB49-7AA4-4EFF-B467-3C765A8D7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36" name="Rectangle 52">
                <a:extLst>
                  <a:ext uri="{FF2B5EF4-FFF2-40B4-BE49-F238E27FC236}">
                    <a16:creationId xmlns:a16="http://schemas.microsoft.com/office/drawing/2014/main" id="{F8B50D4F-D2D9-49FA-AFF3-820AF2F7B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46837" name="Freeform 53">
                <a:extLst>
                  <a:ext uri="{FF2B5EF4-FFF2-40B4-BE49-F238E27FC236}">
                    <a16:creationId xmlns:a16="http://schemas.microsoft.com/office/drawing/2014/main" id="{3B516CEC-635C-490C-B79F-2E6546FE4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38" name="Freeform 54">
                <a:extLst>
                  <a:ext uri="{FF2B5EF4-FFF2-40B4-BE49-F238E27FC236}">
                    <a16:creationId xmlns:a16="http://schemas.microsoft.com/office/drawing/2014/main" id="{C21A45FE-DA1C-4166-89FC-7E80ED047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39" name="Freeform 55">
                <a:extLst>
                  <a:ext uri="{FF2B5EF4-FFF2-40B4-BE49-F238E27FC236}">
                    <a16:creationId xmlns:a16="http://schemas.microsoft.com/office/drawing/2014/main" id="{5B3A0541-1F5D-4995-A83E-D9BA440A0F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40" name="Freeform 56">
                <a:extLst>
                  <a:ext uri="{FF2B5EF4-FFF2-40B4-BE49-F238E27FC236}">
                    <a16:creationId xmlns:a16="http://schemas.microsoft.com/office/drawing/2014/main" id="{A294B1CE-EA1F-41BD-913D-A9250B5F7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41" name="Freeform 57">
                <a:extLst>
                  <a:ext uri="{FF2B5EF4-FFF2-40B4-BE49-F238E27FC236}">
                    <a16:creationId xmlns:a16="http://schemas.microsoft.com/office/drawing/2014/main" id="{6AC95FCC-AD17-43D9-B1B8-FEF4C6CAD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42" name="Freeform 58">
                <a:extLst>
                  <a:ext uri="{FF2B5EF4-FFF2-40B4-BE49-F238E27FC236}">
                    <a16:creationId xmlns:a16="http://schemas.microsoft.com/office/drawing/2014/main" id="{754280A7-BC99-47E3-AF54-B7B0C53C2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43" name="Freeform 59">
                <a:extLst>
                  <a:ext uri="{FF2B5EF4-FFF2-40B4-BE49-F238E27FC236}">
                    <a16:creationId xmlns:a16="http://schemas.microsoft.com/office/drawing/2014/main" id="{27F863EC-1BBD-4BAA-A277-463E97484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44" name="Freeform 60">
                <a:extLst>
                  <a:ext uri="{FF2B5EF4-FFF2-40B4-BE49-F238E27FC236}">
                    <a16:creationId xmlns:a16="http://schemas.microsoft.com/office/drawing/2014/main" id="{3AB1D9BF-3E65-4A89-9E49-30FC5F398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45" name="Freeform 61">
                <a:extLst>
                  <a:ext uri="{FF2B5EF4-FFF2-40B4-BE49-F238E27FC236}">
                    <a16:creationId xmlns:a16="http://schemas.microsoft.com/office/drawing/2014/main" id="{BD88579A-00D0-4141-8BFE-51AE09339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46" name="Freeform 62">
                <a:extLst>
                  <a:ext uri="{FF2B5EF4-FFF2-40B4-BE49-F238E27FC236}">
                    <a16:creationId xmlns:a16="http://schemas.microsoft.com/office/drawing/2014/main" id="{F1245446-F2CF-41E9-8052-BDD240545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47" name="Freeform 63">
                <a:extLst>
                  <a:ext uri="{FF2B5EF4-FFF2-40B4-BE49-F238E27FC236}">
                    <a16:creationId xmlns:a16="http://schemas.microsoft.com/office/drawing/2014/main" id="{5187A743-F49D-4257-B4FE-32DDA9DC0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48" name="Freeform 64">
                <a:extLst>
                  <a:ext uri="{FF2B5EF4-FFF2-40B4-BE49-F238E27FC236}">
                    <a16:creationId xmlns:a16="http://schemas.microsoft.com/office/drawing/2014/main" id="{BD27DBD8-6BA8-462F-9E1D-81C1BD1EBB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49" name="Freeform 65">
                <a:extLst>
                  <a:ext uri="{FF2B5EF4-FFF2-40B4-BE49-F238E27FC236}">
                    <a16:creationId xmlns:a16="http://schemas.microsoft.com/office/drawing/2014/main" id="{106CE45B-39DF-454C-B234-5B64DFF23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50" name="Freeform 66">
                <a:extLst>
                  <a:ext uri="{FF2B5EF4-FFF2-40B4-BE49-F238E27FC236}">
                    <a16:creationId xmlns:a16="http://schemas.microsoft.com/office/drawing/2014/main" id="{233EE5EC-C2F0-41F6-9F77-2F29FC6AB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51" name="Freeform 67">
                <a:extLst>
                  <a:ext uri="{FF2B5EF4-FFF2-40B4-BE49-F238E27FC236}">
                    <a16:creationId xmlns:a16="http://schemas.microsoft.com/office/drawing/2014/main" id="{11E4C522-5187-44FD-A486-263EE285C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52" name="Freeform 68">
                <a:extLst>
                  <a:ext uri="{FF2B5EF4-FFF2-40B4-BE49-F238E27FC236}">
                    <a16:creationId xmlns:a16="http://schemas.microsoft.com/office/drawing/2014/main" id="{524405CB-998A-4BF9-BA9C-A79E0237D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53" name="Freeform 69">
                <a:extLst>
                  <a:ext uri="{FF2B5EF4-FFF2-40B4-BE49-F238E27FC236}">
                    <a16:creationId xmlns:a16="http://schemas.microsoft.com/office/drawing/2014/main" id="{C6324318-C7FF-4D2A-8089-1E9946795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54" name="Freeform 70">
                <a:extLst>
                  <a:ext uri="{FF2B5EF4-FFF2-40B4-BE49-F238E27FC236}">
                    <a16:creationId xmlns:a16="http://schemas.microsoft.com/office/drawing/2014/main" id="{F33070AF-60C0-4632-A9E0-2FFD89B28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55" name="Freeform 71">
                <a:extLst>
                  <a:ext uri="{FF2B5EF4-FFF2-40B4-BE49-F238E27FC236}">
                    <a16:creationId xmlns:a16="http://schemas.microsoft.com/office/drawing/2014/main" id="{7275F20B-1163-436D-9735-6E1CF7FFB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56" name="Freeform 72">
                <a:extLst>
                  <a:ext uri="{FF2B5EF4-FFF2-40B4-BE49-F238E27FC236}">
                    <a16:creationId xmlns:a16="http://schemas.microsoft.com/office/drawing/2014/main" id="{155D14A6-0A41-4678-A5B3-D9A0DFB63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57" name="Freeform 73">
                <a:extLst>
                  <a:ext uri="{FF2B5EF4-FFF2-40B4-BE49-F238E27FC236}">
                    <a16:creationId xmlns:a16="http://schemas.microsoft.com/office/drawing/2014/main" id="{DC92EA47-45F2-4AAD-8ECE-F93C88F15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58" name="Freeform 74">
                <a:extLst>
                  <a:ext uri="{FF2B5EF4-FFF2-40B4-BE49-F238E27FC236}">
                    <a16:creationId xmlns:a16="http://schemas.microsoft.com/office/drawing/2014/main" id="{554CACD3-22DA-489D-B68D-197673AEE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59" name="Freeform 75">
                <a:extLst>
                  <a:ext uri="{FF2B5EF4-FFF2-40B4-BE49-F238E27FC236}">
                    <a16:creationId xmlns:a16="http://schemas.microsoft.com/office/drawing/2014/main" id="{DB676B2B-E522-46EC-A4D1-D47158339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60" name="Freeform 76">
                <a:extLst>
                  <a:ext uri="{FF2B5EF4-FFF2-40B4-BE49-F238E27FC236}">
                    <a16:creationId xmlns:a16="http://schemas.microsoft.com/office/drawing/2014/main" id="{0549A50A-01DF-47A1-A313-650560C7D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473" name="Text Box 77">
              <a:extLst>
                <a:ext uri="{FF2B5EF4-FFF2-40B4-BE49-F238E27FC236}">
                  <a16:creationId xmlns:a16="http://schemas.microsoft.com/office/drawing/2014/main" id="{31FDD582-8A5B-4112-87D0-2C11868A6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78">
            <a:extLst>
              <a:ext uri="{FF2B5EF4-FFF2-40B4-BE49-F238E27FC236}">
                <a16:creationId xmlns:a16="http://schemas.microsoft.com/office/drawing/2014/main" id="{3639428E-F904-488D-BF68-119C5C9E4397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5349876"/>
            <a:ext cx="495300" cy="887413"/>
            <a:chOff x="4368" y="0"/>
            <a:chExt cx="1392" cy="1567"/>
          </a:xfrm>
        </p:grpSpPr>
        <p:grpSp>
          <p:nvGrpSpPr>
            <p:cNvPr id="53438" name="Group 79">
              <a:extLst>
                <a:ext uri="{FF2B5EF4-FFF2-40B4-BE49-F238E27FC236}">
                  <a16:creationId xmlns:a16="http://schemas.microsoft.com/office/drawing/2014/main" id="{9017F4EF-9B3F-4F96-ABE1-F4B6BCE68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46864" name="Freeform 80">
                <a:extLst>
                  <a:ext uri="{FF2B5EF4-FFF2-40B4-BE49-F238E27FC236}">
                    <a16:creationId xmlns:a16="http://schemas.microsoft.com/office/drawing/2014/main" id="{64D8F766-A915-43D6-B7B2-6223CA30D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65" name="Freeform 81">
                <a:extLst>
                  <a:ext uri="{FF2B5EF4-FFF2-40B4-BE49-F238E27FC236}">
                    <a16:creationId xmlns:a16="http://schemas.microsoft.com/office/drawing/2014/main" id="{D6FBC7A6-3D63-4048-9A35-5EBCC7B783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66" name="Rectangle 82">
                <a:extLst>
                  <a:ext uri="{FF2B5EF4-FFF2-40B4-BE49-F238E27FC236}">
                    <a16:creationId xmlns:a16="http://schemas.microsoft.com/office/drawing/2014/main" id="{73B0593A-63D1-4A4E-886F-44D22AC56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46867" name="Freeform 83">
                <a:extLst>
                  <a:ext uri="{FF2B5EF4-FFF2-40B4-BE49-F238E27FC236}">
                    <a16:creationId xmlns:a16="http://schemas.microsoft.com/office/drawing/2014/main" id="{3E78A106-1BE1-4B4A-B355-BFD6901B4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68" name="Freeform 84">
                <a:extLst>
                  <a:ext uri="{FF2B5EF4-FFF2-40B4-BE49-F238E27FC236}">
                    <a16:creationId xmlns:a16="http://schemas.microsoft.com/office/drawing/2014/main" id="{25AB502A-E96B-4343-BB7E-BEB926FEA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69" name="Freeform 85">
                <a:extLst>
                  <a:ext uri="{FF2B5EF4-FFF2-40B4-BE49-F238E27FC236}">
                    <a16:creationId xmlns:a16="http://schemas.microsoft.com/office/drawing/2014/main" id="{AF2EDEE7-C4A4-4071-9391-39F20FB29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70" name="Freeform 86">
                <a:extLst>
                  <a:ext uri="{FF2B5EF4-FFF2-40B4-BE49-F238E27FC236}">
                    <a16:creationId xmlns:a16="http://schemas.microsoft.com/office/drawing/2014/main" id="{A7F600E0-E3E2-43BA-B7CA-8045F62E2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71" name="Rectangle 87">
                <a:extLst>
                  <a:ext uri="{FF2B5EF4-FFF2-40B4-BE49-F238E27FC236}">
                    <a16:creationId xmlns:a16="http://schemas.microsoft.com/office/drawing/2014/main" id="{CCC5E8E1-B04D-4EC6-80BC-9A46AB10B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46872" name="Freeform 88">
                <a:extLst>
                  <a:ext uri="{FF2B5EF4-FFF2-40B4-BE49-F238E27FC236}">
                    <a16:creationId xmlns:a16="http://schemas.microsoft.com/office/drawing/2014/main" id="{EF05197C-F7B1-4385-9793-A1D23A206D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73" name="Freeform 89">
                <a:extLst>
                  <a:ext uri="{FF2B5EF4-FFF2-40B4-BE49-F238E27FC236}">
                    <a16:creationId xmlns:a16="http://schemas.microsoft.com/office/drawing/2014/main" id="{CCF9168F-5AF9-434E-A69B-E100AA85C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74" name="Freeform 90">
                <a:extLst>
                  <a:ext uri="{FF2B5EF4-FFF2-40B4-BE49-F238E27FC236}">
                    <a16:creationId xmlns:a16="http://schemas.microsoft.com/office/drawing/2014/main" id="{9DF6BA85-405C-4E63-B3EE-494C6A2C1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75" name="Freeform 91">
                <a:extLst>
                  <a:ext uri="{FF2B5EF4-FFF2-40B4-BE49-F238E27FC236}">
                    <a16:creationId xmlns:a16="http://schemas.microsoft.com/office/drawing/2014/main" id="{8E3C2654-D59C-4CDC-AA97-483EB6623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76" name="Freeform 92">
                <a:extLst>
                  <a:ext uri="{FF2B5EF4-FFF2-40B4-BE49-F238E27FC236}">
                    <a16:creationId xmlns:a16="http://schemas.microsoft.com/office/drawing/2014/main" id="{D7A93F9E-A143-4694-BD69-E88A94B5A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77" name="Freeform 93">
                <a:extLst>
                  <a:ext uri="{FF2B5EF4-FFF2-40B4-BE49-F238E27FC236}">
                    <a16:creationId xmlns:a16="http://schemas.microsoft.com/office/drawing/2014/main" id="{2BB105FE-3862-4832-B5E1-13953F101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78" name="Freeform 94">
                <a:extLst>
                  <a:ext uri="{FF2B5EF4-FFF2-40B4-BE49-F238E27FC236}">
                    <a16:creationId xmlns:a16="http://schemas.microsoft.com/office/drawing/2014/main" id="{A3060546-EF5F-4BA7-8586-A87E2B481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79" name="Freeform 95">
                <a:extLst>
                  <a:ext uri="{FF2B5EF4-FFF2-40B4-BE49-F238E27FC236}">
                    <a16:creationId xmlns:a16="http://schemas.microsoft.com/office/drawing/2014/main" id="{2E401C5B-15C8-4BF7-96BE-0F6111D77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80" name="Freeform 96">
                <a:extLst>
                  <a:ext uri="{FF2B5EF4-FFF2-40B4-BE49-F238E27FC236}">
                    <a16:creationId xmlns:a16="http://schemas.microsoft.com/office/drawing/2014/main" id="{DB1A753C-C7FF-4EF4-810D-DC06267E4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81" name="Freeform 97">
                <a:extLst>
                  <a:ext uri="{FF2B5EF4-FFF2-40B4-BE49-F238E27FC236}">
                    <a16:creationId xmlns:a16="http://schemas.microsoft.com/office/drawing/2014/main" id="{59156D45-BEDB-47F7-AF68-F039EDFC8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82" name="Freeform 98">
                <a:extLst>
                  <a:ext uri="{FF2B5EF4-FFF2-40B4-BE49-F238E27FC236}">
                    <a16:creationId xmlns:a16="http://schemas.microsoft.com/office/drawing/2014/main" id="{724E1129-3FE8-4C18-AA5F-52741D31D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83" name="Freeform 99">
                <a:extLst>
                  <a:ext uri="{FF2B5EF4-FFF2-40B4-BE49-F238E27FC236}">
                    <a16:creationId xmlns:a16="http://schemas.microsoft.com/office/drawing/2014/main" id="{EDB04B36-B2F2-4199-B117-2AE4E6C79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84" name="Freeform 100">
                <a:extLst>
                  <a:ext uri="{FF2B5EF4-FFF2-40B4-BE49-F238E27FC236}">
                    <a16:creationId xmlns:a16="http://schemas.microsoft.com/office/drawing/2014/main" id="{AB7D7515-F816-4ADE-AB72-895D760A6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85" name="Freeform 101">
                <a:extLst>
                  <a:ext uri="{FF2B5EF4-FFF2-40B4-BE49-F238E27FC236}">
                    <a16:creationId xmlns:a16="http://schemas.microsoft.com/office/drawing/2014/main" id="{60D002F3-03B1-4BC4-BB65-5F081ECEE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86" name="Freeform 102">
                <a:extLst>
                  <a:ext uri="{FF2B5EF4-FFF2-40B4-BE49-F238E27FC236}">
                    <a16:creationId xmlns:a16="http://schemas.microsoft.com/office/drawing/2014/main" id="{710878BE-B059-48EB-BB52-712519A81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87" name="Freeform 103">
                <a:extLst>
                  <a:ext uri="{FF2B5EF4-FFF2-40B4-BE49-F238E27FC236}">
                    <a16:creationId xmlns:a16="http://schemas.microsoft.com/office/drawing/2014/main" id="{7CF6CD9A-1E6E-4907-A4BE-D030ACEA4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88" name="Freeform 104">
                <a:extLst>
                  <a:ext uri="{FF2B5EF4-FFF2-40B4-BE49-F238E27FC236}">
                    <a16:creationId xmlns:a16="http://schemas.microsoft.com/office/drawing/2014/main" id="{368A9B2B-37C0-4F44-833D-F2861C985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89" name="Freeform 105">
                <a:extLst>
                  <a:ext uri="{FF2B5EF4-FFF2-40B4-BE49-F238E27FC236}">
                    <a16:creationId xmlns:a16="http://schemas.microsoft.com/office/drawing/2014/main" id="{A116D21A-B8CF-41B1-ADD3-10D078381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90" name="Freeform 106">
                <a:extLst>
                  <a:ext uri="{FF2B5EF4-FFF2-40B4-BE49-F238E27FC236}">
                    <a16:creationId xmlns:a16="http://schemas.microsoft.com/office/drawing/2014/main" id="{F27F726B-4642-406C-B63A-D96A7D5D5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91" name="Freeform 107">
                <a:extLst>
                  <a:ext uri="{FF2B5EF4-FFF2-40B4-BE49-F238E27FC236}">
                    <a16:creationId xmlns:a16="http://schemas.microsoft.com/office/drawing/2014/main" id="{E88B4746-1932-4830-A6E7-D0513B7A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92" name="Freeform 108">
                <a:extLst>
                  <a:ext uri="{FF2B5EF4-FFF2-40B4-BE49-F238E27FC236}">
                    <a16:creationId xmlns:a16="http://schemas.microsoft.com/office/drawing/2014/main" id="{D1E52D78-8FC1-4A82-8A7D-AFC63DF5CD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93" name="Freeform 109">
                <a:extLst>
                  <a:ext uri="{FF2B5EF4-FFF2-40B4-BE49-F238E27FC236}">
                    <a16:creationId xmlns:a16="http://schemas.microsoft.com/office/drawing/2014/main" id="{5A78A4F8-7D37-4AB3-AABE-756910ED9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94" name="Freeform 110">
                <a:extLst>
                  <a:ext uri="{FF2B5EF4-FFF2-40B4-BE49-F238E27FC236}">
                    <a16:creationId xmlns:a16="http://schemas.microsoft.com/office/drawing/2014/main" id="{C02EEAEF-A7B6-433C-A80B-27A06A014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895" name="Freeform 111">
                <a:extLst>
                  <a:ext uri="{FF2B5EF4-FFF2-40B4-BE49-F238E27FC236}">
                    <a16:creationId xmlns:a16="http://schemas.microsoft.com/office/drawing/2014/main" id="{FE5F200E-96C4-4656-B07B-05A707A4D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439" name="Text Box 112">
              <a:extLst>
                <a:ext uri="{FF2B5EF4-FFF2-40B4-BE49-F238E27FC236}">
                  <a16:creationId xmlns:a16="http://schemas.microsoft.com/office/drawing/2014/main" id="{8DACEEBE-1488-4A82-83CE-326D8CF25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113">
            <a:extLst>
              <a:ext uri="{FF2B5EF4-FFF2-40B4-BE49-F238E27FC236}">
                <a16:creationId xmlns:a16="http://schemas.microsoft.com/office/drawing/2014/main" id="{56B195B5-4909-4538-80B4-01BCE8D7DF83}"/>
              </a:ext>
            </a:extLst>
          </p:cNvPr>
          <p:cNvGrpSpPr>
            <a:grpSpLocks/>
          </p:cNvGrpSpPr>
          <p:nvPr/>
        </p:nvGrpSpPr>
        <p:grpSpPr bwMode="auto">
          <a:xfrm>
            <a:off x="3576638" y="5565776"/>
            <a:ext cx="495300" cy="887413"/>
            <a:chOff x="4368" y="0"/>
            <a:chExt cx="1392" cy="1567"/>
          </a:xfrm>
        </p:grpSpPr>
        <p:grpSp>
          <p:nvGrpSpPr>
            <p:cNvPr id="53404" name="Group 114">
              <a:extLst>
                <a:ext uri="{FF2B5EF4-FFF2-40B4-BE49-F238E27FC236}">
                  <a16:creationId xmlns:a16="http://schemas.microsoft.com/office/drawing/2014/main" id="{968A8D9B-4FFF-4438-8EC5-D72ACAEE9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46899" name="Freeform 115">
                <a:extLst>
                  <a:ext uri="{FF2B5EF4-FFF2-40B4-BE49-F238E27FC236}">
                    <a16:creationId xmlns:a16="http://schemas.microsoft.com/office/drawing/2014/main" id="{85843E21-1EFC-44E1-B03B-A146FB84F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00" name="Freeform 116">
                <a:extLst>
                  <a:ext uri="{FF2B5EF4-FFF2-40B4-BE49-F238E27FC236}">
                    <a16:creationId xmlns:a16="http://schemas.microsoft.com/office/drawing/2014/main" id="{50A5B0A7-A24F-41D7-8E98-ACF6271C0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01" name="Rectangle 117">
                <a:extLst>
                  <a:ext uri="{FF2B5EF4-FFF2-40B4-BE49-F238E27FC236}">
                    <a16:creationId xmlns:a16="http://schemas.microsoft.com/office/drawing/2014/main" id="{ED4AAC3C-0106-4CEF-BB69-ECC3269DD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46902" name="Freeform 118">
                <a:extLst>
                  <a:ext uri="{FF2B5EF4-FFF2-40B4-BE49-F238E27FC236}">
                    <a16:creationId xmlns:a16="http://schemas.microsoft.com/office/drawing/2014/main" id="{31282C0C-D5D8-4FEB-9C9E-C63D4856B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03" name="Freeform 119">
                <a:extLst>
                  <a:ext uri="{FF2B5EF4-FFF2-40B4-BE49-F238E27FC236}">
                    <a16:creationId xmlns:a16="http://schemas.microsoft.com/office/drawing/2014/main" id="{4783BD88-AF84-4F18-B1F8-3A72EC176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04" name="Freeform 120">
                <a:extLst>
                  <a:ext uri="{FF2B5EF4-FFF2-40B4-BE49-F238E27FC236}">
                    <a16:creationId xmlns:a16="http://schemas.microsoft.com/office/drawing/2014/main" id="{ACE05B98-2157-4640-ADEB-8971A2179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05" name="Freeform 121">
                <a:extLst>
                  <a:ext uri="{FF2B5EF4-FFF2-40B4-BE49-F238E27FC236}">
                    <a16:creationId xmlns:a16="http://schemas.microsoft.com/office/drawing/2014/main" id="{F91AFB96-9946-4EF1-9BC8-DBC072B94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06" name="Rectangle 122">
                <a:extLst>
                  <a:ext uri="{FF2B5EF4-FFF2-40B4-BE49-F238E27FC236}">
                    <a16:creationId xmlns:a16="http://schemas.microsoft.com/office/drawing/2014/main" id="{FD8D6584-BA22-4D2F-80A4-1D72941C3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46907" name="Freeform 123">
                <a:extLst>
                  <a:ext uri="{FF2B5EF4-FFF2-40B4-BE49-F238E27FC236}">
                    <a16:creationId xmlns:a16="http://schemas.microsoft.com/office/drawing/2014/main" id="{B4A7A6D1-8E47-41C7-AFEA-C1DDB85C1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08" name="Freeform 124">
                <a:extLst>
                  <a:ext uri="{FF2B5EF4-FFF2-40B4-BE49-F238E27FC236}">
                    <a16:creationId xmlns:a16="http://schemas.microsoft.com/office/drawing/2014/main" id="{A4ED64FD-33B8-4528-ACD3-9F360F525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09" name="Freeform 125">
                <a:extLst>
                  <a:ext uri="{FF2B5EF4-FFF2-40B4-BE49-F238E27FC236}">
                    <a16:creationId xmlns:a16="http://schemas.microsoft.com/office/drawing/2014/main" id="{F9BE5B7C-AA17-4031-AB4E-AB24277AE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10" name="Freeform 126">
                <a:extLst>
                  <a:ext uri="{FF2B5EF4-FFF2-40B4-BE49-F238E27FC236}">
                    <a16:creationId xmlns:a16="http://schemas.microsoft.com/office/drawing/2014/main" id="{6D7D0469-A145-4859-B756-EB50EBEA2A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11" name="Freeform 127">
                <a:extLst>
                  <a:ext uri="{FF2B5EF4-FFF2-40B4-BE49-F238E27FC236}">
                    <a16:creationId xmlns:a16="http://schemas.microsoft.com/office/drawing/2014/main" id="{F6C816A8-D9ED-4EE0-A114-C6575EC36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12" name="Freeform 128">
                <a:extLst>
                  <a:ext uri="{FF2B5EF4-FFF2-40B4-BE49-F238E27FC236}">
                    <a16:creationId xmlns:a16="http://schemas.microsoft.com/office/drawing/2014/main" id="{54788825-65E0-4E79-9C45-C99E40EC8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13" name="Freeform 129">
                <a:extLst>
                  <a:ext uri="{FF2B5EF4-FFF2-40B4-BE49-F238E27FC236}">
                    <a16:creationId xmlns:a16="http://schemas.microsoft.com/office/drawing/2014/main" id="{771B1BEA-BD12-4EA2-9248-47CBCB5AE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14" name="Freeform 130">
                <a:extLst>
                  <a:ext uri="{FF2B5EF4-FFF2-40B4-BE49-F238E27FC236}">
                    <a16:creationId xmlns:a16="http://schemas.microsoft.com/office/drawing/2014/main" id="{B0A78A8C-2F2C-43B9-ABAB-D318CFFF94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15" name="Freeform 131">
                <a:extLst>
                  <a:ext uri="{FF2B5EF4-FFF2-40B4-BE49-F238E27FC236}">
                    <a16:creationId xmlns:a16="http://schemas.microsoft.com/office/drawing/2014/main" id="{99B025FA-BF3B-477B-9D87-44F6E05CD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16" name="Freeform 132">
                <a:extLst>
                  <a:ext uri="{FF2B5EF4-FFF2-40B4-BE49-F238E27FC236}">
                    <a16:creationId xmlns:a16="http://schemas.microsoft.com/office/drawing/2014/main" id="{4C75B430-2CAB-46BA-B34A-82A1050D44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17" name="Freeform 133">
                <a:extLst>
                  <a:ext uri="{FF2B5EF4-FFF2-40B4-BE49-F238E27FC236}">
                    <a16:creationId xmlns:a16="http://schemas.microsoft.com/office/drawing/2014/main" id="{9AA70F90-B190-4809-B41A-E4B9C827D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18" name="Freeform 134">
                <a:extLst>
                  <a:ext uri="{FF2B5EF4-FFF2-40B4-BE49-F238E27FC236}">
                    <a16:creationId xmlns:a16="http://schemas.microsoft.com/office/drawing/2014/main" id="{8C6EC6C4-F946-46C0-ADD1-2D3579E53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19" name="Freeform 135">
                <a:extLst>
                  <a:ext uri="{FF2B5EF4-FFF2-40B4-BE49-F238E27FC236}">
                    <a16:creationId xmlns:a16="http://schemas.microsoft.com/office/drawing/2014/main" id="{F40F67A7-187F-4A6D-A741-48D6E7954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20" name="Freeform 136">
                <a:extLst>
                  <a:ext uri="{FF2B5EF4-FFF2-40B4-BE49-F238E27FC236}">
                    <a16:creationId xmlns:a16="http://schemas.microsoft.com/office/drawing/2014/main" id="{2B573446-80E7-48B2-95AA-33F5350B2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21" name="Freeform 137">
                <a:extLst>
                  <a:ext uri="{FF2B5EF4-FFF2-40B4-BE49-F238E27FC236}">
                    <a16:creationId xmlns:a16="http://schemas.microsoft.com/office/drawing/2014/main" id="{E7A6DE98-98AD-40DD-8DB5-73069FEED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22" name="Freeform 138">
                <a:extLst>
                  <a:ext uri="{FF2B5EF4-FFF2-40B4-BE49-F238E27FC236}">
                    <a16:creationId xmlns:a16="http://schemas.microsoft.com/office/drawing/2014/main" id="{FAA8303D-FB65-4208-BE2D-5466932C3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23" name="Freeform 139">
                <a:extLst>
                  <a:ext uri="{FF2B5EF4-FFF2-40B4-BE49-F238E27FC236}">
                    <a16:creationId xmlns:a16="http://schemas.microsoft.com/office/drawing/2014/main" id="{38D11568-1101-4B9D-8D23-E6EAE82A6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24" name="Freeform 140">
                <a:extLst>
                  <a:ext uri="{FF2B5EF4-FFF2-40B4-BE49-F238E27FC236}">
                    <a16:creationId xmlns:a16="http://schemas.microsoft.com/office/drawing/2014/main" id="{680AF16C-11B6-45EA-92A7-D15D65F12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25" name="Freeform 141">
                <a:extLst>
                  <a:ext uri="{FF2B5EF4-FFF2-40B4-BE49-F238E27FC236}">
                    <a16:creationId xmlns:a16="http://schemas.microsoft.com/office/drawing/2014/main" id="{CDEF7768-0EE7-4A6F-9D8D-2AF68151C2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26" name="Freeform 142">
                <a:extLst>
                  <a:ext uri="{FF2B5EF4-FFF2-40B4-BE49-F238E27FC236}">
                    <a16:creationId xmlns:a16="http://schemas.microsoft.com/office/drawing/2014/main" id="{CE127775-1E28-4C2D-9220-0EBF36C4C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27" name="Freeform 143">
                <a:extLst>
                  <a:ext uri="{FF2B5EF4-FFF2-40B4-BE49-F238E27FC236}">
                    <a16:creationId xmlns:a16="http://schemas.microsoft.com/office/drawing/2014/main" id="{83488316-D2AD-48F3-B7C8-E33A6117D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28" name="Freeform 144">
                <a:extLst>
                  <a:ext uri="{FF2B5EF4-FFF2-40B4-BE49-F238E27FC236}">
                    <a16:creationId xmlns:a16="http://schemas.microsoft.com/office/drawing/2014/main" id="{981CE0D3-522B-4D99-8935-164C40893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29" name="Freeform 145">
                <a:extLst>
                  <a:ext uri="{FF2B5EF4-FFF2-40B4-BE49-F238E27FC236}">
                    <a16:creationId xmlns:a16="http://schemas.microsoft.com/office/drawing/2014/main" id="{298A9234-5762-4FEC-BC81-8BDDF51E3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30" name="Freeform 146">
                <a:extLst>
                  <a:ext uri="{FF2B5EF4-FFF2-40B4-BE49-F238E27FC236}">
                    <a16:creationId xmlns:a16="http://schemas.microsoft.com/office/drawing/2014/main" id="{F1825406-E816-4279-BA96-8ACDDDD19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405" name="Text Box 147">
              <a:extLst>
                <a:ext uri="{FF2B5EF4-FFF2-40B4-BE49-F238E27FC236}">
                  <a16:creationId xmlns:a16="http://schemas.microsoft.com/office/drawing/2014/main" id="{734BC925-97B6-4ABF-AD34-56171C3C0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148">
            <a:extLst>
              <a:ext uri="{FF2B5EF4-FFF2-40B4-BE49-F238E27FC236}">
                <a16:creationId xmlns:a16="http://schemas.microsoft.com/office/drawing/2014/main" id="{E7498AAD-D894-4E58-ABE3-48C3DBED1FC6}"/>
              </a:ext>
            </a:extLst>
          </p:cNvPr>
          <p:cNvGrpSpPr>
            <a:grpSpLocks/>
          </p:cNvGrpSpPr>
          <p:nvPr/>
        </p:nvGrpSpPr>
        <p:grpSpPr bwMode="auto">
          <a:xfrm>
            <a:off x="3792538" y="5781676"/>
            <a:ext cx="495300" cy="887413"/>
            <a:chOff x="4368" y="0"/>
            <a:chExt cx="1392" cy="1567"/>
          </a:xfrm>
        </p:grpSpPr>
        <p:grpSp>
          <p:nvGrpSpPr>
            <p:cNvPr id="53370" name="Group 149">
              <a:extLst>
                <a:ext uri="{FF2B5EF4-FFF2-40B4-BE49-F238E27FC236}">
                  <a16:creationId xmlns:a16="http://schemas.microsoft.com/office/drawing/2014/main" id="{0B94783A-E8EE-498D-9033-5821BD62B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46934" name="Freeform 150">
                <a:extLst>
                  <a:ext uri="{FF2B5EF4-FFF2-40B4-BE49-F238E27FC236}">
                    <a16:creationId xmlns:a16="http://schemas.microsoft.com/office/drawing/2014/main" id="{33DDCDE2-3D9A-4035-80C0-A97BEA15B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35" name="Freeform 151">
                <a:extLst>
                  <a:ext uri="{FF2B5EF4-FFF2-40B4-BE49-F238E27FC236}">
                    <a16:creationId xmlns:a16="http://schemas.microsoft.com/office/drawing/2014/main" id="{765B6C3F-3D0B-4815-B639-624FFBEBC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36" name="Rectangle 152">
                <a:extLst>
                  <a:ext uri="{FF2B5EF4-FFF2-40B4-BE49-F238E27FC236}">
                    <a16:creationId xmlns:a16="http://schemas.microsoft.com/office/drawing/2014/main" id="{4A2F5779-227B-446B-881C-1F0D27605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46937" name="Freeform 153">
                <a:extLst>
                  <a:ext uri="{FF2B5EF4-FFF2-40B4-BE49-F238E27FC236}">
                    <a16:creationId xmlns:a16="http://schemas.microsoft.com/office/drawing/2014/main" id="{09AE08F2-5A37-4386-9F15-4E32EAF4B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38" name="Freeform 154">
                <a:extLst>
                  <a:ext uri="{FF2B5EF4-FFF2-40B4-BE49-F238E27FC236}">
                    <a16:creationId xmlns:a16="http://schemas.microsoft.com/office/drawing/2014/main" id="{1CFDA160-AF3A-4B10-8C66-00ED48F5C3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39" name="Freeform 155">
                <a:extLst>
                  <a:ext uri="{FF2B5EF4-FFF2-40B4-BE49-F238E27FC236}">
                    <a16:creationId xmlns:a16="http://schemas.microsoft.com/office/drawing/2014/main" id="{4304F88C-94CE-486D-A199-324A114B4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40" name="Freeform 156">
                <a:extLst>
                  <a:ext uri="{FF2B5EF4-FFF2-40B4-BE49-F238E27FC236}">
                    <a16:creationId xmlns:a16="http://schemas.microsoft.com/office/drawing/2014/main" id="{0FD8F1D1-A50D-4EB1-9871-674AF5A98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41" name="Rectangle 157">
                <a:extLst>
                  <a:ext uri="{FF2B5EF4-FFF2-40B4-BE49-F238E27FC236}">
                    <a16:creationId xmlns:a16="http://schemas.microsoft.com/office/drawing/2014/main" id="{6906529D-AF67-4FAF-95AE-08CAF94A8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46942" name="Freeform 158">
                <a:extLst>
                  <a:ext uri="{FF2B5EF4-FFF2-40B4-BE49-F238E27FC236}">
                    <a16:creationId xmlns:a16="http://schemas.microsoft.com/office/drawing/2014/main" id="{222B181E-2E5D-4DF1-AD53-060559850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43" name="Freeform 159">
                <a:extLst>
                  <a:ext uri="{FF2B5EF4-FFF2-40B4-BE49-F238E27FC236}">
                    <a16:creationId xmlns:a16="http://schemas.microsoft.com/office/drawing/2014/main" id="{74AD2333-AAD0-46EA-9D89-8741F3620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44" name="Freeform 160">
                <a:extLst>
                  <a:ext uri="{FF2B5EF4-FFF2-40B4-BE49-F238E27FC236}">
                    <a16:creationId xmlns:a16="http://schemas.microsoft.com/office/drawing/2014/main" id="{BC24081C-6E60-4908-8BD0-75CF0D53D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45" name="Freeform 161">
                <a:extLst>
                  <a:ext uri="{FF2B5EF4-FFF2-40B4-BE49-F238E27FC236}">
                    <a16:creationId xmlns:a16="http://schemas.microsoft.com/office/drawing/2014/main" id="{B7B14F55-C10B-47CA-BB7C-96F63B9B2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46" name="Freeform 162">
                <a:extLst>
                  <a:ext uri="{FF2B5EF4-FFF2-40B4-BE49-F238E27FC236}">
                    <a16:creationId xmlns:a16="http://schemas.microsoft.com/office/drawing/2014/main" id="{A592C715-09DF-49C5-BCEC-A68C935EE4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47" name="Freeform 163">
                <a:extLst>
                  <a:ext uri="{FF2B5EF4-FFF2-40B4-BE49-F238E27FC236}">
                    <a16:creationId xmlns:a16="http://schemas.microsoft.com/office/drawing/2014/main" id="{8EF1645E-A53C-401D-A06E-9BFD094E5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48" name="Freeform 164">
                <a:extLst>
                  <a:ext uri="{FF2B5EF4-FFF2-40B4-BE49-F238E27FC236}">
                    <a16:creationId xmlns:a16="http://schemas.microsoft.com/office/drawing/2014/main" id="{15048E1B-40D1-485A-99C6-135C8DA91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49" name="Freeform 165">
                <a:extLst>
                  <a:ext uri="{FF2B5EF4-FFF2-40B4-BE49-F238E27FC236}">
                    <a16:creationId xmlns:a16="http://schemas.microsoft.com/office/drawing/2014/main" id="{972701F2-18EA-47BE-B35C-4F7057898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50" name="Freeform 166">
                <a:extLst>
                  <a:ext uri="{FF2B5EF4-FFF2-40B4-BE49-F238E27FC236}">
                    <a16:creationId xmlns:a16="http://schemas.microsoft.com/office/drawing/2014/main" id="{8F8B745A-3E9E-497A-AE2E-0D2E35D87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51" name="Freeform 167">
                <a:extLst>
                  <a:ext uri="{FF2B5EF4-FFF2-40B4-BE49-F238E27FC236}">
                    <a16:creationId xmlns:a16="http://schemas.microsoft.com/office/drawing/2014/main" id="{52043A85-793C-40B3-9AE1-D44C8777B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52" name="Freeform 168">
                <a:extLst>
                  <a:ext uri="{FF2B5EF4-FFF2-40B4-BE49-F238E27FC236}">
                    <a16:creationId xmlns:a16="http://schemas.microsoft.com/office/drawing/2014/main" id="{B7974C9D-510B-4A92-BF4E-7D9034955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53" name="Freeform 169">
                <a:extLst>
                  <a:ext uri="{FF2B5EF4-FFF2-40B4-BE49-F238E27FC236}">
                    <a16:creationId xmlns:a16="http://schemas.microsoft.com/office/drawing/2014/main" id="{E065A51F-672E-45C7-A72A-83CDE8470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54" name="Freeform 170">
                <a:extLst>
                  <a:ext uri="{FF2B5EF4-FFF2-40B4-BE49-F238E27FC236}">
                    <a16:creationId xmlns:a16="http://schemas.microsoft.com/office/drawing/2014/main" id="{A6EFFB6B-D418-4EBD-974F-8C5FCC22C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55" name="Freeform 171">
                <a:extLst>
                  <a:ext uri="{FF2B5EF4-FFF2-40B4-BE49-F238E27FC236}">
                    <a16:creationId xmlns:a16="http://schemas.microsoft.com/office/drawing/2014/main" id="{058477D6-A90E-4621-94CE-991979266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56" name="Freeform 172">
                <a:extLst>
                  <a:ext uri="{FF2B5EF4-FFF2-40B4-BE49-F238E27FC236}">
                    <a16:creationId xmlns:a16="http://schemas.microsoft.com/office/drawing/2014/main" id="{8D017306-E9FD-447F-BCB0-4F3FEF7E8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57" name="Freeform 173">
                <a:extLst>
                  <a:ext uri="{FF2B5EF4-FFF2-40B4-BE49-F238E27FC236}">
                    <a16:creationId xmlns:a16="http://schemas.microsoft.com/office/drawing/2014/main" id="{BB6AEF2A-F917-4FD2-B88C-C89E6FBD3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58" name="Freeform 174">
                <a:extLst>
                  <a:ext uri="{FF2B5EF4-FFF2-40B4-BE49-F238E27FC236}">
                    <a16:creationId xmlns:a16="http://schemas.microsoft.com/office/drawing/2014/main" id="{BF9861C1-2795-4F4A-B5CB-F6131334D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59" name="Freeform 175">
                <a:extLst>
                  <a:ext uri="{FF2B5EF4-FFF2-40B4-BE49-F238E27FC236}">
                    <a16:creationId xmlns:a16="http://schemas.microsoft.com/office/drawing/2014/main" id="{2E4F3FF7-4446-4E44-AF16-5203E2A7B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60" name="Freeform 176">
                <a:extLst>
                  <a:ext uri="{FF2B5EF4-FFF2-40B4-BE49-F238E27FC236}">
                    <a16:creationId xmlns:a16="http://schemas.microsoft.com/office/drawing/2014/main" id="{8DC3EC80-2AD4-44EC-83F3-601EDD14B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61" name="Freeform 177">
                <a:extLst>
                  <a:ext uri="{FF2B5EF4-FFF2-40B4-BE49-F238E27FC236}">
                    <a16:creationId xmlns:a16="http://schemas.microsoft.com/office/drawing/2014/main" id="{F29617AA-2863-4971-B4F5-ED02A01EB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62" name="Freeform 178">
                <a:extLst>
                  <a:ext uri="{FF2B5EF4-FFF2-40B4-BE49-F238E27FC236}">
                    <a16:creationId xmlns:a16="http://schemas.microsoft.com/office/drawing/2014/main" id="{DD2F15C9-F27C-456C-86E6-B7118A566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63" name="Freeform 179">
                <a:extLst>
                  <a:ext uri="{FF2B5EF4-FFF2-40B4-BE49-F238E27FC236}">
                    <a16:creationId xmlns:a16="http://schemas.microsoft.com/office/drawing/2014/main" id="{DD2BAFC9-E96F-464D-B208-C9BEB56F3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64" name="Freeform 180">
                <a:extLst>
                  <a:ext uri="{FF2B5EF4-FFF2-40B4-BE49-F238E27FC236}">
                    <a16:creationId xmlns:a16="http://schemas.microsoft.com/office/drawing/2014/main" id="{C2516850-124B-47A8-A077-5638282BF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65" name="Freeform 181">
                <a:extLst>
                  <a:ext uri="{FF2B5EF4-FFF2-40B4-BE49-F238E27FC236}">
                    <a16:creationId xmlns:a16="http://schemas.microsoft.com/office/drawing/2014/main" id="{7F564483-B5A5-4A09-9F80-D50321CFF5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371" name="Text Box 182">
              <a:extLst>
                <a:ext uri="{FF2B5EF4-FFF2-40B4-BE49-F238E27FC236}">
                  <a16:creationId xmlns:a16="http://schemas.microsoft.com/office/drawing/2014/main" id="{E4A34DE4-FF34-4132-810B-8CC2FF042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183">
            <a:extLst>
              <a:ext uri="{FF2B5EF4-FFF2-40B4-BE49-F238E27FC236}">
                <a16:creationId xmlns:a16="http://schemas.microsoft.com/office/drawing/2014/main" id="{1594161D-3686-4150-991B-868CA5BB76AD}"/>
              </a:ext>
            </a:extLst>
          </p:cNvPr>
          <p:cNvGrpSpPr>
            <a:grpSpLocks/>
          </p:cNvGrpSpPr>
          <p:nvPr/>
        </p:nvGrpSpPr>
        <p:grpSpPr bwMode="auto">
          <a:xfrm>
            <a:off x="4008438" y="5997576"/>
            <a:ext cx="495300" cy="887413"/>
            <a:chOff x="4368" y="0"/>
            <a:chExt cx="1392" cy="1567"/>
          </a:xfrm>
        </p:grpSpPr>
        <p:grpSp>
          <p:nvGrpSpPr>
            <p:cNvPr id="53336" name="Group 184">
              <a:extLst>
                <a:ext uri="{FF2B5EF4-FFF2-40B4-BE49-F238E27FC236}">
                  <a16:creationId xmlns:a16="http://schemas.microsoft.com/office/drawing/2014/main" id="{7EB3A7E6-4BE9-4A55-90CB-66BD1BCB2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46969" name="Freeform 185">
                <a:extLst>
                  <a:ext uri="{FF2B5EF4-FFF2-40B4-BE49-F238E27FC236}">
                    <a16:creationId xmlns:a16="http://schemas.microsoft.com/office/drawing/2014/main" id="{4BF4FA19-A08F-48CD-8FAE-D5CBBA3BB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70" name="Freeform 186">
                <a:extLst>
                  <a:ext uri="{FF2B5EF4-FFF2-40B4-BE49-F238E27FC236}">
                    <a16:creationId xmlns:a16="http://schemas.microsoft.com/office/drawing/2014/main" id="{49DD1B5B-57D2-4388-9172-8DB1D09A8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71" name="Rectangle 187">
                <a:extLst>
                  <a:ext uri="{FF2B5EF4-FFF2-40B4-BE49-F238E27FC236}">
                    <a16:creationId xmlns:a16="http://schemas.microsoft.com/office/drawing/2014/main" id="{64D1231C-6AB1-4DE7-8B2C-9AB30CAF9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46972" name="Freeform 188">
                <a:extLst>
                  <a:ext uri="{FF2B5EF4-FFF2-40B4-BE49-F238E27FC236}">
                    <a16:creationId xmlns:a16="http://schemas.microsoft.com/office/drawing/2014/main" id="{FF1C6D4B-2C3A-4EAE-8E67-840F5747F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73" name="Freeform 189">
                <a:extLst>
                  <a:ext uri="{FF2B5EF4-FFF2-40B4-BE49-F238E27FC236}">
                    <a16:creationId xmlns:a16="http://schemas.microsoft.com/office/drawing/2014/main" id="{E5DE37FD-C07A-4518-B448-3B5514624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74" name="Freeform 190">
                <a:extLst>
                  <a:ext uri="{FF2B5EF4-FFF2-40B4-BE49-F238E27FC236}">
                    <a16:creationId xmlns:a16="http://schemas.microsoft.com/office/drawing/2014/main" id="{8A62BC44-0F32-4BBF-BA4F-83E12155B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75" name="Freeform 191">
                <a:extLst>
                  <a:ext uri="{FF2B5EF4-FFF2-40B4-BE49-F238E27FC236}">
                    <a16:creationId xmlns:a16="http://schemas.microsoft.com/office/drawing/2014/main" id="{B7B06F81-133F-43E4-8F91-259E2D472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76" name="Rectangle 192">
                <a:extLst>
                  <a:ext uri="{FF2B5EF4-FFF2-40B4-BE49-F238E27FC236}">
                    <a16:creationId xmlns:a16="http://schemas.microsoft.com/office/drawing/2014/main" id="{9A50017B-D0B7-4E0C-9D2F-B048DB70B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46977" name="Freeform 193">
                <a:extLst>
                  <a:ext uri="{FF2B5EF4-FFF2-40B4-BE49-F238E27FC236}">
                    <a16:creationId xmlns:a16="http://schemas.microsoft.com/office/drawing/2014/main" id="{1D10AE72-4EEC-4E5A-8555-87B42AEB7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78" name="Freeform 194">
                <a:extLst>
                  <a:ext uri="{FF2B5EF4-FFF2-40B4-BE49-F238E27FC236}">
                    <a16:creationId xmlns:a16="http://schemas.microsoft.com/office/drawing/2014/main" id="{E6625EBA-0856-4E97-AFA8-818AED9A9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79" name="Freeform 195">
                <a:extLst>
                  <a:ext uri="{FF2B5EF4-FFF2-40B4-BE49-F238E27FC236}">
                    <a16:creationId xmlns:a16="http://schemas.microsoft.com/office/drawing/2014/main" id="{AAD9D650-1A95-41A6-AA0B-A633965F6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80" name="Freeform 196">
                <a:extLst>
                  <a:ext uri="{FF2B5EF4-FFF2-40B4-BE49-F238E27FC236}">
                    <a16:creationId xmlns:a16="http://schemas.microsoft.com/office/drawing/2014/main" id="{396B0705-6606-4E64-97BD-C57F8600E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81" name="Freeform 197">
                <a:extLst>
                  <a:ext uri="{FF2B5EF4-FFF2-40B4-BE49-F238E27FC236}">
                    <a16:creationId xmlns:a16="http://schemas.microsoft.com/office/drawing/2014/main" id="{B2A178F3-1037-4597-94D1-444BDD0D6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82" name="Freeform 198">
                <a:extLst>
                  <a:ext uri="{FF2B5EF4-FFF2-40B4-BE49-F238E27FC236}">
                    <a16:creationId xmlns:a16="http://schemas.microsoft.com/office/drawing/2014/main" id="{6F574BD9-00D4-4802-83C7-21190DFD7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83" name="Freeform 199">
                <a:extLst>
                  <a:ext uri="{FF2B5EF4-FFF2-40B4-BE49-F238E27FC236}">
                    <a16:creationId xmlns:a16="http://schemas.microsoft.com/office/drawing/2014/main" id="{47F1E6C5-5224-4CF9-9B19-D56C8DD1E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84" name="Freeform 200">
                <a:extLst>
                  <a:ext uri="{FF2B5EF4-FFF2-40B4-BE49-F238E27FC236}">
                    <a16:creationId xmlns:a16="http://schemas.microsoft.com/office/drawing/2014/main" id="{42895BE8-A3FC-4DE8-B4B8-62750C458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85" name="Freeform 201">
                <a:extLst>
                  <a:ext uri="{FF2B5EF4-FFF2-40B4-BE49-F238E27FC236}">
                    <a16:creationId xmlns:a16="http://schemas.microsoft.com/office/drawing/2014/main" id="{14609614-7067-4E2A-ABDA-64EED0584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86" name="Freeform 202">
                <a:extLst>
                  <a:ext uri="{FF2B5EF4-FFF2-40B4-BE49-F238E27FC236}">
                    <a16:creationId xmlns:a16="http://schemas.microsoft.com/office/drawing/2014/main" id="{F1C062F6-AD05-4BA4-BA02-D233C9078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87" name="Freeform 203">
                <a:extLst>
                  <a:ext uri="{FF2B5EF4-FFF2-40B4-BE49-F238E27FC236}">
                    <a16:creationId xmlns:a16="http://schemas.microsoft.com/office/drawing/2014/main" id="{35CE4480-24B4-4047-88CD-00E512ACF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88" name="Freeform 204">
                <a:extLst>
                  <a:ext uri="{FF2B5EF4-FFF2-40B4-BE49-F238E27FC236}">
                    <a16:creationId xmlns:a16="http://schemas.microsoft.com/office/drawing/2014/main" id="{5F1C6501-010B-4832-A4E8-A8104076D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89" name="Freeform 205">
                <a:extLst>
                  <a:ext uri="{FF2B5EF4-FFF2-40B4-BE49-F238E27FC236}">
                    <a16:creationId xmlns:a16="http://schemas.microsoft.com/office/drawing/2014/main" id="{CC8667B5-291F-4DE4-B425-1D5C5EA19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90" name="Freeform 206">
                <a:extLst>
                  <a:ext uri="{FF2B5EF4-FFF2-40B4-BE49-F238E27FC236}">
                    <a16:creationId xmlns:a16="http://schemas.microsoft.com/office/drawing/2014/main" id="{3F40813C-69FE-468A-A426-879121F02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91" name="Freeform 207">
                <a:extLst>
                  <a:ext uri="{FF2B5EF4-FFF2-40B4-BE49-F238E27FC236}">
                    <a16:creationId xmlns:a16="http://schemas.microsoft.com/office/drawing/2014/main" id="{4487193C-9FBF-461F-A792-5E91A52CE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92" name="Freeform 208">
                <a:extLst>
                  <a:ext uri="{FF2B5EF4-FFF2-40B4-BE49-F238E27FC236}">
                    <a16:creationId xmlns:a16="http://schemas.microsoft.com/office/drawing/2014/main" id="{531C3278-E2C7-4A7A-BB92-E5C91798C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93" name="Freeform 209">
                <a:extLst>
                  <a:ext uri="{FF2B5EF4-FFF2-40B4-BE49-F238E27FC236}">
                    <a16:creationId xmlns:a16="http://schemas.microsoft.com/office/drawing/2014/main" id="{A0B52CAD-E03D-4C45-BD45-BBDB73647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94" name="Freeform 210">
                <a:extLst>
                  <a:ext uri="{FF2B5EF4-FFF2-40B4-BE49-F238E27FC236}">
                    <a16:creationId xmlns:a16="http://schemas.microsoft.com/office/drawing/2014/main" id="{207E8EFD-FA2A-4BC3-AB24-F74FDA46F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95" name="Freeform 211">
                <a:extLst>
                  <a:ext uri="{FF2B5EF4-FFF2-40B4-BE49-F238E27FC236}">
                    <a16:creationId xmlns:a16="http://schemas.microsoft.com/office/drawing/2014/main" id="{E011F4CB-8863-4D35-B3F3-1916A1516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96" name="Freeform 212">
                <a:extLst>
                  <a:ext uri="{FF2B5EF4-FFF2-40B4-BE49-F238E27FC236}">
                    <a16:creationId xmlns:a16="http://schemas.microsoft.com/office/drawing/2014/main" id="{CA76A034-BCE0-40FA-821B-A639B55E5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97" name="Freeform 213">
                <a:extLst>
                  <a:ext uri="{FF2B5EF4-FFF2-40B4-BE49-F238E27FC236}">
                    <a16:creationId xmlns:a16="http://schemas.microsoft.com/office/drawing/2014/main" id="{E2B113C8-22C1-4E8F-99FF-D51025A10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98" name="Freeform 214">
                <a:extLst>
                  <a:ext uri="{FF2B5EF4-FFF2-40B4-BE49-F238E27FC236}">
                    <a16:creationId xmlns:a16="http://schemas.microsoft.com/office/drawing/2014/main" id="{78DD2A16-E20B-44E7-B034-5B403FF373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999" name="Freeform 215">
                <a:extLst>
                  <a:ext uri="{FF2B5EF4-FFF2-40B4-BE49-F238E27FC236}">
                    <a16:creationId xmlns:a16="http://schemas.microsoft.com/office/drawing/2014/main" id="{5F414251-20D3-43AE-850D-0D3FA0793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00" name="Freeform 216">
                <a:extLst>
                  <a:ext uri="{FF2B5EF4-FFF2-40B4-BE49-F238E27FC236}">
                    <a16:creationId xmlns:a16="http://schemas.microsoft.com/office/drawing/2014/main" id="{A3AE510E-8271-4618-9F7B-E2AFEAC41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337" name="Text Box 217">
              <a:extLst>
                <a:ext uri="{FF2B5EF4-FFF2-40B4-BE49-F238E27FC236}">
                  <a16:creationId xmlns:a16="http://schemas.microsoft.com/office/drawing/2014/main" id="{A33EDC51-0FDD-4FE1-B9BF-4D18126B1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pic>
        <p:nvPicPr>
          <p:cNvPr id="247002" name="ImgPreview" descr="文件名: HH01635_.wmf&#10;关键字: 家庭, 手, 钥匙 ...&#10;文件大小: 11 KB">
            <a:extLst>
              <a:ext uri="{FF2B5EF4-FFF2-40B4-BE49-F238E27FC236}">
                <a16:creationId xmlns:a16="http://schemas.microsoft.com/office/drawing/2014/main" id="{6D5F274C-6D65-4D1E-9703-645B18044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8" y="4292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219">
            <a:extLst>
              <a:ext uri="{FF2B5EF4-FFF2-40B4-BE49-F238E27FC236}">
                <a16:creationId xmlns:a16="http://schemas.microsoft.com/office/drawing/2014/main" id="{2FF1CE0E-EB1C-4B20-9CE9-A0344FD69ED7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1412876"/>
            <a:ext cx="495300" cy="887413"/>
            <a:chOff x="4368" y="0"/>
            <a:chExt cx="1392" cy="1567"/>
          </a:xfrm>
        </p:grpSpPr>
        <p:grpSp>
          <p:nvGrpSpPr>
            <p:cNvPr id="53302" name="Group 220">
              <a:extLst>
                <a:ext uri="{FF2B5EF4-FFF2-40B4-BE49-F238E27FC236}">
                  <a16:creationId xmlns:a16="http://schemas.microsoft.com/office/drawing/2014/main" id="{6020049C-0B70-40FC-91AA-D8F2CC2EF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47005" name="Freeform 221">
                <a:extLst>
                  <a:ext uri="{FF2B5EF4-FFF2-40B4-BE49-F238E27FC236}">
                    <a16:creationId xmlns:a16="http://schemas.microsoft.com/office/drawing/2014/main" id="{4CBAC7DD-E9CB-405E-BFFB-1F4E30999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06" name="Freeform 222">
                <a:extLst>
                  <a:ext uri="{FF2B5EF4-FFF2-40B4-BE49-F238E27FC236}">
                    <a16:creationId xmlns:a16="http://schemas.microsoft.com/office/drawing/2014/main" id="{696B2BF4-5ED2-46E2-A5E5-BB02DB04B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07" name="Rectangle 223">
                <a:extLst>
                  <a:ext uri="{FF2B5EF4-FFF2-40B4-BE49-F238E27FC236}">
                    <a16:creationId xmlns:a16="http://schemas.microsoft.com/office/drawing/2014/main" id="{EF1475BE-9271-4F2D-876D-2BB977814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47008" name="Freeform 224">
                <a:extLst>
                  <a:ext uri="{FF2B5EF4-FFF2-40B4-BE49-F238E27FC236}">
                    <a16:creationId xmlns:a16="http://schemas.microsoft.com/office/drawing/2014/main" id="{F8F0E993-2C53-4D25-B173-237EDD501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09" name="Freeform 225">
                <a:extLst>
                  <a:ext uri="{FF2B5EF4-FFF2-40B4-BE49-F238E27FC236}">
                    <a16:creationId xmlns:a16="http://schemas.microsoft.com/office/drawing/2014/main" id="{0F90218B-1C66-40BE-92E2-D5571B7D9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10" name="Freeform 226">
                <a:extLst>
                  <a:ext uri="{FF2B5EF4-FFF2-40B4-BE49-F238E27FC236}">
                    <a16:creationId xmlns:a16="http://schemas.microsoft.com/office/drawing/2014/main" id="{42C845F3-4E6B-4FDD-BA8F-D5D698E6E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11" name="Freeform 227">
                <a:extLst>
                  <a:ext uri="{FF2B5EF4-FFF2-40B4-BE49-F238E27FC236}">
                    <a16:creationId xmlns:a16="http://schemas.microsoft.com/office/drawing/2014/main" id="{95131D82-627D-4D74-ABF4-C084EDF8E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12" name="Rectangle 228">
                <a:extLst>
                  <a:ext uri="{FF2B5EF4-FFF2-40B4-BE49-F238E27FC236}">
                    <a16:creationId xmlns:a16="http://schemas.microsoft.com/office/drawing/2014/main" id="{2355CA05-9CC2-4879-897A-ECF5919F6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47013" name="Freeform 229">
                <a:extLst>
                  <a:ext uri="{FF2B5EF4-FFF2-40B4-BE49-F238E27FC236}">
                    <a16:creationId xmlns:a16="http://schemas.microsoft.com/office/drawing/2014/main" id="{5C38D4FF-CE75-44EB-B3CE-5BB1A3670C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14" name="Freeform 230">
                <a:extLst>
                  <a:ext uri="{FF2B5EF4-FFF2-40B4-BE49-F238E27FC236}">
                    <a16:creationId xmlns:a16="http://schemas.microsoft.com/office/drawing/2014/main" id="{FA3B547B-BF27-4A9F-8892-8E03CCA36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15" name="Freeform 231">
                <a:extLst>
                  <a:ext uri="{FF2B5EF4-FFF2-40B4-BE49-F238E27FC236}">
                    <a16:creationId xmlns:a16="http://schemas.microsoft.com/office/drawing/2014/main" id="{635417EC-0D2C-4F60-80F2-F2D3C8962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16" name="Freeform 232">
                <a:extLst>
                  <a:ext uri="{FF2B5EF4-FFF2-40B4-BE49-F238E27FC236}">
                    <a16:creationId xmlns:a16="http://schemas.microsoft.com/office/drawing/2014/main" id="{69266ECF-89B3-4CA9-BEBB-E5DF152B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17" name="Freeform 233">
                <a:extLst>
                  <a:ext uri="{FF2B5EF4-FFF2-40B4-BE49-F238E27FC236}">
                    <a16:creationId xmlns:a16="http://schemas.microsoft.com/office/drawing/2014/main" id="{D9B96969-DA28-411D-A253-629EA85E8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18" name="Freeform 234">
                <a:extLst>
                  <a:ext uri="{FF2B5EF4-FFF2-40B4-BE49-F238E27FC236}">
                    <a16:creationId xmlns:a16="http://schemas.microsoft.com/office/drawing/2014/main" id="{66984ADC-9C15-4137-BF05-C30778885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19" name="Freeform 235">
                <a:extLst>
                  <a:ext uri="{FF2B5EF4-FFF2-40B4-BE49-F238E27FC236}">
                    <a16:creationId xmlns:a16="http://schemas.microsoft.com/office/drawing/2014/main" id="{164C5218-5234-41F1-81E7-2690F93B9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20" name="Freeform 236">
                <a:extLst>
                  <a:ext uri="{FF2B5EF4-FFF2-40B4-BE49-F238E27FC236}">
                    <a16:creationId xmlns:a16="http://schemas.microsoft.com/office/drawing/2014/main" id="{AB42F398-61E0-46D2-924C-F15A2F240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21" name="Freeform 237">
                <a:extLst>
                  <a:ext uri="{FF2B5EF4-FFF2-40B4-BE49-F238E27FC236}">
                    <a16:creationId xmlns:a16="http://schemas.microsoft.com/office/drawing/2014/main" id="{B256F49D-1843-41F0-856F-CAD6A701F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22" name="Freeform 238">
                <a:extLst>
                  <a:ext uri="{FF2B5EF4-FFF2-40B4-BE49-F238E27FC236}">
                    <a16:creationId xmlns:a16="http://schemas.microsoft.com/office/drawing/2014/main" id="{3CF0451C-E94F-4AA4-8C15-CD86046FE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23" name="Freeform 239">
                <a:extLst>
                  <a:ext uri="{FF2B5EF4-FFF2-40B4-BE49-F238E27FC236}">
                    <a16:creationId xmlns:a16="http://schemas.microsoft.com/office/drawing/2014/main" id="{CB49735E-2189-4E94-9307-CEF88B61F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24" name="Freeform 240">
                <a:extLst>
                  <a:ext uri="{FF2B5EF4-FFF2-40B4-BE49-F238E27FC236}">
                    <a16:creationId xmlns:a16="http://schemas.microsoft.com/office/drawing/2014/main" id="{77A8E3DD-A873-46B4-8D5D-8D468C4FB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25" name="Freeform 241">
                <a:extLst>
                  <a:ext uri="{FF2B5EF4-FFF2-40B4-BE49-F238E27FC236}">
                    <a16:creationId xmlns:a16="http://schemas.microsoft.com/office/drawing/2014/main" id="{9F2C4617-C617-46A7-AF92-6C5B68565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26" name="Freeform 242">
                <a:extLst>
                  <a:ext uri="{FF2B5EF4-FFF2-40B4-BE49-F238E27FC236}">
                    <a16:creationId xmlns:a16="http://schemas.microsoft.com/office/drawing/2014/main" id="{351F4FD5-99E8-4F16-9FBF-04B3672CB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27" name="Freeform 243">
                <a:extLst>
                  <a:ext uri="{FF2B5EF4-FFF2-40B4-BE49-F238E27FC236}">
                    <a16:creationId xmlns:a16="http://schemas.microsoft.com/office/drawing/2014/main" id="{A6A17F57-6F1D-4509-90A0-1500DA443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28" name="Freeform 244">
                <a:extLst>
                  <a:ext uri="{FF2B5EF4-FFF2-40B4-BE49-F238E27FC236}">
                    <a16:creationId xmlns:a16="http://schemas.microsoft.com/office/drawing/2014/main" id="{B42A6159-97C0-475D-B893-C2C655927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29" name="Freeform 245">
                <a:extLst>
                  <a:ext uri="{FF2B5EF4-FFF2-40B4-BE49-F238E27FC236}">
                    <a16:creationId xmlns:a16="http://schemas.microsoft.com/office/drawing/2014/main" id="{B9529F13-67D3-4F7E-9684-1D9B07F40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30" name="Freeform 246">
                <a:extLst>
                  <a:ext uri="{FF2B5EF4-FFF2-40B4-BE49-F238E27FC236}">
                    <a16:creationId xmlns:a16="http://schemas.microsoft.com/office/drawing/2014/main" id="{DDB19747-9B97-4082-9456-8335F8BCB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31" name="Freeform 247">
                <a:extLst>
                  <a:ext uri="{FF2B5EF4-FFF2-40B4-BE49-F238E27FC236}">
                    <a16:creationId xmlns:a16="http://schemas.microsoft.com/office/drawing/2014/main" id="{D4C385ED-E6D4-4D7B-A8D0-BA9710322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32" name="Freeform 248">
                <a:extLst>
                  <a:ext uri="{FF2B5EF4-FFF2-40B4-BE49-F238E27FC236}">
                    <a16:creationId xmlns:a16="http://schemas.microsoft.com/office/drawing/2014/main" id="{7A7E11F2-5C1D-4F11-AF96-ED3315445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33" name="Freeform 249">
                <a:extLst>
                  <a:ext uri="{FF2B5EF4-FFF2-40B4-BE49-F238E27FC236}">
                    <a16:creationId xmlns:a16="http://schemas.microsoft.com/office/drawing/2014/main" id="{95E16FF1-50AF-420F-8B09-6F7298414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34" name="Freeform 250">
                <a:extLst>
                  <a:ext uri="{FF2B5EF4-FFF2-40B4-BE49-F238E27FC236}">
                    <a16:creationId xmlns:a16="http://schemas.microsoft.com/office/drawing/2014/main" id="{F53203B5-DC23-4184-93ED-D01F0AD17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35" name="Freeform 251">
                <a:extLst>
                  <a:ext uri="{FF2B5EF4-FFF2-40B4-BE49-F238E27FC236}">
                    <a16:creationId xmlns:a16="http://schemas.microsoft.com/office/drawing/2014/main" id="{3B6BA829-7DF0-4DF2-B5D5-F2E821B3F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36" name="Freeform 252">
                <a:extLst>
                  <a:ext uri="{FF2B5EF4-FFF2-40B4-BE49-F238E27FC236}">
                    <a16:creationId xmlns:a16="http://schemas.microsoft.com/office/drawing/2014/main" id="{6A38D499-FFBF-4E94-87D7-46328402E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303" name="Text Box 253">
              <a:extLst>
                <a:ext uri="{FF2B5EF4-FFF2-40B4-BE49-F238E27FC236}">
                  <a16:creationId xmlns:a16="http://schemas.microsoft.com/office/drawing/2014/main" id="{9669CC00-4768-489E-8142-95B98C5D4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Group 254">
            <a:extLst>
              <a:ext uri="{FF2B5EF4-FFF2-40B4-BE49-F238E27FC236}">
                <a16:creationId xmlns:a16="http://schemas.microsoft.com/office/drawing/2014/main" id="{9B6FC269-1234-432F-82E4-CC902DCCD920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2470151"/>
            <a:ext cx="495300" cy="887413"/>
            <a:chOff x="4368" y="0"/>
            <a:chExt cx="1392" cy="1567"/>
          </a:xfrm>
        </p:grpSpPr>
        <p:grpSp>
          <p:nvGrpSpPr>
            <p:cNvPr id="53268" name="Group 255">
              <a:extLst>
                <a:ext uri="{FF2B5EF4-FFF2-40B4-BE49-F238E27FC236}">
                  <a16:creationId xmlns:a16="http://schemas.microsoft.com/office/drawing/2014/main" id="{CAEF1BF9-D293-4055-AEE3-A57579961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47040" name="Freeform 256">
                <a:extLst>
                  <a:ext uri="{FF2B5EF4-FFF2-40B4-BE49-F238E27FC236}">
                    <a16:creationId xmlns:a16="http://schemas.microsoft.com/office/drawing/2014/main" id="{06DB86E3-DC1B-45DC-9B17-4BB4937AC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41" name="Freeform 257">
                <a:extLst>
                  <a:ext uri="{FF2B5EF4-FFF2-40B4-BE49-F238E27FC236}">
                    <a16:creationId xmlns:a16="http://schemas.microsoft.com/office/drawing/2014/main" id="{1C8A81D6-14EE-4CA4-80FC-98EF8715A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42" name="Rectangle 258">
                <a:extLst>
                  <a:ext uri="{FF2B5EF4-FFF2-40B4-BE49-F238E27FC236}">
                    <a16:creationId xmlns:a16="http://schemas.microsoft.com/office/drawing/2014/main" id="{0AC579D9-9634-40C5-9D51-81BB4BC52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47043" name="Freeform 259">
                <a:extLst>
                  <a:ext uri="{FF2B5EF4-FFF2-40B4-BE49-F238E27FC236}">
                    <a16:creationId xmlns:a16="http://schemas.microsoft.com/office/drawing/2014/main" id="{C6835BD0-3F7D-4F29-B14C-9A540A4D9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44" name="Freeform 260">
                <a:extLst>
                  <a:ext uri="{FF2B5EF4-FFF2-40B4-BE49-F238E27FC236}">
                    <a16:creationId xmlns:a16="http://schemas.microsoft.com/office/drawing/2014/main" id="{E882E181-32F5-453D-915A-4A6AA989E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45" name="Freeform 261">
                <a:extLst>
                  <a:ext uri="{FF2B5EF4-FFF2-40B4-BE49-F238E27FC236}">
                    <a16:creationId xmlns:a16="http://schemas.microsoft.com/office/drawing/2014/main" id="{1D25157C-6D77-40BF-A62F-3695C92E1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46" name="Freeform 262">
                <a:extLst>
                  <a:ext uri="{FF2B5EF4-FFF2-40B4-BE49-F238E27FC236}">
                    <a16:creationId xmlns:a16="http://schemas.microsoft.com/office/drawing/2014/main" id="{AF3E9E3C-7360-4D64-9FE4-8D44EB4E68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47" name="Rectangle 263">
                <a:extLst>
                  <a:ext uri="{FF2B5EF4-FFF2-40B4-BE49-F238E27FC236}">
                    <a16:creationId xmlns:a16="http://schemas.microsoft.com/office/drawing/2014/main" id="{70150B1E-2CEE-45AE-BA41-DA518468A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47048" name="Freeform 264">
                <a:extLst>
                  <a:ext uri="{FF2B5EF4-FFF2-40B4-BE49-F238E27FC236}">
                    <a16:creationId xmlns:a16="http://schemas.microsoft.com/office/drawing/2014/main" id="{E17957B0-AE4F-4E8E-9587-0A9E66878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49" name="Freeform 265">
                <a:extLst>
                  <a:ext uri="{FF2B5EF4-FFF2-40B4-BE49-F238E27FC236}">
                    <a16:creationId xmlns:a16="http://schemas.microsoft.com/office/drawing/2014/main" id="{2C7EA083-9556-4072-9F19-C03047395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50" name="Freeform 266">
                <a:extLst>
                  <a:ext uri="{FF2B5EF4-FFF2-40B4-BE49-F238E27FC236}">
                    <a16:creationId xmlns:a16="http://schemas.microsoft.com/office/drawing/2014/main" id="{B2E28DE2-CCA3-4B88-8E3F-BC0DF7213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51" name="Freeform 267">
                <a:extLst>
                  <a:ext uri="{FF2B5EF4-FFF2-40B4-BE49-F238E27FC236}">
                    <a16:creationId xmlns:a16="http://schemas.microsoft.com/office/drawing/2014/main" id="{5C2587DA-83A6-44DB-B6BD-C8C591D6C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52" name="Freeform 268">
                <a:extLst>
                  <a:ext uri="{FF2B5EF4-FFF2-40B4-BE49-F238E27FC236}">
                    <a16:creationId xmlns:a16="http://schemas.microsoft.com/office/drawing/2014/main" id="{4682AE3B-EFA8-4E77-9A69-75A72F0BA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53" name="Freeform 269">
                <a:extLst>
                  <a:ext uri="{FF2B5EF4-FFF2-40B4-BE49-F238E27FC236}">
                    <a16:creationId xmlns:a16="http://schemas.microsoft.com/office/drawing/2014/main" id="{67CA82EB-0E50-4093-AD84-0784F861C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54" name="Freeform 270">
                <a:extLst>
                  <a:ext uri="{FF2B5EF4-FFF2-40B4-BE49-F238E27FC236}">
                    <a16:creationId xmlns:a16="http://schemas.microsoft.com/office/drawing/2014/main" id="{362F989F-B86F-402A-809B-0C2EAECC5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55" name="Freeform 271">
                <a:extLst>
                  <a:ext uri="{FF2B5EF4-FFF2-40B4-BE49-F238E27FC236}">
                    <a16:creationId xmlns:a16="http://schemas.microsoft.com/office/drawing/2014/main" id="{3457F02F-AC4B-4A31-AEC3-486205491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56" name="Freeform 272">
                <a:extLst>
                  <a:ext uri="{FF2B5EF4-FFF2-40B4-BE49-F238E27FC236}">
                    <a16:creationId xmlns:a16="http://schemas.microsoft.com/office/drawing/2014/main" id="{469E44FA-5C51-4CB7-9C54-3A283AF46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57" name="Freeform 273">
                <a:extLst>
                  <a:ext uri="{FF2B5EF4-FFF2-40B4-BE49-F238E27FC236}">
                    <a16:creationId xmlns:a16="http://schemas.microsoft.com/office/drawing/2014/main" id="{C7B6BA85-CF26-4588-A7D9-91D7DBFBB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58" name="Freeform 274">
                <a:extLst>
                  <a:ext uri="{FF2B5EF4-FFF2-40B4-BE49-F238E27FC236}">
                    <a16:creationId xmlns:a16="http://schemas.microsoft.com/office/drawing/2014/main" id="{AE1F55BA-1FC9-4B2E-88BF-E0046F903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59" name="Freeform 275">
                <a:extLst>
                  <a:ext uri="{FF2B5EF4-FFF2-40B4-BE49-F238E27FC236}">
                    <a16:creationId xmlns:a16="http://schemas.microsoft.com/office/drawing/2014/main" id="{C0DB9513-8EDA-47CF-939C-AB7249757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60" name="Freeform 276">
                <a:extLst>
                  <a:ext uri="{FF2B5EF4-FFF2-40B4-BE49-F238E27FC236}">
                    <a16:creationId xmlns:a16="http://schemas.microsoft.com/office/drawing/2014/main" id="{CD51904D-83D8-4512-90FC-D022A451E1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61" name="Freeform 277">
                <a:extLst>
                  <a:ext uri="{FF2B5EF4-FFF2-40B4-BE49-F238E27FC236}">
                    <a16:creationId xmlns:a16="http://schemas.microsoft.com/office/drawing/2014/main" id="{7E10A48B-75A0-444A-9C38-EC0716382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62" name="Freeform 278">
                <a:extLst>
                  <a:ext uri="{FF2B5EF4-FFF2-40B4-BE49-F238E27FC236}">
                    <a16:creationId xmlns:a16="http://schemas.microsoft.com/office/drawing/2014/main" id="{EF3B6463-A8E9-4569-AAA4-33BADD1B8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63" name="Freeform 279">
                <a:extLst>
                  <a:ext uri="{FF2B5EF4-FFF2-40B4-BE49-F238E27FC236}">
                    <a16:creationId xmlns:a16="http://schemas.microsoft.com/office/drawing/2014/main" id="{1A5C66C4-8FC3-4B09-85D4-95F496696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64" name="Freeform 280">
                <a:extLst>
                  <a:ext uri="{FF2B5EF4-FFF2-40B4-BE49-F238E27FC236}">
                    <a16:creationId xmlns:a16="http://schemas.microsoft.com/office/drawing/2014/main" id="{0ABA1F40-EB88-4455-A422-DE0CA7DDE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65" name="Freeform 281">
                <a:extLst>
                  <a:ext uri="{FF2B5EF4-FFF2-40B4-BE49-F238E27FC236}">
                    <a16:creationId xmlns:a16="http://schemas.microsoft.com/office/drawing/2014/main" id="{E634B1F8-657F-4846-B026-39644F019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66" name="Freeform 282">
                <a:extLst>
                  <a:ext uri="{FF2B5EF4-FFF2-40B4-BE49-F238E27FC236}">
                    <a16:creationId xmlns:a16="http://schemas.microsoft.com/office/drawing/2014/main" id="{22519F0D-4DB1-4710-92E8-2619F1FEC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67" name="Freeform 283">
                <a:extLst>
                  <a:ext uri="{FF2B5EF4-FFF2-40B4-BE49-F238E27FC236}">
                    <a16:creationId xmlns:a16="http://schemas.microsoft.com/office/drawing/2014/main" id="{5EEAD149-2750-453F-8743-7B89A2601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68" name="Freeform 284">
                <a:extLst>
                  <a:ext uri="{FF2B5EF4-FFF2-40B4-BE49-F238E27FC236}">
                    <a16:creationId xmlns:a16="http://schemas.microsoft.com/office/drawing/2014/main" id="{88143A60-4E8E-4957-8BBE-4D9769D93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69" name="Freeform 285">
                <a:extLst>
                  <a:ext uri="{FF2B5EF4-FFF2-40B4-BE49-F238E27FC236}">
                    <a16:creationId xmlns:a16="http://schemas.microsoft.com/office/drawing/2014/main" id="{99314DDB-8CF8-4422-A6EC-DAD1CF582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70" name="Freeform 286">
                <a:extLst>
                  <a:ext uri="{FF2B5EF4-FFF2-40B4-BE49-F238E27FC236}">
                    <a16:creationId xmlns:a16="http://schemas.microsoft.com/office/drawing/2014/main" id="{DF914908-C6ED-4E6E-B648-263D575B5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7071" name="Freeform 287">
                <a:extLst>
                  <a:ext uri="{FF2B5EF4-FFF2-40B4-BE49-F238E27FC236}">
                    <a16:creationId xmlns:a16="http://schemas.microsoft.com/office/drawing/2014/main" id="{7265FB65-9ED8-4D41-9623-C075D41CD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269" name="Text Box 288">
              <a:extLst>
                <a:ext uri="{FF2B5EF4-FFF2-40B4-BE49-F238E27FC236}">
                  <a16:creationId xmlns:a16="http://schemas.microsoft.com/office/drawing/2014/main" id="{D48AFC31-E37C-47FC-82EB-8BDB392CA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pic>
        <p:nvPicPr>
          <p:cNvPr id="247073" name="ImgPreview" descr="文件名: HH01635_.wmf&#10;关键字: 家庭, 手, 钥匙 ...&#10;文件大小: 11 KB">
            <a:extLst>
              <a:ext uri="{FF2B5EF4-FFF2-40B4-BE49-F238E27FC236}">
                <a16:creationId xmlns:a16="http://schemas.microsoft.com/office/drawing/2014/main" id="{66D41973-D274-4DCD-B377-2B78F6511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8" y="52514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5" name="ImgPreview" descr="文件名: PE02408_.wmf&#10;关键字: buildings, 人物, 任务 ...&#10;文件大小: 5 KB">
            <a:extLst>
              <a:ext uri="{FF2B5EF4-FFF2-40B4-BE49-F238E27FC236}">
                <a16:creationId xmlns:a16="http://schemas.microsoft.com/office/drawing/2014/main" id="{2A70D38B-7A10-4C98-A53B-9169FE7D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3429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7075" name="AutoShape 291">
            <a:extLst>
              <a:ext uri="{FF2B5EF4-FFF2-40B4-BE49-F238E27FC236}">
                <a16:creationId xmlns:a16="http://schemas.microsoft.com/office/drawing/2014/main" id="{13C81053-D8AE-4D6A-89B6-9CE67649D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6" y="2060576"/>
            <a:ext cx="288925" cy="360363"/>
          </a:xfrm>
          <a:prstGeom prst="downArrow">
            <a:avLst>
              <a:gd name="adj1" fmla="val 50000"/>
              <a:gd name="adj2" fmla="val 31181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247076" name="AutoShape 292">
            <a:extLst>
              <a:ext uri="{FF2B5EF4-FFF2-40B4-BE49-F238E27FC236}">
                <a16:creationId xmlns:a16="http://schemas.microsoft.com/office/drawing/2014/main" id="{F5FFFE9A-4CA7-4A6C-92AF-825E1A4FC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4941888"/>
            <a:ext cx="288925" cy="360362"/>
          </a:xfrm>
          <a:prstGeom prst="downArrow">
            <a:avLst>
              <a:gd name="adj1" fmla="val 50000"/>
              <a:gd name="adj2" fmla="val 31181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470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470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4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075" grpId="0" animBg="1"/>
      <p:bldP spid="24707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D7D3F8B6-B801-47DD-A821-4CBD4FE4A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作业</a:t>
            </a: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F6967310-5447-4CC0-AD0C-4F620ECBA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r>
              <a:rPr lang="en-US" altLang="zh-CN">
                <a:ea typeface="宋体" pitchFamily="2" charset="-122"/>
              </a:rPr>
              <a:t>6.4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6.5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6.6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6.7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6.9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0033D1C3-157B-4F5C-9A79-08C40A44D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排序算法</a:t>
            </a:r>
          </a:p>
        </p:txBody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4ADBD01F-26AC-4428-9FBA-6218D6491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135000"/>
              </a:lnSpc>
              <a:defRPr/>
            </a:pPr>
            <a:r>
              <a:rPr lang="zh-CN" altLang="en-US" sz="4000">
                <a:ea typeface="楷体_GB2312" pitchFamily="49" charset="-122"/>
              </a:rPr>
              <a:t>交换法排序</a:t>
            </a:r>
          </a:p>
          <a:p>
            <a:pPr eaLnBrk="1">
              <a:lnSpc>
                <a:spcPct val="135000"/>
              </a:lnSpc>
              <a:defRPr/>
            </a:pPr>
            <a:r>
              <a:rPr lang="zh-CN" altLang="en-US" sz="4000">
                <a:ea typeface="楷体_GB2312" pitchFamily="49" charset="-122"/>
              </a:rPr>
              <a:t>选择法排序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54CC6894-DA7C-4FA5-81CA-346386C692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/>
              <a:t>数组</a:t>
            </a:r>
            <a:r>
              <a:rPr lang="en-US" altLang="zh-CN"/>
              <a:t>(Array)</a:t>
            </a:r>
            <a:r>
              <a:rPr lang="zh-CN" altLang="en-US"/>
              <a:t>的定义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87F8DB13-DF2D-412E-8205-03D0E8BB8D3D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1774826" y="1557339"/>
            <a:ext cx="8893175" cy="12985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buFont typeface="Monotype Sorts" charset="2"/>
              <a:buNone/>
              <a:defRPr/>
            </a:pPr>
            <a:r>
              <a:rPr lang="zh-CN" altLang="en-US" sz="2400">
                <a:latin typeface="Courier New" pitchFamily="49" charset="0"/>
                <a:ea typeface="宋体" pitchFamily="2" charset="-122"/>
              </a:rPr>
              <a:t> 定义</a:t>
            </a:r>
          </a:p>
          <a:p>
            <a:pPr eaLnBrk="1">
              <a:buFont typeface="Monotype Sorts" charset="2"/>
              <a:buNone/>
              <a:defRPr/>
            </a:pPr>
            <a:r>
              <a:rPr lang="zh-CN" altLang="en-US" sz="2400">
                <a:latin typeface="Courier New" pitchFamily="49" charset="0"/>
                <a:ea typeface="宋体" pitchFamily="2" charset="-122"/>
              </a:rPr>
              <a:t> </a:t>
            </a:r>
            <a:r>
              <a:rPr lang="zh-CN" altLang="en-US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存储类型</a:t>
            </a:r>
            <a:r>
              <a:rPr lang="zh-CN" altLang="en-US" sz="2400">
                <a:latin typeface="Courier New" pitchFamily="49" charset="0"/>
                <a:ea typeface="宋体" pitchFamily="2" charset="-122"/>
              </a:rPr>
              <a:t> </a:t>
            </a:r>
            <a:r>
              <a:rPr lang="zh-CN" altLang="en-US" sz="2400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数据类型</a:t>
            </a:r>
            <a:r>
              <a:rPr lang="zh-CN" altLang="en-US" sz="2400">
                <a:latin typeface="Courier New" pitchFamily="49" charset="0"/>
                <a:ea typeface="宋体" pitchFamily="2" charset="-122"/>
              </a:rPr>
              <a:t> 数组名 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[</a:t>
            </a:r>
            <a:r>
              <a:rPr lang="zh-CN" altLang="en-US" sz="2400">
                <a:latin typeface="Courier New" pitchFamily="49" charset="0"/>
                <a:ea typeface="宋体" pitchFamily="2" charset="-122"/>
              </a:rPr>
              <a:t>整数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1] [</a:t>
            </a:r>
            <a:r>
              <a:rPr lang="zh-CN" altLang="en-US" sz="2400">
                <a:latin typeface="Courier New" pitchFamily="49" charset="0"/>
                <a:ea typeface="宋体" pitchFamily="2" charset="-122"/>
              </a:rPr>
              <a:t>整数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2] …… [</a:t>
            </a:r>
            <a:r>
              <a:rPr lang="zh-CN" altLang="en-US" sz="2400">
                <a:latin typeface="Courier New" pitchFamily="49" charset="0"/>
                <a:ea typeface="宋体" pitchFamily="2" charset="-122"/>
              </a:rPr>
              <a:t>整数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n];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BD72DD45-7FE9-4F38-B0E2-53F6748F7476}"/>
              </a:ext>
            </a:extLst>
          </p:cNvPr>
          <p:cNvGrpSpPr>
            <a:grpSpLocks/>
          </p:cNvGrpSpPr>
          <p:nvPr/>
        </p:nvGrpSpPr>
        <p:grpSpPr bwMode="auto">
          <a:xfrm>
            <a:off x="8253413" y="5994401"/>
            <a:ext cx="2093912" cy="665163"/>
            <a:chOff x="4080" y="1989"/>
            <a:chExt cx="1453" cy="603"/>
          </a:xfrm>
        </p:grpSpPr>
        <p:sp>
          <p:nvSpPr>
            <p:cNvPr id="9246" name="Text Box 9">
              <a:extLst>
                <a:ext uri="{FF2B5EF4-FFF2-40B4-BE49-F238E27FC236}">
                  <a16:creationId xmlns:a16="http://schemas.microsoft.com/office/drawing/2014/main" id="{6652D01D-A970-4643-BA0C-87D81A366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989"/>
              <a:ext cx="568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a[9]</a:t>
              </a:r>
            </a:p>
          </p:txBody>
        </p:sp>
        <p:grpSp>
          <p:nvGrpSpPr>
            <p:cNvPr id="9247" name="Group 10">
              <a:extLst>
                <a:ext uri="{FF2B5EF4-FFF2-40B4-BE49-F238E27FC236}">
                  <a16:creationId xmlns:a16="http://schemas.microsoft.com/office/drawing/2014/main" id="{6A0B899D-E11B-456D-8501-D522CE9BD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2" y="1989"/>
              <a:ext cx="941" cy="603"/>
              <a:chOff x="3408" y="1248"/>
              <a:chExt cx="941" cy="603"/>
            </a:xfrm>
          </p:grpSpPr>
          <p:pic>
            <p:nvPicPr>
              <p:cNvPr id="9248" name="Picture 11" descr="closedoor">
                <a:extLst>
                  <a:ext uri="{FF2B5EF4-FFF2-40B4-BE49-F238E27FC236}">
                    <a16:creationId xmlns:a16="http://schemas.microsoft.com/office/drawing/2014/main" id="{A9CE976F-8E4D-40B6-A28C-C1681E2AAF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1248"/>
                <a:ext cx="461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49" name="Picture 12" descr="closedoor">
                <a:extLst>
                  <a:ext uri="{FF2B5EF4-FFF2-40B4-BE49-F238E27FC236}">
                    <a16:creationId xmlns:a16="http://schemas.microsoft.com/office/drawing/2014/main" id="{212E33F1-E893-48D1-80CC-0E44AA28A8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1248"/>
                <a:ext cx="461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C0C7A8A1-45EC-4FA4-A4C8-4C1F10A19C1B}"/>
              </a:ext>
            </a:extLst>
          </p:cNvPr>
          <p:cNvGrpSpPr>
            <a:grpSpLocks/>
          </p:cNvGrpSpPr>
          <p:nvPr/>
        </p:nvGrpSpPr>
        <p:grpSpPr bwMode="auto">
          <a:xfrm>
            <a:off x="8253413" y="5284788"/>
            <a:ext cx="2093912" cy="665162"/>
            <a:chOff x="3840" y="2229"/>
            <a:chExt cx="1453" cy="603"/>
          </a:xfrm>
        </p:grpSpPr>
        <p:sp>
          <p:nvSpPr>
            <p:cNvPr id="9242" name="Text Box 14">
              <a:extLst>
                <a:ext uri="{FF2B5EF4-FFF2-40B4-BE49-F238E27FC236}">
                  <a16:creationId xmlns:a16="http://schemas.microsoft.com/office/drawing/2014/main" id="{3A646D04-33B5-44E9-B8D6-0EF90261E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261"/>
              <a:ext cx="568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a[8]</a:t>
              </a:r>
            </a:p>
          </p:txBody>
        </p:sp>
        <p:grpSp>
          <p:nvGrpSpPr>
            <p:cNvPr id="9243" name="Group 15">
              <a:extLst>
                <a:ext uri="{FF2B5EF4-FFF2-40B4-BE49-F238E27FC236}">
                  <a16:creationId xmlns:a16="http://schemas.microsoft.com/office/drawing/2014/main" id="{5AF74239-3234-4800-91BB-151C713488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2229"/>
              <a:ext cx="941" cy="603"/>
              <a:chOff x="3408" y="1248"/>
              <a:chExt cx="941" cy="603"/>
            </a:xfrm>
          </p:grpSpPr>
          <p:pic>
            <p:nvPicPr>
              <p:cNvPr id="9244" name="Picture 16" descr="closedoor">
                <a:extLst>
                  <a:ext uri="{FF2B5EF4-FFF2-40B4-BE49-F238E27FC236}">
                    <a16:creationId xmlns:a16="http://schemas.microsoft.com/office/drawing/2014/main" id="{B8618400-C5DD-4312-B362-1C790E51D6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1248"/>
                <a:ext cx="461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45" name="Picture 17" descr="closedoor">
                <a:extLst>
                  <a:ext uri="{FF2B5EF4-FFF2-40B4-BE49-F238E27FC236}">
                    <a16:creationId xmlns:a16="http://schemas.microsoft.com/office/drawing/2014/main" id="{BE867E5C-D7E1-4C5C-90FC-71267888F7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1248"/>
                <a:ext cx="461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3BF85509-A16D-4023-B27C-7F98BFBAF159}"/>
              </a:ext>
            </a:extLst>
          </p:cNvPr>
          <p:cNvGrpSpPr>
            <a:grpSpLocks/>
          </p:cNvGrpSpPr>
          <p:nvPr/>
        </p:nvGrpSpPr>
        <p:grpSpPr bwMode="auto">
          <a:xfrm>
            <a:off x="8264525" y="4578351"/>
            <a:ext cx="2082800" cy="665163"/>
            <a:chOff x="3559" y="2469"/>
            <a:chExt cx="1446" cy="603"/>
          </a:xfrm>
        </p:grpSpPr>
        <p:sp>
          <p:nvSpPr>
            <p:cNvPr id="9238" name="Text Box 19">
              <a:extLst>
                <a:ext uri="{FF2B5EF4-FFF2-40B4-BE49-F238E27FC236}">
                  <a16:creationId xmlns:a16="http://schemas.microsoft.com/office/drawing/2014/main" id="{1F7E9D41-323A-4375-A47B-59D84D715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9" y="2501"/>
              <a:ext cx="569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a[7]</a:t>
              </a:r>
            </a:p>
          </p:txBody>
        </p:sp>
        <p:grpSp>
          <p:nvGrpSpPr>
            <p:cNvPr id="9239" name="Group 20">
              <a:extLst>
                <a:ext uri="{FF2B5EF4-FFF2-40B4-BE49-F238E27FC236}">
                  <a16:creationId xmlns:a16="http://schemas.microsoft.com/office/drawing/2014/main" id="{70FD3031-D99D-459F-A352-716A93992E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4" y="2469"/>
              <a:ext cx="941" cy="603"/>
              <a:chOff x="3408" y="1248"/>
              <a:chExt cx="941" cy="603"/>
            </a:xfrm>
          </p:grpSpPr>
          <p:pic>
            <p:nvPicPr>
              <p:cNvPr id="9240" name="Picture 21" descr="closedoor">
                <a:extLst>
                  <a:ext uri="{FF2B5EF4-FFF2-40B4-BE49-F238E27FC236}">
                    <a16:creationId xmlns:a16="http://schemas.microsoft.com/office/drawing/2014/main" id="{7D5C54CF-92F5-480D-91CD-51797CF359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1248"/>
                <a:ext cx="461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41" name="Picture 22" descr="closedoor">
                <a:extLst>
                  <a:ext uri="{FF2B5EF4-FFF2-40B4-BE49-F238E27FC236}">
                    <a16:creationId xmlns:a16="http://schemas.microsoft.com/office/drawing/2014/main" id="{3920C427-6C96-40D5-8CCE-929C36E49B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1248"/>
                <a:ext cx="461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8" name="Group 23">
            <a:extLst>
              <a:ext uri="{FF2B5EF4-FFF2-40B4-BE49-F238E27FC236}">
                <a16:creationId xmlns:a16="http://schemas.microsoft.com/office/drawing/2014/main" id="{6CD8E9E1-B6E3-4E69-A8C2-E79AB50A2C20}"/>
              </a:ext>
            </a:extLst>
          </p:cNvPr>
          <p:cNvGrpSpPr>
            <a:grpSpLocks/>
          </p:cNvGrpSpPr>
          <p:nvPr/>
        </p:nvGrpSpPr>
        <p:grpSpPr bwMode="auto">
          <a:xfrm>
            <a:off x="8177214" y="3603626"/>
            <a:ext cx="2162175" cy="733425"/>
            <a:chOff x="2496" y="3356"/>
            <a:chExt cx="1501" cy="664"/>
          </a:xfrm>
        </p:grpSpPr>
        <p:sp>
          <p:nvSpPr>
            <p:cNvPr id="9234" name="Text Box 24">
              <a:extLst>
                <a:ext uri="{FF2B5EF4-FFF2-40B4-BE49-F238E27FC236}">
                  <a16:creationId xmlns:a16="http://schemas.microsoft.com/office/drawing/2014/main" id="{A0A8D15F-D71D-4F9B-9BF6-1200FD699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356"/>
              <a:ext cx="569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a[1]</a:t>
              </a:r>
            </a:p>
          </p:txBody>
        </p:sp>
        <p:grpSp>
          <p:nvGrpSpPr>
            <p:cNvPr id="9235" name="Group 25">
              <a:extLst>
                <a:ext uri="{FF2B5EF4-FFF2-40B4-BE49-F238E27FC236}">
                  <a16:creationId xmlns:a16="http://schemas.microsoft.com/office/drawing/2014/main" id="{1176BE31-D1AC-4B8B-9358-8235E8E0D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6" y="3417"/>
              <a:ext cx="941" cy="603"/>
              <a:chOff x="3408" y="1248"/>
              <a:chExt cx="941" cy="603"/>
            </a:xfrm>
          </p:grpSpPr>
          <p:pic>
            <p:nvPicPr>
              <p:cNvPr id="9236" name="Picture 26" descr="closedoor">
                <a:extLst>
                  <a:ext uri="{FF2B5EF4-FFF2-40B4-BE49-F238E27FC236}">
                    <a16:creationId xmlns:a16="http://schemas.microsoft.com/office/drawing/2014/main" id="{FCFA7FE3-A1D9-424B-82A9-2AC7F9A8BA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1248"/>
                <a:ext cx="461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37" name="Picture 27" descr="closedoor">
                <a:extLst>
                  <a:ext uri="{FF2B5EF4-FFF2-40B4-BE49-F238E27FC236}">
                    <a16:creationId xmlns:a16="http://schemas.microsoft.com/office/drawing/2014/main" id="{EE77FF9D-3292-494C-AF48-BBBA29452A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1248"/>
                <a:ext cx="461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11B13F5D-E603-4D95-9A4F-EEF65D781E40}"/>
              </a:ext>
            </a:extLst>
          </p:cNvPr>
          <p:cNvGrpSpPr>
            <a:grpSpLocks/>
          </p:cNvGrpSpPr>
          <p:nvPr/>
        </p:nvGrpSpPr>
        <p:grpSpPr bwMode="auto">
          <a:xfrm>
            <a:off x="8228014" y="2967038"/>
            <a:ext cx="2116137" cy="665162"/>
            <a:chOff x="2096" y="3669"/>
            <a:chExt cx="1469" cy="603"/>
          </a:xfrm>
        </p:grpSpPr>
        <p:sp>
          <p:nvSpPr>
            <p:cNvPr id="9230" name="Text Box 29">
              <a:extLst>
                <a:ext uri="{FF2B5EF4-FFF2-40B4-BE49-F238E27FC236}">
                  <a16:creationId xmlns:a16="http://schemas.microsoft.com/office/drawing/2014/main" id="{DC057925-0859-47A9-A2BF-CFF7BEF76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3750"/>
              <a:ext cx="569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a[0]</a:t>
              </a:r>
            </a:p>
          </p:txBody>
        </p:sp>
        <p:grpSp>
          <p:nvGrpSpPr>
            <p:cNvPr id="9231" name="Group 30">
              <a:extLst>
                <a:ext uri="{FF2B5EF4-FFF2-40B4-BE49-F238E27FC236}">
                  <a16:creationId xmlns:a16="http://schemas.microsoft.com/office/drawing/2014/main" id="{89504747-6186-43CF-BB98-E983BC039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4" y="3669"/>
              <a:ext cx="941" cy="603"/>
              <a:chOff x="3408" y="1248"/>
              <a:chExt cx="941" cy="603"/>
            </a:xfrm>
          </p:grpSpPr>
          <p:pic>
            <p:nvPicPr>
              <p:cNvPr id="9232" name="Picture 31" descr="closedoor">
                <a:extLst>
                  <a:ext uri="{FF2B5EF4-FFF2-40B4-BE49-F238E27FC236}">
                    <a16:creationId xmlns:a16="http://schemas.microsoft.com/office/drawing/2014/main" id="{98C14242-9BA6-4489-BC3F-49B3D99B03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1248"/>
                <a:ext cx="461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33" name="Picture 32" descr="closedoor">
                <a:extLst>
                  <a:ext uri="{FF2B5EF4-FFF2-40B4-BE49-F238E27FC236}">
                    <a16:creationId xmlns:a16="http://schemas.microsoft.com/office/drawing/2014/main" id="{8CD8ABC0-504B-427B-ABE3-1E89DF224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1248"/>
                <a:ext cx="461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7185" name="Text Box 33">
            <a:extLst>
              <a:ext uri="{FF2B5EF4-FFF2-40B4-BE49-F238E27FC236}">
                <a16:creationId xmlns:a16="http://schemas.microsoft.com/office/drawing/2014/main" id="{6F269FB0-85BA-44D2-97B4-2C1E87812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3063" y="3919538"/>
            <a:ext cx="742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4400" b="1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</a:p>
        </p:txBody>
      </p:sp>
      <p:grpSp>
        <p:nvGrpSpPr>
          <p:cNvPr id="12" name="Group 33">
            <a:extLst>
              <a:ext uri="{FF2B5EF4-FFF2-40B4-BE49-F238E27FC236}">
                <a16:creationId xmlns:a16="http://schemas.microsoft.com/office/drawing/2014/main" id="{CC099BCB-CBA9-47A7-9BFC-D7F495213F1A}"/>
              </a:ext>
            </a:extLst>
          </p:cNvPr>
          <p:cNvGrpSpPr>
            <a:grpSpLocks/>
          </p:cNvGrpSpPr>
          <p:nvPr/>
        </p:nvGrpSpPr>
        <p:grpSpPr bwMode="auto">
          <a:xfrm>
            <a:off x="6902451" y="1484314"/>
            <a:ext cx="2073275" cy="1011237"/>
            <a:chOff x="240" y="2688"/>
            <a:chExt cx="1488" cy="864"/>
          </a:xfrm>
        </p:grpSpPr>
        <p:sp>
          <p:nvSpPr>
            <p:cNvPr id="9228" name="AutoShape 34">
              <a:extLst>
                <a:ext uri="{FF2B5EF4-FFF2-40B4-BE49-F238E27FC236}">
                  <a16:creationId xmlns:a16="http://schemas.microsoft.com/office/drawing/2014/main" id="{2BB57C62-0A7F-4882-A99B-F6E644650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688"/>
              <a:ext cx="1488" cy="864"/>
            </a:xfrm>
            <a:prstGeom prst="cloudCallout">
              <a:avLst>
                <a:gd name="adj1" fmla="val 47176"/>
                <a:gd name="adj2" fmla="val 8622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zh-CN" altLang="en-US" b="1" i="1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29" name="Text Box 35">
              <a:extLst>
                <a:ext uri="{FF2B5EF4-FFF2-40B4-BE49-F238E27FC236}">
                  <a16:creationId xmlns:a16="http://schemas.microsoft.com/office/drawing/2014/main" id="{512AAA08-74B3-4A67-A1EB-0F058E551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46"/>
              <a:ext cx="1243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zh-CN" altLang="en-US" b="1" i="1">
                  <a:solidFill>
                    <a:schemeClr val="bg1"/>
                  </a:solidFill>
                  <a:ea typeface="宋体" panose="02010600030101010101" pitchFamily="2" charset="-122"/>
                </a:rPr>
                <a:t>数组首地址</a:t>
              </a:r>
              <a:endParaRPr kumimoji="1" lang="zh-CN" altLang="en-US" b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22596" name="Rectangle 3">
            <a:extLst>
              <a:ext uri="{FF2B5EF4-FFF2-40B4-BE49-F238E27FC236}">
                <a16:creationId xmlns:a16="http://schemas.microsoft.com/office/drawing/2014/main" id="{6B90CC81-0EEA-4C22-BCF8-35231CAE1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2565401"/>
            <a:ext cx="5761038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74650" indent="-374650" algn="ctr" eaLnBrk="1">
              <a:lnSpc>
                <a:spcPct val="12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a[10];</a:t>
            </a:r>
          </a:p>
          <a:p>
            <a:pPr marL="374650" indent="-374650" eaLnBrk="1">
              <a:lnSpc>
                <a:spcPct val="12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定义一个有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10</a:t>
            </a: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个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型元素的数组</a:t>
            </a:r>
            <a:endParaRPr lang="en-US" altLang="zh-CN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  <a:p>
            <a:pPr marL="850900" lvl="1" indent="-285750" eaLnBrk="1">
              <a:lnSpc>
                <a:spcPct val="125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zh-CN" altLang="en-US" sz="20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系统会在内存分配连续的</a:t>
            </a: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10</a:t>
            </a:r>
            <a:r>
              <a:rPr lang="zh-CN" altLang="en-US" sz="20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个</a:t>
            </a: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zh-CN" altLang="en-US" sz="20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空间给此数组</a:t>
            </a:r>
          </a:p>
          <a:p>
            <a:pPr marL="374650" indent="-374650" eaLnBrk="1">
              <a:lnSpc>
                <a:spcPct val="12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直接对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a</a:t>
            </a: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的访问，就是访问此数组的首地址</a:t>
            </a:r>
            <a:endParaRPr lang="en-US" altLang="zh-CN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2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2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2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2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2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2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2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2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2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2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2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2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380" name="Picture 188" descr="j0240719">
            <a:extLst>
              <a:ext uri="{FF2B5EF4-FFF2-40B4-BE49-F238E27FC236}">
                <a16:creationId xmlns:a16="http://schemas.microsoft.com/office/drawing/2014/main" id="{FB6B2FDD-8A06-4472-A437-6769154863A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9289" y="1431926"/>
            <a:ext cx="1163637" cy="182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3" name="Picture 197" descr="j0240719">
            <a:extLst>
              <a:ext uri="{FF2B5EF4-FFF2-40B4-BE49-F238E27FC236}">
                <a16:creationId xmlns:a16="http://schemas.microsoft.com/office/drawing/2014/main" id="{411694E4-80DE-46F1-8C67-E0DDF5870419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19738" y="928688"/>
            <a:ext cx="1484312" cy="233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4" name="Picture 200" descr="j0240719">
            <a:extLst>
              <a:ext uri="{FF2B5EF4-FFF2-40B4-BE49-F238E27FC236}">
                <a16:creationId xmlns:a16="http://schemas.microsoft.com/office/drawing/2014/main" id="{C5034A17-AE30-4354-B027-89E420768EA2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9963" y="1908175"/>
            <a:ext cx="933450" cy="1466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5" name="Picture 203" descr="j0240719">
            <a:extLst>
              <a:ext uri="{FF2B5EF4-FFF2-40B4-BE49-F238E27FC236}">
                <a16:creationId xmlns:a16="http://schemas.microsoft.com/office/drawing/2014/main" id="{01AA30A2-8ED8-450D-AD3C-C1BFDB450C9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56625" y="1216026"/>
            <a:ext cx="1284288" cy="2016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398" name="Picture 206" descr="j0240719">
            <a:extLst>
              <a:ext uri="{FF2B5EF4-FFF2-40B4-BE49-F238E27FC236}">
                <a16:creationId xmlns:a16="http://schemas.microsoft.com/office/drawing/2014/main" id="{FE776EF4-5C5B-4C11-A84E-EC067A17B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712788"/>
            <a:ext cx="1622425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4400" name="Arc 208">
            <a:extLst>
              <a:ext uri="{FF2B5EF4-FFF2-40B4-BE49-F238E27FC236}">
                <a16:creationId xmlns:a16="http://schemas.microsoft.com/office/drawing/2014/main" id="{9001FB4D-D8DD-4DC6-9CF5-0DD26F1BCD98}"/>
              </a:ext>
            </a:extLst>
          </p:cNvPr>
          <p:cNvSpPr>
            <a:spLocks/>
          </p:cNvSpPr>
          <p:nvPr/>
        </p:nvSpPr>
        <p:spPr bwMode="auto">
          <a:xfrm rot="2418144" flipV="1">
            <a:off x="2782889" y="2946400"/>
            <a:ext cx="936625" cy="863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4406" name="Arc 214">
            <a:extLst>
              <a:ext uri="{FF2B5EF4-FFF2-40B4-BE49-F238E27FC236}">
                <a16:creationId xmlns:a16="http://schemas.microsoft.com/office/drawing/2014/main" id="{5CBACA6D-103A-46A8-86A3-A8FB5B221817}"/>
              </a:ext>
            </a:extLst>
          </p:cNvPr>
          <p:cNvSpPr>
            <a:spLocks/>
          </p:cNvSpPr>
          <p:nvPr/>
        </p:nvSpPr>
        <p:spPr bwMode="auto">
          <a:xfrm rot="2418144" flipV="1">
            <a:off x="2627313" y="2159000"/>
            <a:ext cx="3046412" cy="2254250"/>
          </a:xfrm>
          <a:custGeom>
            <a:avLst/>
            <a:gdLst>
              <a:gd name="G0" fmla="+- 0 0 0"/>
              <a:gd name="G1" fmla="+- 21433 0 0"/>
              <a:gd name="G2" fmla="+- 21600 0 0"/>
              <a:gd name="T0" fmla="*/ 2684 w 21600"/>
              <a:gd name="T1" fmla="*/ 0 h 21433"/>
              <a:gd name="T2" fmla="*/ 21600 w 21600"/>
              <a:gd name="T3" fmla="*/ 21433 h 21433"/>
              <a:gd name="T4" fmla="*/ 0 w 21600"/>
              <a:gd name="T5" fmla="*/ 21433 h 2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433" fill="none" extrusionOk="0">
                <a:moveTo>
                  <a:pt x="2683" y="0"/>
                </a:moveTo>
                <a:cubicBezTo>
                  <a:pt x="13491" y="1353"/>
                  <a:pt x="21600" y="10541"/>
                  <a:pt x="21600" y="21433"/>
                </a:cubicBezTo>
              </a:path>
              <a:path w="21600" h="21433" stroke="0" extrusionOk="0">
                <a:moveTo>
                  <a:pt x="2683" y="0"/>
                </a:moveTo>
                <a:cubicBezTo>
                  <a:pt x="13491" y="1353"/>
                  <a:pt x="21600" y="10541"/>
                  <a:pt x="21600" y="21433"/>
                </a:cubicBezTo>
                <a:lnTo>
                  <a:pt x="0" y="21433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4407" name="Arc 215">
            <a:extLst>
              <a:ext uri="{FF2B5EF4-FFF2-40B4-BE49-F238E27FC236}">
                <a16:creationId xmlns:a16="http://schemas.microsoft.com/office/drawing/2014/main" id="{6F5372C0-E0C3-4F51-B2DA-5FD823A1F170}"/>
              </a:ext>
            </a:extLst>
          </p:cNvPr>
          <p:cNvSpPr>
            <a:spLocks/>
          </p:cNvSpPr>
          <p:nvPr/>
        </p:nvSpPr>
        <p:spPr bwMode="auto">
          <a:xfrm rot="2418144" flipV="1">
            <a:off x="2781300" y="1509714"/>
            <a:ext cx="4229100" cy="3349625"/>
          </a:xfrm>
          <a:custGeom>
            <a:avLst/>
            <a:gdLst>
              <a:gd name="G0" fmla="+- 0 0 0"/>
              <a:gd name="G1" fmla="+- 21433 0 0"/>
              <a:gd name="G2" fmla="+- 21600 0 0"/>
              <a:gd name="T0" fmla="*/ 2684 w 21590"/>
              <a:gd name="T1" fmla="*/ 0 h 21433"/>
              <a:gd name="T2" fmla="*/ 21590 w 21590"/>
              <a:gd name="T3" fmla="*/ 20766 h 21433"/>
              <a:gd name="T4" fmla="*/ 0 w 21590"/>
              <a:gd name="T5" fmla="*/ 21433 h 2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0" h="21433" fill="none" extrusionOk="0">
                <a:moveTo>
                  <a:pt x="2683" y="0"/>
                </a:moveTo>
                <a:cubicBezTo>
                  <a:pt x="13239" y="1322"/>
                  <a:pt x="21261" y="10132"/>
                  <a:pt x="21589" y="20766"/>
                </a:cubicBezTo>
              </a:path>
              <a:path w="21590" h="21433" stroke="0" extrusionOk="0">
                <a:moveTo>
                  <a:pt x="2683" y="0"/>
                </a:moveTo>
                <a:cubicBezTo>
                  <a:pt x="13239" y="1322"/>
                  <a:pt x="21261" y="10132"/>
                  <a:pt x="21589" y="20766"/>
                </a:cubicBezTo>
                <a:lnTo>
                  <a:pt x="0" y="21433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4408" name="Arc 216">
            <a:extLst>
              <a:ext uri="{FF2B5EF4-FFF2-40B4-BE49-F238E27FC236}">
                <a16:creationId xmlns:a16="http://schemas.microsoft.com/office/drawing/2014/main" id="{CB64E0BA-C037-435A-B49E-542456469358}"/>
              </a:ext>
            </a:extLst>
          </p:cNvPr>
          <p:cNvSpPr>
            <a:spLocks/>
          </p:cNvSpPr>
          <p:nvPr/>
        </p:nvSpPr>
        <p:spPr bwMode="auto">
          <a:xfrm rot="2418144" flipV="1">
            <a:off x="2822575" y="828676"/>
            <a:ext cx="5837238" cy="4575175"/>
          </a:xfrm>
          <a:custGeom>
            <a:avLst/>
            <a:gdLst>
              <a:gd name="G0" fmla="+- 0 0 0"/>
              <a:gd name="G1" fmla="+- 21433 0 0"/>
              <a:gd name="G2" fmla="+- 21600 0 0"/>
              <a:gd name="T0" fmla="*/ 2684 w 21590"/>
              <a:gd name="T1" fmla="*/ 0 h 21433"/>
              <a:gd name="T2" fmla="*/ 21590 w 21590"/>
              <a:gd name="T3" fmla="*/ 20766 h 21433"/>
              <a:gd name="T4" fmla="*/ 0 w 21590"/>
              <a:gd name="T5" fmla="*/ 21433 h 2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0" h="21433" fill="none" extrusionOk="0">
                <a:moveTo>
                  <a:pt x="2683" y="0"/>
                </a:moveTo>
                <a:cubicBezTo>
                  <a:pt x="13239" y="1322"/>
                  <a:pt x="21261" y="10132"/>
                  <a:pt x="21589" y="20766"/>
                </a:cubicBezTo>
              </a:path>
              <a:path w="21590" h="21433" stroke="0" extrusionOk="0">
                <a:moveTo>
                  <a:pt x="2683" y="0"/>
                </a:moveTo>
                <a:cubicBezTo>
                  <a:pt x="13239" y="1322"/>
                  <a:pt x="21261" y="10132"/>
                  <a:pt x="21589" y="20766"/>
                </a:cubicBezTo>
                <a:lnTo>
                  <a:pt x="0" y="21433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4410" name="Picture 218" descr="j0240719">
            <a:extLst>
              <a:ext uri="{FF2B5EF4-FFF2-40B4-BE49-F238E27FC236}">
                <a16:creationId xmlns:a16="http://schemas.microsoft.com/office/drawing/2014/main" id="{ED21C6E2-D3BB-44B5-B0B1-3CEDD5FBF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9" y="4024313"/>
            <a:ext cx="1163637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411" name="Picture 219" descr="j0240719">
            <a:extLst>
              <a:ext uri="{FF2B5EF4-FFF2-40B4-BE49-F238E27FC236}">
                <a16:creationId xmlns:a16="http://schemas.microsoft.com/office/drawing/2014/main" id="{3A4495FC-5687-41F4-BEC2-4BB2946CB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521075"/>
            <a:ext cx="1484312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412" name="Picture 220" descr="j0240719">
            <a:extLst>
              <a:ext uri="{FF2B5EF4-FFF2-40B4-BE49-F238E27FC236}">
                <a16:creationId xmlns:a16="http://schemas.microsoft.com/office/drawing/2014/main" id="{E9C193DC-307A-4C35-B03F-3E2379AB9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4359275"/>
            <a:ext cx="9334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413" name="Picture 221" descr="j0240719">
            <a:extLst>
              <a:ext uri="{FF2B5EF4-FFF2-40B4-BE49-F238E27FC236}">
                <a16:creationId xmlns:a16="http://schemas.microsoft.com/office/drawing/2014/main" id="{6D9127A9-2CDB-42C6-B492-A1089F5AB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25" y="3808414"/>
            <a:ext cx="128428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414" name="Picture 222" descr="j0240719">
            <a:extLst>
              <a:ext uri="{FF2B5EF4-FFF2-40B4-BE49-F238E27FC236}">
                <a16:creationId xmlns:a16="http://schemas.microsoft.com/office/drawing/2014/main" id="{7E926482-51A7-4296-984C-CBD3C405E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1" y="3305175"/>
            <a:ext cx="1622425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4415" name="Arc 223">
            <a:extLst>
              <a:ext uri="{FF2B5EF4-FFF2-40B4-BE49-F238E27FC236}">
                <a16:creationId xmlns:a16="http://schemas.microsoft.com/office/drawing/2014/main" id="{32E58AB3-8BC1-417E-9D95-C013288DA027}"/>
              </a:ext>
            </a:extLst>
          </p:cNvPr>
          <p:cNvSpPr>
            <a:spLocks/>
          </p:cNvSpPr>
          <p:nvPr/>
        </p:nvSpPr>
        <p:spPr bwMode="auto">
          <a:xfrm rot="2418144" flipV="1">
            <a:off x="4727576" y="5538788"/>
            <a:ext cx="936625" cy="863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4416" name="Arc 224">
            <a:extLst>
              <a:ext uri="{FF2B5EF4-FFF2-40B4-BE49-F238E27FC236}">
                <a16:creationId xmlns:a16="http://schemas.microsoft.com/office/drawing/2014/main" id="{2C95D852-65AC-4559-86C4-382191D3921A}"/>
              </a:ext>
            </a:extLst>
          </p:cNvPr>
          <p:cNvSpPr>
            <a:spLocks/>
          </p:cNvSpPr>
          <p:nvPr/>
        </p:nvSpPr>
        <p:spPr bwMode="auto">
          <a:xfrm rot="2418144" flipV="1">
            <a:off x="4540251" y="4719638"/>
            <a:ext cx="3038475" cy="2252662"/>
          </a:xfrm>
          <a:custGeom>
            <a:avLst/>
            <a:gdLst>
              <a:gd name="G0" fmla="+- 0 0 0"/>
              <a:gd name="G1" fmla="+- 21433 0 0"/>
              <a:gd name="G2" fmla="+- 21600 0 0"/>
              <a:gd name="T0" fmla="*/ 2684 w 21590"/>
              <a:gd name="T1" fmla="*/ 0 h 21433"/>
              <a:gd name="T2" fmla="*/ 21590 w 21590"/>
              <a:gd name="T3" fmla="*/ 20766 h 21433"/>
              <a:gd name="T4" fmla="*/ 0 w 21590"/>
              <a:gd name="T5" fmla="*/ 21433 h 2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0" h="21433" fill="none" extrusionOk="0">
                <a:moveTo>
                  <a:pt x="2683" y="0"/>
                </a:moveTo>
                <a:cubicBezTo>
                  <a:pt x="13239" y="1322"/>
                  <a:pt x="21261" y="10132"/>
                  <a:pt x="21589" y="20766"/>
                </a:cubicBezTo>
              </a:path>
              <a:path w="21590" h="21433" stroke="0" extrusionOk="0">
                <a:moveTo>
                  <a:pt x="2683" y="0"/>
                </a:moveTo>
                <a:cubicBezTo>
                  <a:pt x="13239" y="1322"/>
                  <a:pt x="21261" y="10132"/>
                  <a:pt x="21589" y="20766"/>
                </a:cubicBezTo>
                <a:lnTo>
                  <a:pt x="0" y="21433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4417" name="Arc 225">
            <a:extLst>
              <a:ext uri="{FF2B5EF4-FFF2-40B4-BE49-F238E27FC236}">
                <a16:creationId xmlns:a16="http://schemas.microsoft.com/office/drawing/2014/main" id="{2E696E37-9892-43B1-AEDB-844A289E16A2}"/>
              </a:ext>
            </a:extLst>
          </p:cNvPr>
          <p:cNvSpPr>
            <a:spLocks/>
          </p:cNvSpPr>
          <p:nvPr/>
        </p:nvSpPr>
        <p:spPr bwMode="auto">
          <a:xfrm rot="2418144" flipV="1">
            <a:off x="4503739" y="4252914"/>
            <a:ext cx="4179887" cy="3063875"/>
          </a:xfrm>
          <a:custGeom>
            <a:avLst/>
            <a:gdLst>
              <a:gd name="G0" fmla="+- 0 0 0"/>
              <a:gd name="G1" fmla="+- 21433 0 0"/>
              <a:gd name="G2" fmla="+- 21600 0 0"/>
              <a:gd name="T0" fmla="*/ 2684 w 21590"/>
              <a:gd name="T1" fmla="*/ 0 h 21433"/>
              <a:gd name="T2" fmla="*/ 21590 w 21590"/>
              <a:gd name="T3" fmla="*/ 20766 h 21433"/>
              <a:gd name="T4" fmla="*/ 0 w 21590"/>
              <a:gd name="T5" fmla="*/ 21433 h 2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0" h="21433" fill="none" extrusionOk="0">
                <a:moveTo>
                  <a:pt x="2683" y="0"/>
                </a:moveTo>
                <a:cubicBezTo>
                  <a:pt x="13239" y="1322"/>
                  <a:pt x="21261" y="10132"/>
                  <a:pt x="21589" y="20766"/>
                </a:cubicBezTo>
              </a:path>
              <a:path w="21590" h="21433" stroke="0" extrusionOk="0">
                <a:moveTo>
                  <a:pt x="2683" y="0"/>
                </a:moveTo>
                <a:cubicBezTo>
                  <a:pt x="13239" y="1322"/>
                  <a:pt x="21261" y="10132"/>
                  <a:pt x="21589" y="20766"/>
                </a:cubicBezTo>
                <a:lnTo>
                  <a:pt x="0" y="21433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4421" name="Rectangle 229">
            <a:extLst>
              <a:ext uri="{FF2B5EF4-FFF2-40B4-BE49-F238E27FC236}">
                <a16:creationId xmlns:a16="http://schemas.microsoft.com/office/drawing/2014/main" id="{1B81320A-4257-4C58-B4E9-C826F6B3E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5501" y="188914"/>
            <a:ext cx="3097213" cy="8397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交换法排序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-0.19896 0.003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4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19636 0.003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64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9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6 L -0.20712 -0.0018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64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01181 L 0.20625 -0.008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64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406" name="Picture 22" descr="j0240719">
            <a:extLst>
              <a:ext uri="{FF2B5EF4-FFF2-40B4-BE49-F238E27FC236}">
                <a16:creationId xmlns:a16="http://schemas.microsoft.com/office/drawing/2014/main" id="{113C7F15-DCFD-4443-83F6-FD8F6E168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4189414"/>
            <a:ext cx="128428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386" name="Picture 2" descr="j0240719">
            <a:extLst>
              <a:ext uri="{FF2B5EF4-FFF2-40B4-BE49-F238E27FC236}">
                <a16:creationId xmlns:a16="http://schemas.microsoft.com/office/drawing/2014/main" id="{2C8CA942-076D-444F-A782-85D5A211C76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5964" y="1697038"/>
            <a:ext cx="1163637" cy="1827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8" name="Picture 3" descr="j0240719">
            <a:extLst>
              <a:ext uri="{FF2B5EF4-FFF2-40B4-BE49-F238E27FC236}">
                <a16:creationId xmlns:a16="http://schemas.microsoft.com/office/drawing/2014/main" id="{3B4AABCE-EDC6-47A1-8488-1B40407B8A49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35413" y="1052513"/>
            <a:ext cx="1484312" cy="233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9" name="Picture 4" descr="j0240719">
            <a:extLst>
              <a:ext uri="{FF2B5EF4-FFF2-40B4-BE49-F238E27FC236}">
                <a16:creationId xmlns:a16="http://schemas.microsoft.com/office/drawing/2014/main" id="{E1C71CB4-305F-4DBB-9C48-9B0AC09EC099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07300" y="2032000"/>
            <a:ext cx="933450" cy="1466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389" name="Picture 5" descr="j0240719">
            <a:extLst>
              <a:ext uri="{FF2B5EF4-FFF2-40B4-BE49-F238E27FC236}">
                <a16:creationId xmlns:a16="http://schemas.microsoft.com/office/drawing/2014/main" id="{10EDE5A4-787A-409B-A6C1-CC2565D8979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43964" y="1339851"/>
            <a:ext cx="1284287" cy="2016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1" name="Picture 6" descr="j0240719">
            <a:extLst>
              <a:ext uri="{FF2B5EF4-FFF2-40B4-BE49-F238E27FC236}">
                <a16:creationId xmlns:a16="http://schemas.microsoft.com/office/drawing/2014/main" id="{03F5565C-CA4F-4A62-8968-C9AEF1A9F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836613"/>
            <a:ext cx="1622425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391" name="Arc 7">
            <a:extLst>
              <a:ext uri="{FF2B5EF4-FFF2-40B4-BE49-F238E27FC236}">
                <a16:creationId xmlns:a16="http://schemas.microsoft.com/office/drawing/2014/main" id="{37CD3F3B-7864-4187-A8FC-2D7EB291FFF2}"/>
              </a:ext>
            </a:extLst>
          </p:cNvPr>
          <p:cNvSpPr>
            <a:spLocks/>
          </p:cNvSpPr>
          <p:nvPr/>
        </p:nvSpPr>
        <p:spPr bwMode="auto">
          <a:xfrm rot="2418144" flipV="1">
            <a:off x="6742114" y="2997200"/>
            <a:ext cx="936625" cy="863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2392" name="Arc 8">
            <a:extLst>
              <a:ext uri="{FF2B5EF4-FFF2-40B4-BE49-F238E27FC236}">
                <a16:creationId xmlns:a16="http://schemas.microsoft.com/office/drawing/2014/main" id="{6F66089E-DDCB-49CB-A55E-5881A2A99677}"/>
              </a:ext>
            </a:extLst>
          </p:cNvPr>
          <p:cNvSpPr>
            <a:spLocks/>
          </p:cNvSpPr>
          <p:nvPr/>
        </p:nvSpPr>
        <p:spPr bwMode="auto">
          <a:xfrm rot="2418144" flipV="1">
            <a:off x="6599238" y="2486025"/>
            <a:ext cx="2398712" cy="1766888"/>
          </a:xfrm>
          <a:custGeom>
            <a:avLst/>
            <a:gdLst>
              <a:gd name="G0" fmla="+- 0 0 0"/>
              <a:gd name="G1" fmla="+- 21433 0 0"/>
              <a:gd name="G2" fmla="+- 21600 0 0"/>
              <a:gd name="T0" fmla="*/ 2684 w 21600"/>
              <a:gd name="T1" fmla="*/ 0 h 21433"/>
              <a:gd name="T2" fmla="*/ 21600 w 21600"/>
              <a:gd name="T3" fmla="*/ 21433 h 21433"/>
              <a:gd name="T4" fmla="*/ 0 w 21600"/>
              <a:gd name="T5" fmla="*/ 21433 h 2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433" fill="none" extrusionOk="0">
                <a:moveTo>
                  <a:pt x="2683" y="0"/>
                </a:moveTo>
                <a:cubicBezTo>
                  <a:pt x="13491" y="1353"/>
                  <a:pt x="21600" y="10541"/>
                  <a:pt x="21600" y="21433"/>
                </a:cubicBezTo>
              </a:path>
              <a:path w="21600" h="21433" stroke="0" extrusionOk="0">
                <a:moveTo>
                  <a:pt x="2683" y="0"/>
                </a:moveTo>
                <a:cubicBezTo>
                  <a:pt x="13491" y="1353"/>
                  <a:pt x="21600" y="10541"/>
                  <a:pt x="21600" y="21433"/>
                </a:cubicBezTo>
                <a:lnTo>
                  <a:pt x="0" y="21433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2403" name="Picture 19" descr="j0240719">
            <a:extLst>
              <a:ext uri="{FF2B5EF4-FFF2-40B4-BE49-F238E27FC236}">
                <a16:creationId xmlns:a16="http://schemas.microsoft.com/office/drawing/2014/main" id="{112425AB-48DA-4A5C-9FE1-99B5781C0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614" y="4405313"/>
            <a:ext cx="1163637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404" name="Picture 20" descr="j0240719">
            <a:extLst>
              <a:ext uri="{FF2B5EF4-FFF2-40B4-BE49-F238E27FC236}">
                <a16:creationId xmlns:a16="http://schemas.microsoft.com/office/drawing/2014/main" id="{0986E65F-CFD2-4FC1-B0C3-F58C50A3C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3902075"/>
            <a:ext cx="1484312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405" name="Picture 21" descr="j0240719">
            <a:extLst>
              <a:ext uri="{FF2B5EF4-FFF2-40B4-BE49-F238E27FC236}">
                <a16:creationId xmlns:a16="http://schemas.microsoft.com/office/drawing/2014/main" id="{AB4A82DC-A17C-42CF-BCDD-127C7459F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4740275"/>
            <a:ext cx="9334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407" name="Picture 23" descr="j0240719">
            <a:extLst>
              <a:ext uri="{FF2B5EF4-FFF2-40B4-BE49-F238E27FC236}">
                <a16:creationId xmlns:a16="http://schemas.microsoft.com/office/drawing/2014/main" id="{B5DF3A81-431A-4F93-92ED-D1066C220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3686175"/>
            <a:ext cx="1622425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408" name="Arc 24">
            <a:extLst>
              <a:ext uri="{FF2B5EF4-FFF2-40B4-BE49-F238E27FC236}">
                <a16:creationId xmlns:a16="http://schemas.microsoft.com/office/drawing/2014/main" id="{14D67B17-3F18-452E-A79A-E7F3E133AC7E}"/>
              </a:ext>
            </a:extLst>
          </p:cNvPr>
          <p:cNvSpPr>
            <a:spLocks/>
          </p:cNvSpPr>
          <p:nvPr/>
        </p:nvSpPr>
        <p:spPr bwMode="auto">
          <a:xfrm rot="2418144" flipV="1">
            <a:off x="8326439" y="5846763"/>
            <a:ext cx="936625" cy="863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2410" name="Rectangle 26">
            <a:extLst>
              <a:ext uri="{FF2B5EF4-FFF2-40B4-BE49-F238E27FC236}">
                <a16:creationId xmlns:a16="http://schemas.microsoft.com/office/drawing/2014/main" id="{8740423B-50DC-4C57-AA93-50F832E2A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5501" y="188914"/>
            <a:ext cx="3097213" cy="8397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交换法排序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3924 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347 L 0.33211 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-0.16475 -0.0023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0417 L 0.16562 0.0023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CF188FDB-ED75-422B-9692-F563A530C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交换法排序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9D67AFC5-CDA3-4D66-84EA-712DD0E36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628776"/>
            <a:ext cx="8280400" cy="4321175"/>
          </a:xfrm>
        </p:spPr>
        <p:txBody>
          <a:bodyPr/>
          <a:lstStyle/>
          <a:p>
            <a:pPr eaLnBrk="1">
              <a:buFont typeface="Monotype Sorts" charset="2"/>
              <a:buNone/>
              <a:defRPr/>
            </a:pP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交换法排序    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(i=0; i&lt;n-1; i++)  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(j=</a:t>
            </a:r>
            <a:r>
              <a:rPr lang="en-US" altLang="zh-CN" sz="2400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i+1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; j&lt;n; j++) 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{  </a:t>
            </a:r>
          </a:p>
          <a:p>
            <a:pPr eaLnBrk="1">
              <a:buFont typeface="Monotype Sorts" charset="2"/>
              <a:buNone/>
              <a:defRPr/>
            </a:pP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	  </a:t>
            </a:r>
            <a:r>
              <a:rPr lang="en-US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(score[j] &gt; score[i])</a:t>
            </a:r>
            <a:endParaRPr lang="zh-CN" altLang="en-US" sz="24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buFont typeface="Monotype Sorts" charset="2"/>
              <a:buNone/>
              <a:defRPr/>
            </a:pP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 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zh-CN" altLang="en-US" sz="2400" u="sng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交换</a:t>
            </a: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成绩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score[j]</a:t>
            </a: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score[i]"</a:t>
            </a: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，</a:t>
            </a:r>
          </a:p>
          <a:p>
            <a:pPr eaLnBrk="1">
              <a:buFont typeface="Monotype Sorts" charset="2"/>
              <a:buNone/>
              <a:defRPr/>
            </a:pP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       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zh-CN" altLang="en-US" sz="2400" u="sng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交换</a:t>
            </a: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学号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num[j]</a:t>
            </a: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num[i]"</a:t>
            </a: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；</a:t>
            </a:r>
          </a:p>
          <a:p>
            <a:pPr eaLnBrk="1">
              <a:buFont typeface="Monotype Sorts" charset="2"/>
              <a:buNone/>
              <a:defRPr/>
            </a:pP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458" name="Picture 2" descr="j0240719">
            <a:extLst>
              <a:ext uri="{FF2B5EF4-FFF2-40B4-BE49-F238E27FC236}">
                <a16:creationId xmlns:a16="http://schemas.microsoft.com/office/drawing/2014/main" id="{7C47A434-4AD5-4B81-8B1F-5D7DC058F0B4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9289" y="1431926"/>
            <a:ext cx="1163637" cy="182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5" name="Picture 3" descr="j0240719">
            <a:extLst>
              <a:ext uri="{FF2B5EF4-FFF2-40B4-BE49-F238E27FC236}">
                <a16:creationId xmlns:a16="http://schemas.microsoft.com/office/drawing/2014/main" id="{40BC88F2-0DC3-49AC-9922-BF147D4BEE3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19738" y="928688"/>
            <a:ext cx="1484312" cy="233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6" name="Picture 4" descr="j0240719">
            <a:extLst>
              <a:ext uri="{FF2B5EF4-FFF2-40B4-BE49-F238E27FC236}">
                <a16:creationId xmlns:a16="http://schemas.microsoft.com/office/drawing/2014/main" id="{380B5646-B1B0-43FF-B0F7-DF14D6DE53CF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9963" y="1908175"/>
            <a:ext cx="933450" cy="1466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7" name="Picture 5" descr="j0240719">
            <a:extLst>
              <a:ext uri="{FF2B5EF4-FFF2-40B4-BE49-F238E27FC236}">
                <a16:creationId xmlns:a16="http://schemas.microsoft.com/office/drawing/2014/main" id="{DBC9F4F7-EFCE-4C2B-90CA-A1105D383D7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56625" y="1216026"/>
            <a:ext cx="1284288" cy="2016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462" name="Picture 6" descr="j0240719">
            <a:extLst>
              <a:ext uri="{FF2B5EF4-FFF2-40B4-BE49-F238E27FC236}">
                <a16:creationId xmlns:a16="http://schemas.microsoft.com/office/drawing/2014/main" id="{E564D15B-F1AE-4D4B-9255-E22DED244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712788"/>
            <a:ext cx="1622425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5463" name="Arc 7">
            <a:extLst>
              <a:ext uri="{FF2B5EF4-FFF2-40B4-BE49-F238E27FC236}">
                <a16:creationId xmlns:a16="http://schemas.microsoft.com/office/drawing/2014/main" id="{90C10CF9-2974-4010-841C-E3B5C2CE905D}"/>
              </a:ext>
            </a:extLst>
          </p:cNvPr>
          <p:cNvSpPr>
            <a:spLocks/>
          </p:cNvSpPr>
          <p:nvPr/>
        </p:nvSpPr>
        <p:spPr bwMode="auto">
          <a:xfrm rot="2418144" flipV="1">
            <a:off x="2782889" y="2946400"/>
            <a:ext cx="936625" cy="863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5464" name="Arc 8">
            <a:extLst>
              <a:ext uri="{FF2B5EF4-FFF2-40B4-BE49-F238E27FC236}">
                <a16:creationId xmlns:a16="http://schemas.microsoft.com/office/drawing/2014/main" id="{5D7F0C62-6A3F-48A9-BFFF-A926C0ED5350}"/>
              </a:ext>
            </a:extLst>
          </p:cNvPr>
          <p:cNvSpPr>
            <a:spLocks/>
          </p:cNvSpPr>
          <p:nvPr/>
        </p:nvSpPr>
        <p:spPr bwMode="auto">
          <a:xfrm rot="3353867" flipV="1">
            <a:off x="3227388" y="1878013"/>
            <a:ext cx="3046412" cy="1827212"/>
          </a:xfrm>
          <a:custGeom>
            <a:avLst/>
            <a:gdLst>
              <a:gd name="G0" fmla="+- 0 0 0"/>
              <a:gd name="G1" fmla="+- 17369 0 0"/>
              <a:gd name="G2" fmla="+- 21600 0 0"/>
              <a:gd name="T0" fmla="*/ 12841 w 21600"/>
              <a:gd name="T1" fmla="*/ 0 h 17369"/>
              <a:gd name="T2" fmla="*/ 21600 w 21600"/>
              <a:gd name="T3" fmla="*/ 17369 h 17369"/>
              <a:gd name="T4" fmla="*/ 0 w 21600"/>
              <a:gd name="T5" fmla="*/ 17369 h 17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369" fill="none" extrusionOk="0">
                <a:moveTo>
                  <a:pt x="12840" y="0"/>
                </a:moveTo>
                <a:cubicBezTo>
                  <a:pt x="18349" y="4073"/>
                  <a:pt x="21600" y="10517"/>
                  <a:pt x="21600" y="17369"/>
                </a:cubicBezTo>
              </a:path>
              <a:path w="21600" h="17369" stroke="0" extrusionOk="0">
                <a:moveTo>
                  <a:pt x="12840" y="0"/>
                </a:moveTo>
                <a:cubicBezTo>
                  <a:pt x="18349" y="4073"/>
                  <a:pt x="21600" y="10517"/>
                  <a:pt x="21600" y="17369"/>
                </a:cubicBezTo>
                <a:lnTo>
                  <a:pt x="0" y="17369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5465" name="Arc 9">
            <a:extLst>
              <a:ext uri="{FF2B5EF4-FFF2-40B4-BE49-F238E27FC236}">
                <a16:creationId xmlns:a16="http://schemas.microsoft.com/office/drawing/2014/main" id="{4CCBEDAC-2D42-4AE2-AF08-9D4920BF1E00}"/>
              </a:ext>
            </a:extLst>
          </p:cNvPr>
          <p:cNvSpPr>
            <a:spLocks/>
          </p:cNvSpPr>
          <p:nvPr/>
        </p:nvSpPr>
        <p:spPr bwMode="auto">
          <a:xfrm rot="2806834" flipV="1">
            <a:off x="3164682" y="1361282"/>
            <a:ext cx="4229100" cy="3074987"/>
          </a:xfrm>
          <a:custGeom>
            <a:avLst/>
            <a:gdLst>
              <a:gd name="G0" fmla="+- 0 0 0"/>
              <a:gd name="G1" fmla="+- 19676 0 0"/>
              <a:gd name="G2" fmla="+- 21600 0 0"/>
              <a:gd name="T0" fmla="*/ 8911 w 21590"/>
              <a:gd name="T1" fmla="*/ 0 h 19676"/>
              <a:gd name="T2" fmla="*/ 21590 w 21590"/>
              <a:gd name="T3" fmla="*/ 19009 h 19676"/>
              <a:gd name="T4" fmla="*/ 0 w 21590"/>
              <a:gd name="T5" fmla="*/ 19676 h 19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0" h="19676" fill="none" extrusionOk="0">
                <a:moveTo>
                  <a:pt x="8911" y="-1"/>
                </a:moveTo>
                <a:cubicBezTo>
                  <a:pt x="16417" y="3399"/>
                  <a:pt x="21335" y="10772"/>
                  <a:pt x="21589" y="19009"/>
                </a:cubicBezTo>
              </a:path>
              <a:path w="21590" h="19676" stroke="0" extrusionOk="0">
                <a:moveTo>
                  <a:pt x="8911" y="-1"/>
                </a:moveTo>
                <a:cubicBezTo>
                  <a:pt x="16417" y="3399"/>
                  <a:pt x="21335" y="10772"/>
                  <a:pt x="21589" y="19009"/>
                </a:cubicBezTo>
                <a:lnTo>
                  <a:pt x="0" y="19676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5466" name="Arc 10">
            <a:extLst>
              <a:ext uri="{FF2B5EF4-FFF2-40B4-BE49-F238E27FC236}">
                <a16:creationId xmlns:a16="http://schemas.microsoft.com/office/drawing/2014/main" id="{5757D57A-848A-4143-BD88-CB558479A532}"/>
              </a:ext>
            </a:extLst>
          </p:cNvPr>
          <p:cNvSpPr>
            <a:spLocks/>
          </p:cNvSpPr>
          <p:nvPr/>
        </p:nvSpPr>
        <p:spPr bwMode="auto">
          <a:xfrm rot="3515484" flipV="1">
            <a:off x="3487738" y="-234949"/>
            <a:ext cx="5840413" cy="4684712"/>
          </a:xfrm>
          <a:custGeom>
            <a:avLst/>
            <a:gdLst>
              <a:gd name="G0" fmla="+- 0 0 0"/>
              <a:gd name="G1" fmla="+- 18578 0 0"/>
              <a:gd name="G2" fmla="+- 21600 0 0"/>
              <a:gd name="T0" fmla="*/ 11018 w 21600"/>
              <a:gd name="T1" fmla="*/ 0 h 21945"/>
              <a:gd name="T2" fmla="*/ 21336 w 21600"/>
              <a:gd name="T3" fmla="*/ 21945 h 21945"/>
              <a:gd name="T4" fmla="*/ 0 w 21600"/>
              <a:gd name="T5" fmla="*/ 18578 h 21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945" fill="none" extrusionOk="0">
                <a:moveTo>
                  <a:pt x="11018" y="-1"/>
                </a:moveTo>
                <a:cubicBezTo>
                  <a:pt x="17578" y="3889"/>
                  <a:pt x="21600" y="10951"/>
                  <a:pt x="21600" y="18578"/>
                </a:cubicBezTo>
                <a:cubicBezTo>
                  <a:pt x="21600" y="19705"/>
                  <a:pt x="21511" y="20831"/>
                  <a:pt x="21335" y="21944"/>
                </a:cubicBezTo>
              </a:path>
              <a:path w="21600" h="21945" stroke="0" extrusionOk="0">
                <a:moveTo>
                  <a:pt x="11018" y="-1"/>
                </a:moveTo>
                <a:cubicBezTo>
                  <a:pt x="17578" y="3889"/>
                  <a:pt x="21600" y="10951"/>
                  <a:pt x="21600" y="18578"/>
                </a:cubicBezTo>
                <a:cubicBezTo>
                  <a:pt x="21600" y="19705"/>
                  <a:pt x="21511" y="20831"/>
                  <a:pt x="21335" y="21944"/>
                </a:cubicBezTo>
                <a:lnTo>
                  <a:pt x="0" y="18578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5467" name="Picture 11" descr="j0240719">
            <a:extLst>
              <a:ext uri="{FF2B5EF4-FFF2-40B4-BE49-F238E27FC236}">
                <a16:creationId xmlns:a16="http://schemas.microsoft.com/office/drawing/2014/main" id="{396CB8D1-899E-468C-8E8C-E4F398D2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9" y="4148138"/>
            <a:ext cx="1163637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5468" name="Picture 12" descr="j0240719">
            <a:extLst>
              <a:ext uri="{FF2B5EF4-FFF2-40B4-BE49-F238E27FC236}">
                <a16:creationId xmlns:a16="http://schemas.microsoft.com/office/drawing/2014/main" id="{2F8E8F4A-04BB-47CF-93ED-61A86CEAD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644900"/>
            <a:ext cx="1484312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5469" name="Picture 13" descr="j0240719">
            <a:extLst>
              <a:ext uri="{FF2B5EF4-FFF2-40B4-BE49-F238E27FC236}">
                <a16:creationId xmlns:a16="http://schemas.microsoft.com/office/drawing/2014/main" id="{339B221B-3705-48C9-9BBE-4971C08F9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4483100"/>
            <a:ext cx="9334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5470" name="Picture 14" descr="j0240719">
            <a:extLst>
              <a:ext uri="{FF2B5EF4-FFF2-40B4-BE49-F238E27FC236}">
                <a16:creationId xmlns:a16="http://schemas.microsoft.com/office/drawing/2014/main" id="{6F90E192-01D7-4110-9BAC-9C72486F2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25" y="3932239"/>
            <a:ext cx="128428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5471" name="Picture 15" descr="j0240719">
            <a:extLst>
              <a:ext uri="{FF2B5EF4-FFF2-40B4-BE49-F238E27FC236}">
                <a16:creationId xmlns:a16="http://schemas.microsoft.com/office/drawing/2014/main" id="{C0C5BA46-F19D-4EBE-9F1B-FA79DF8CF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1" y="3429000"/>
            <a:ext cx="1622425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5472" name="Arc 16">
            <a:extLst>
              <a:ext uri="{FF2B5EF4-FFF2-40B4-BE49-F238E27FC236}">
                <a16:creationId xmlns:a16="http://schemas.microsoft.com/office/drawing/2014/main" id="{2B5DD344-466B-4919-89B4-7E25410C10F7}"/>
              </a:ext>
            </a:extLst>
          </p:cNvPr>
          <p:cNvSpPr>
            <a:spLocks/>
          </p:cNvSpPr>
          <p:nvPr/>
        </p:nvSpPr>
        <p:spPr bwMode="auto">
          <a:xfrm rot="2418144" flipV="1">
            <a:off x="4727576" y="5538788"/>
            <a:ext cx="936625" cy="863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5473" name="Arc 17">
            <a:extLst>
              <a:ext uri="{FF2B5EF4-FFF2-40B4-BE49-F238E27FC236}">
                <a16:creationId xmlns:a16="http://schemas.microsoft.com/office/drawing/2014/main" id="{C9CEA38E-6A5C-4E85-8C42-C52365D1FB30}"/>
              </a:ext>
            </a:extLst>
          </p:cNvPr>
          <p:cNvSpPr>
            <a:spLocks/>
          </p:cNvSpPr>
          <p:nvPr/>
        </p:nvSpPr>
        <p:spPr bwMode="auto">
          <a:xfrm rot="2781831" flipV="1">
            <a:off x="4942682" y="4468020"/>
            <a:ext cx="3019425" cy="1960562"/>
          </a:xfrm>
          <a:custGeom>
            <a:avLst/>
            <a:gdLst>
              <a:gd name="G0" fmla="+- 0 0 0"/>
              <a:gd name="G1" fmla="+- 18657 0 0"/>
              <a:gd name="G2" fmla="+- 21600 0 0"/>
              <a:gd name="T0" fmla="*/ 10885 w 21454"/>
              <a:gd name="T1" fmla="*/ 0 h 18657"/>
              <a:gd name="T2" fmla="*/ 21454 w 21454"/>
              <a:gd name="T3" fmla="*/ 16152 h 18657"/>
              <a:gd name="T4" fmla="*/ 0 w 21454"/>
              <a:gd name="T5" fmla="*/ 18657 h 18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54" h="18657" fill="none" extrusionOk="0">
                <a:moveTo>
                  <a:pt x="10884" y="0"/>
                </a:moveTo>
                <a:cubicBezTo>
                  <a:pt x="16751" y="3422"/>
                  <a:pt x="20666" y="9405"/>
                  <a:pt x="21454" y="16151"/>
                </a:cubicBezTo>
              </a:path>
              <a:path w="21454" h="18657" stroke="0" extrusionOk="0">
                <a:moveTo>
                  <a:pt x="10884" y="0"/>
                </a:moveTo>
                <a:cubicBezTo>
                  <a:pt x="16751" y="3422"/>
                  <a:pt x="20666" y="9405"/>
                  <a:pt x="21454" y="16151"/>
                </a:cubicBezTo>
                <a:lnTo>
                  <a:pt x="0" y="18657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5474" name="Arc 18">
            <a:extLst>
              <a:ext uri="{FF2B5EF4-FFF2-40B4-BE49-F238E27FC236}">
                <a16:creationId xmlns:a16="http://schemas.microsoft.com/office/drawing/2014/main" id="{F9030364-6B70-4A89-A344-37C3892C2CFD}"/>
              </a:ext>
            </a:extLst>
          </p:cNvPr>
          <p:cNvSpPr>
            <a:spLocks/>
          </p:cNvSpPr>
          <p:nvPr/>
        </p:nvSpPr>
        <p:spPr bwMode="auto">
          <a:xfrm rot="2911969" flipV="1">
            <a:off x="5060157" y="4139407"/>
            <a:ext cx="4179887" cy="2895600"/>
          </a:xfrm>
          <a:custGeom>
            <a:avLst/>
            <a:gdLst>
              <a:gd name="G0" fmla="+- 0 0 0"/>
              <a:gd name="G1" fmla="+- 20257 0 0"/>
              <a:gd name="G2" fmla="+- 21600 0 0"/>
              <a:gd name="T0" fmla="*/ 7498 w 21590"/>
              <a:gd name="T1" fmla="*/ 0 h 20257"/>
              <a:gd name="T2" fmla="*/ 21590 w 21590"/>
              <a:gd name="T3" fmla="*/ 19590 h 20257"/>
              <a:gd name="T4" fmla="*/ 0 w 21590"/>
              <a:gd name="T5" fmla="*/ 20257 h 20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0" h="20257" fill="none" extrusionOk="0">
                <a:moveTo>
                  <a:pt x="7497" y="0"/>
                </a:moveTo>
                <a:cubicBezTo>
                  <a:pt x="15745" y="3052"/>
                  <a:pt x="21318" y="10800"/>
                  <a:pt x="21589" y="19590"/>
                </a:cubicBezTo>
              </a:path>
              <a:path w="21590" h="20257" stroke="0" extrusionOk="0">
                <a:moveTo>
                  <a:pt x="7497" y="0"/>
                </a:moveTo>
                <a:cubicBezTo>
                  <a:pt x="15745" y="3052"/>
                  <a:pt x="21318" y="10800"/>
                  <a:pt x="21589" y="19590"/>
                </a:cubicBezTo>
                <a:lnTo>
                  <a:pt x="0" y="20257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5475" name="Rectangle 19">
            <a:extLst>
              <a:ext uri="{FF2B5EF4-FFF2-40B4-BE49-F238E27FC236}">
                <a16:creationId xmlns:a16="http://schemas.microsoft.com/office/drawing/2014/main" id="{7C767446-9895-429C-8EBE-55F895CF3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5501" y="188914"/>
            <a:ext cx="3097213" cy="8397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选择法排序</a:t>
            </a:r>
          </a:p>
        </p:txBody>
      </p:sp>
      <p:sp>
        <p:nvSpPr>
          <p:cNvPr id="275476" name="AutoShape 20">
            <a:extLst>
              <a:ext uri="{FF2B5EF4-FFF2-40B4-BE49-F238E27FC236}">
                <a16:creationId xmlns:a16="http://schemas.microsoft.com/office/drawing/2014/main" id="{845DCE7F-3757-4D3F-81A1-DBBD95414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6" y="139700"/>
            <a:ext cx="1223963" cy="985838"/>
          </a:xfrm>
          <a:prstGeom prst="irregularSeal1">
            <a:avLst/>
          </a:prstGeom>
          <a:solidFill>
            <a:srgbClr val="FF6600"/>
          </a:solidFill>
          <a:ln w="9525" cap="sq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>
                <a:ea typeface="宋体" panose="02010600030101010101" pitchFamily="2" charset="-122"/>
              </a:rPr>
              <a:t>k=1</a:t>
            </a:r>
          </a:p>
        </p:txBody>
      </p:sp>
      <p:sp>
        <p:nvSpPr>
          <p:cNvPr id="275477" name="AutoShape 21">
            <a:extLst>
              <a:ext uri="{FF2B5EF4-FFF2-40B4-BE49-F238E27FC236}">
                <a16:creationId xmlns:a16="http://schemas.microsoft.com/office/drawing/2014/main" id="{ED37E8E6-0CB7-473D-989B-ED7FBC75B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1" y="3235325"/>
            <a:ext cx="1223963" cy="985838"/>
          </a:xfrm>
          <a:prstGeom prst="irregularSeal1">
            <a:avLst/>
          </a:prstGeom>
          <a:solidFill>
            <a:srgbClr val="FF6600"/>
          </a:solidFill>
          <a:ln w="9525" cap="sq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>
                <a:ea typeface="宋体" panose="02010600030101010101" pitchFamily="2" charset="-122"/>
              </a:rPr>
              <a:t>k=2</a:t>
            </a:r>
          </a:p>
        </p:txBody>
      </p:sp>
      <p:sp>
        <p:nvSpPr>
          <p:cNvPr id="275478" name="AutoShape 22">
            <a:extLst>
              <a:ext uri="{FF2B5EF4-FFF2-40B4-BE49-F238E27FC236}">
                <a16:creationId xmlns:a16="http://schemas.microsoft.com/office/drawing/2014/main" id="{326D35AE-7554-4463-B990-C595D01FB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15889"/>
            <a:ext cx="1223963" cy="985837"/>
          </a:xfrm>
          <a:prstGeom prst="irregularSeal1">
            <a:avLst/>
          </a:prstGeom>
          <a:solidFill>
            <a:srgbClr val="FF6600"/>
          </a:solidFill>
          <a:ln w="9525" cap="sq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>
                <a:ea typeface="宋体" panose="02010600030101010101" pitchFamily="2" charset="-122"/>
              </a:rPr>
              <a:t>k=0</a:t>
            </a:r>
          </a:p>
        </p:txBody>
      </p:sp>
      <p:sp>
        <p:nvSpPr>
          <p:cNvPr id="275479" name="AutoShape 23">
            <a:extLst>
              <a:ext uri="{FF2B5EF4-FFF2-40B4-BE49-F238E27FC236}">
                <a16:creationId xmlns:a16="http://schemas.microsoft.com/office/drawing/2014/main" id="{CAFE61F5-D9FE-4F1F-B642-24F75D9E7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3235325"/>
            <a:ext cx="1223962" cy="985838"/>
          </a:xfrm>
          <a:prstGeom prst="irregularSeal1">
            <a:avLst/>
          </a:prstGeom>
          <a:solidFill>
            <a:srgbClr val="FF6600"/>
          </a:solidFill>
          <a:ln w="9525" cap="sq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>
                <a:ea typeface="宋体" panose="02010600030101010101" pitchFamily="2" charset="-122"/>
              </a:rPr>
              <a:t>k=1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-0.19896 0.0034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19636 0.003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9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6 L -0.20712 -0.0018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01181 L 0.20625 -0.0081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76" grpId="0" animBg="1" autoUpdateAnimBg="0"/>
      <p:bldP spid="275477" grpId="0" animBg="1" autoUpdateAnimBg="0"/>
      <p:bldP spid="275478" grpId="0" animBg="1" autoUpdateAnimBg="0"/>
      <p:bldP spid="275478" grpId="1" animBg="1"/>
      <p:bldP spid="275479" grpId="0" animBg="1" autoUpdateAnimBg="0"/>
      <p:bldP spid="275479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82" name="Picture 2" descr="j0240719">
            <a:extLst>
              <a:ext uri="{FF2B5EF4-FFF2-40B4-BE49-F238E27FC236}">
                <a16:creationId xmlns:a16="http://schemas.microsoft.com/office/drawing/2014/main" id="{AB3AB64C-5B79-47E7-BD2D-B1A7AEFE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4189414"/>
            <a:ext cx="128428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483" name="Picture 3" descr="j0240719">
            <a:extLst>
              <a:ext uri="{FF2B5EF4-FFF2-40B4-BE49-F238E27FC236}">
                <a16:creationId xmlns:a16="http://schemas.microsoft.com/office/drawing/2014/main" id="{53A2C0BF-CF94-41E7-AA8A-9BF2E0D83CD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0064" y="1697038"/>
            <a:ext cx="1163637" cy="1827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0" name="Picture 4" descr="j0240719">
            <a:extLst>
              <a:ext uri="{FF2B5EF4-FFF2-40B4-BE49-F238E27FC236}">
                <a16:creationId xmlns:a16="http://schemas.microsoft.com/office/drawing/2014/main" id="{D2EBAB15-362A-4E4C-98C5-2355DE098384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19513" y="1052513"/>
            <a:ext cx="1484312" cy="233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1" name="Picture 5" descr="j0240719">
            <a:extLst>
              <a:ext uri="{FF2B5EF4-FFF2-40B4-BE49-F238E27FC236}">
                <a16:creationId xmlns:a16="http://schemas.microsoft.com/office/drawing/2014/main" id="{EDC82FB6-8C9B-42A0-BAAA-944A82D16A4C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91400" y="2032000"/>
            <a:ext cx="933450" cy="1466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486" name="Picture 6" descr="j0240719">
            <a:extLst>
              <a:ext uri="{FF2B5EF4-FFF2-40B4-BE49-F238E27FC236}">
                <a16:creationId xmlns:a16="http://schemas.microsoft.com/office/drawing/2014/main" id="{D3D8D3B3-F0D6-437E-B934-444090A58C2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28064" y="1339851"/>
            <a:ext cx="1284287" cy="2016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3" name="Picture 7" descr="j0240719">
            <a:extLst>
              <a:ext uri="{FF2B5EF4-FFF2-40B4-BE49-F238E27FC236}">
                <a16:creationId xmlns:a16="http://schemas.microsoft.com/office/drawing/2014/main" id="{3BA42874-6C29-4AD1-8C09-1B74457C7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836613"/>
            <a:ext cx="1622425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488" name="Arc 8">
            <a:extLst>
              <a:ext uri="{FF2B5EF4-FFF2-40B4-BE49-F238E27FC236}">
                <a16:creationId xmlns:a16="http://schemas.microsoft.com/office/drawing/2014/main" id="{D3DC6209-A5E8-4407-9630-6BED89F494B4}"/>
              </a:ext>
            </a:extLst>
          </p:cNvPr>
          <p:cNvSpPr>
            <a:spLocks/>
          </p:cNvSpPr>
          <p:nvPr/>
        </p:nvSpPr>
        <p:spPr bwMode="auto">
          <a:xfrm rot="2418144" flipV="1">
            <a:off x="6526214" y="2997200"/>
            <a:ext cx="936625" cy="863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489" name="Arc 9">
            <a:extLst>
              <a:ext uri="{FF2B5EF4-FFF2-40B4-BE49-F238E27FC236}">
                <a16:creationId xmlns:a16="http://schemas.microsoft.com/office/drawing/2014/main" id="{95D949E8-2CCA-43E3-9C4E-0CD1B96F6BD1}"/>
              </a:ext>
            </a:extLst>
          </p:cNvPr>
          <p:cNvSpPr>
            <a:spLocks/>
          </p:cNvSpPr>
          <p:nvPr/>
        </p:nvSpPr>
        <p:spPr bwMode="auto">
          <a:xfrm rot="2418144" flipV="1">
            <a:off x="6383338" y="2486025"/>
            <a:ext cx="2398712" cy="1766888"/>
          </a:xfrm>
          <a:custGeom>
            <a:avLst/>
            <a:gdLst>
              <a:gd name="G0" fmla="+- 0 0 0"/>
              <a:gd name="G1" fmla="+- 21433 0 0"/>
              <a:gd name="G2" fmla="+- 21600 0 0"/>
              <a:gd name="T0" fmla="*/ 2684 w 21600"/>
              <a:gd name="T1" fmla="*/ 0 h 21433"/>
              <a:gd name="T2" fmla="*/ 21600 w 21600"/>
              <a:gd name="T3" fmla="*/ 21433 h 21433"/>
              <a:gd name="T4" fmla="*/ 0 w 21600"/>
              <a:gd name="T5" fmla="*/ 21433 h 2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433" fill="none" extrusionOk="0">
                <a:moveTo>
                  <a:pt x="2683" y="0"/>
                </a:moveTo>
                <a:cubicBezTo>
                  <a:pt x="13491" y="1353"/>
                  <a:pt x="21600" y="10541"/>
                  <a:pt x="21600" y="21433"/>
                </a:cubicBezTo>
              </a:path>
              <a:path w="21600" h="21433" stroke="0" extrusionOk="0">
                <a:moveTo>
                  <a:pt x="2683" y="0"/>
                </a:moveTo>
                <a:cubicBezTo>
                  <a:pt x="13491" y="1353"/>
                  <a:pt x="21600" y="10541"/>
                  <a:pt x="21600" y="21433"/>
                </a:cubicBezTo>
                <a:lnTo>
                  <a:pt x="0" y="21433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6490" name="Picture 10" descr="j0240719">
            <a:extLst>
              <a:ext uri="{FF2B5EF4-FFF2-40B4-BE49-F238E27FC236}">
                <a16:creationId xmlns:a16="http://schemas.microsoft.com/office/drawing/2014/main" id="{5B7AA327-2351-4F61-BFD2-87AE6AEE5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4" y="4405313"/>
            <a:ext cx="1163637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491" name="Picture 11" descr="j0240719">
            <a:extLst>
              <a:ext uri="{FF2B5EF4-FFF2-40B4-BE49-F238E27FC236}">
                <a16:creationId xmlns:a16="http://schemas.microsoft.com/office/drawing/2014/main" id="{4789EB15-AE1E-4752-A2EF-1724B0E52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3902075"/>
            <a:ext cx="1484312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492" name="Picture 12" descr="j0240719">
            <a:extLst>
              <a:ext uri="{FF2B5EF4-FFF2-40B4-BE49-F238E27FC236}">
                <a16:creationId xmlns:a16="http://schemas.microsoft.com/office/drawing/2014/main" id="{04AAE4B0-8978-4E3F-AE6B-338B2B654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740275"/>
            <a:ext cx="9334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493" name="Picture 13" descr="j0240719">
            <a:extLst>
              <a:ext uri="{FF2B5EF4-FFF2-40B4-BE49-F238E27FC236}">
                <a16:creationId xmlns:a16="http://schemas.microsoft.com/office/drawing/2014/main" id="{942C64FD-FA79-410D-AA0F-3149286C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3686175"/>
            <a:ext cx="1622425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494" name="Arc 14">
            <a:extLst>
              <a:ext uri="{FF2B5EF4-FFF2-40B4-BE49-F238E27FC236}">
                <a16:creationId xmlns:a16="http://schemas.microsoft.com/office/drawing/2014/main" id="{23E28419-E2D0-49AB-86C0-25DF8DA5AB3D}"/>
              </a:ext>
            </a:extLst>
          </p:cNvPr>
          <p:cNvSpPr>
            <a:spLocks/>
          </p:cNvSpPr>
          <p:nvPr/>
        </p:nvSpPr>
        <p:spPr bwMode="auto">
          <a:xfrm rot="2418144" flipV="1">
            <a:off x="8110539" y="5846763"/>
            <a:ext cx="936625" cy="863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495" name="Rectangle 15">
            <a:extLst>
              <a:ext uri="{FF2B5EF4-FFF2-40B4-BE49-F238E27FC236}">
                <a16:creationId xmlns:a16="http://schemas.microsoft.com/office/drawing/2014/main" id="{7243FE3A-B4E6-4288-8CEB-1E194A7C4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5501" y="188914"/>
            <a:ext cx="3097213" cy="8397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选择法排序</a:t>
            </a:r>
          </a:p>
        </p:txBody>
      </p:sp>
      <p:sp>
        <p:nvSpPr>
          <p:cNvPr id="276496" name="AutoShape 16">
            <a:extLst>
              <a:ext uri="{FF2B5EF4-FFF2-40B4-BE49-F238E27FC236}">
                <a16:creationId xmlns:a16="http://schemas.microsoft.com/office/drawing/2014/main" id="{2F933DCD-675E-4241-BB4A-202071C51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620714"/>
            <a:ext cx="1223962" cy="985837"/>
          </a:xfrm>
          <a:prstGeom prst="irregularSeal1">
            <a:avLst/>
          </a:prstGeom>
          <a:solidFill>
            <a:srgbClr val="FF6600"/>
          </a:solidFill>
          <a:ln w="9525" cap="sq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>
                <a:ea typeface="宋体" panose="02010600030101010101" pitchFamily="2" charset="-122"/>
              </a:rPr>
              <a:t>k=3</a:t>
            </a:r>
          </a:p>
        </p:txBody>
      </p:sp>
      <p:sp>
        <p:nvSpPr>
          <p:cNvPr id="276497" name="AutoShape 17">
            <a:extLst>
              <a:ext uri="{FF2B5EF4-FFF2-40B4-BE49-F238E27FC236}">
                <a16:creationId xmlns:a16="http://schemas.microsoft.com/office/drawing/2014/main" id="{69CED607-9746-4061-B4CC-471567A92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9113" y="787400"/>
            <a:ext cx="1223962" cy="985838"/>
          </a:xfrm>
          <a:prstGeom prst="irregularSeal1">
            <a:avLst/>
          </a:prstGeom>
          <a:solidFill>
            <a:srgbClr val="FF6600"/>
          </a:solidFill>
          <a:ln w="9525" cap="sq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>
                <a:ea typeface="宋体" panose="02010600030101010101" pitchFamily="2" charset="-122"/>
              </a:rPr>
              <a:t>k=4</a:t>
            </a:r>
          </a:p>
        </p:txBody>
      </p:sp>
      <p:sp>
        <p:nvSpPr>
          <p:cNvPr id="276498" name="AutoShape 18">
            <a:extLst>
              <a:ext uri="{FF2B5EF4-FFF2-40B4-BE49-F238E27FC236}">
                <a16:creationId xmlns:a16="http://schemas.microsoft.com/office/drawing/2014/main" id="{0244F0F4-A745-4AEB-B982-D8874DF0A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1" y="3667125"/>
            <a:ext cx="1223963" cy="985838"/>
          </a:xfrm>
          <a:prstGeom prst="irregularSeal1">
            <a:avLst/>
          </a:prstGeom>
          <a:solidFill>
            <a:srgbClr val="FF6600"/>
          </a:solidFill>
          <a:ln w="9525" cap="sq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>
                <a:ea typeface="宋体" panose="02010600030101010101" pitchFamily="2" charset="-122"/>
              </a:rPr>
              <a:t>k=3</a:t>
            </a:r>
          </a:p>
        </p:txBody>
      </p:sp>
      <p:sp>
        <p:nvSpPr>
          <p:cNvPr id="276499" name="AutoShape 19">
            <a:extLst>
              <a:ext uri="{FF2B5EF4-FFF2-40B4-BE49-F238E27FC236}">
                <a16:creationId xmlns:a16="http://schemas.microsoft.com/office/drawing/2014/main" id="{0AFFF608-FDE3-48D3-96BB-4E6828A50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088" y="3667125"/>
            <a:ext cx="1223962" cy="985838"/>
          </a:xfrm>
          <a:prstGeom prst="irregularSeal1">
            <a:avLst/>
          </a:prstGeom>
          <a:solidFill>
            <a:srgbClr val="FF6600"/>
          </a:solidFill>
          <a:ln w="9525" cap="sq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CN">
                <a:ea typeface="宋体" panose="02010600030101010101" pitchFamily="2" charset="-122"/>
              </a:rPr>
              <a:t>k=4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3924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347 L 0.33211 0.0002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-0.16475 -0.00231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0417 L 0.16562 0.0023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6" grpId="0" animBg="1" autoUpdateAnimBg="0"/>
      <p:bldP spid="276496" grpId="1" animBg="1"/>
      <p:bldP spid="276497" grpId="0" animBg="1" autoUpdateAnimBg="0"/>
      <p:bldP spid="276498" grpId="0" animBg="1" autoUpdateAnimBg="0"/>
      <p:bldP spid="276498" grpId="1" animBg="1"/>
      <p:bldP spid="276499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>
            <a:extLst>
              <a:ext uri="{FF2B5EF4-FFF2-40B4-BE49-F238E27FC236}">
                <a16:creationId xmlns:a16="http://schemas.microsoft.com/office/drawing/2014/main" id="{F28959EC-78E6-4C39-9B83-61FB3277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3225652"/>
            <a:ext cx="181822" cy="463846"/>
          </a:xfrm>
          <a:prstGeom prst="rect">
            <a:avLst/>
          </a:prstGeom>
          <a:solidFill>
            <a:schemeClr val="tx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43043" name="Text Box 3">
            <a:extLst>
              <a:ext uri="{FF2B5EF4-FFF2-40B4-BE49-F238E27FC236}">
                <a16:creationId xmlns:a16="http://schemas.microsoft.com/office/drawing/2014/main" id="{4A478FDD-E300-41D9-86B0-D3E3915D6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113" y="909639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6BED6AE2-8996-4935-AB7D-30C4B79DA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675" y="714376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kumimoji="1" lang="zh-CN" altLang="en-US" sz="2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43045" name="Text Box 5">
            <a:extLst>
              <a:ext uri="{FF2B5EF4-FFF2-40B4-BE49-F238E27FC236}">
                <a16:creationId xmlns:a16="http://schemas.microsoft.com/office/drawing/2014/main" id="{9F8AB70D-272E-42F6-AB3D-665E2AACD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764" y="904876"/>
            <a:ext cx="5114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bg1"/>
                </a:solidFill>
                <a:ea typeface="宋体" panose="02010600030101010101" pitchFamily="2" charset="-122"/>
              </a:rPr>
              <a:t>初始：   </a:t>
            </a:r>
            <a:r>
              <a:rPr kumimoji="1" lang="en-US" altLang="zh-CN" sz="2000">
                <a:solidFill>
                  <a:schemeClr val="bg1"/>
                </a:solidFill>
                <a:ea typeface="宋体" panose="02010600030101010101" pitchFamily="2" charset="-122"/>
              </a:rPr>
              <a:t>[ 49     38     65     97     76     13     27 ]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AF6B1D56-96BA-4CEC-AA51-B12AC561E40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27026"/>
            <a:ext cx="311150" cy="625475"/>
            <a:chOff x="1920" y="206"/>
            <a:chExt cx="196" cy="394"/>
          </a:xfrm>
        </p:grpSpPr>
        <p:sp>
          <p:nvSpPr>
            <p:cNvPr id="343047" name="Line 7">
              <a:extLst>
                <a:ext uri="{FF2B5EF4-FFF2-40B4-BE49-F238E27FC236}">
                  <a16:creationId xmlns:a16="http://schemas.microsoft.com/office/drawing/2014/main" id="{EE2791B0-F36F-4E11-8125-32AEBF12E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526" name="Text Box 8">
              <a:extLst>
                <a:ext uri="{FF2B5EF4-FFF2-40B4-BE49-F238E27FC236}">
                  <a16:creationId xmlns:a16="http://schemas.microsoft.com/office/drawing/2014/main" id="{DBF46352-A58B-4802-9C85-3425A4B51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FF00"/>
                  </a:solidFill>
                  <a:ea typeface="宋体" panose="02010600030101010101" pitchFamily="2" charset="-122"/>
                </a:rPr>
                <a:t>k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BD567B52-B42D-4E2F-B627-9149D2B6C939}"/>
              </a:ext>
            </a:extLst>
          </p:cNvPr>
          <p:cNvGrpSpPr>
            <a:grpSpLocks/>
          </p:cNvGrpSpPr>
          <p:nvPr/>
        </p:nvGrpSpPr>
        <p:grpSpPr bwMode="auto">
          <a:xfrm>
            <a:off x="5207000" y="1217614"/>
            <a:ext cx="254000" cy="598487"/>
            <a:chOff x="2320" y="767"/>
            <a:chExt cx="160" cy="377"/>
          </a:xfrm>
        </p:grpSpPr>
        <p:sp>
          <p:nvSpPr>
            <p:cNvPr id="343050" name="Line 10">
              <a:extLst>
                <a:ext uri="{FF2B5EF4-FFF2-40B4-BE49-F238E27FC236}">
                  <a16:creationId xmlns:a16="http://schemas.microsoft.com/office/drawing/2014/main" id="{34F7AD0B-E867-4CB0-8DE8-C435821187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524" name="Text Box 11">
              <a:extLst>
                <a:ext uri="{FF2B5EF4-FFF2-40B4-BE49-F238E27FC236}">
                  <a16:creationId xmlns:a16="http://schemas.microsoft.com/office/drawing/2014/main" id="{21C6A581-6E48-4044-9421-2546956BD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FF99"/>
                  </a:solidFill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343052" name="Text Box 12">
            <a:extLst>
              <a:ext uri="{FF2B5EF4-FFF2-40B4-BE49-F238E27FC236}">
                <a16:creationId xmlns:a16="http://schemas.microsoft.com/office/drawing/2014/main" id="{032A7072-4F61-417D-9CCB-1215F75E2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676" y="942976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chemeClr val="bg1"/>
                </a:solidFill>
                <a:ea typeface="宋体" panose="02010600030101010101" pitchFamily="2" charset="-122"/>
              </a:rPr>
              <a:t>i=1</a:t>
            </a:r>
          </a:p>
        </p:txBody>
      </p:sp>
      <p:sp>
        <p:nvSpPr>
          <p:cNvPr id="343053" name="Text Box 13">
            <a:extLst>
              <a:ext uri="{FF2B5EF4-FFF2-40B4-BE49-F238E27FC236}">
                <a16:creationId xmlns:a16="http://schemas.microsoft.com/office/drawing/2014/main" id="{10686040-11A4-4A4B-A123-085B3059D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935039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chemeClr val="bg2"/>
                </a:solidFill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343054" name="Text Box 14">
            <a:extLst>
              <a:ext uri="{FF2B5EF4-FFF2-40B4-BE49-F238E27FC236}">
                <a16:creationId xmlns:a16="http://schemas.microsoft.com/office/drawing/2014/main" id="{68085DBE-F7AE-4226-9230-B717B5AFA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575" y="944564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chemeClr val="bg2"/>
                </a:solidFill>
                <a:ea typeface="宋体" panose="02010600030101010101" pitchFamily="2" charset="-122"/>
              </a:rPr>
              <a:t>49</a:t>
            </a:r>
          </a:p>
        </p:txBody>
      </p:sp>
      <p:sp>
        <p:nvSpPr>
          <p:cNvPr id="343055" name="Text Box 15">
            <a:extLst>
              <a:ext uri="{FF2B5EF4-FFF2-40B4-BE49-F238E27FC236}">
                <a16:creationId xmlns:a16="http://schemas.microsoft.com/office/drawing/2014/main" id="{F5EA0655-2D6C-4E43-AE3D-B544AA198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9" y="2501901"/>
            <a:ext cx="5114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bg1"/>
                </a:solidFill>
                <a:ea typeface="宋体" panose="02010600030101010101" pitchFamily="2" charset="-122"/>
              </a:rPr>
              <a:t>一趟：</a:t>
            </a:r>
            <a:r>
              <a:rPr kumimoji="1" lang="zh-CN" altLang="en-US" sz="2000">
                <a:solidFill>
                  <a:schemeClr val="bg2"/>
                </a:solidFill>
                <a:ea typeface="宋体" panose="02010600030101010101" pitchFamily="2" charset="-122"/>
              </a:rPr>
              <a:t>    </a:t>
            </a:r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13</a:t>
            </a:r>
            <a:r>
              <a:rPr kumimoji="1" lang="en-US" altLang="zh-CN" sz="2000">
                <a:solidFill>
                  <a:schemeClr val="bg2"/>
                </a:solidFill>
                <a:ea typeface="宋体" panose="02010600030101010101" pitchFamily="2" charset="-122"/>
              </a:rPr>
              <a:t>     </a:t>
            </a:r>
            <a:r>
              <a:rPr kumimoji="1" lang="en-US" altLang="zh-CN" sz="2000">
                <a:solidFill>
                  <a:schemeClr val="bg1"/>
                </a:solidFill>
                <a:ea typeface="宋体" panose="02010600030101010101" pitchFamily="2" charset="-122"/>
              </a:rPr>
              <a:t>[38     65     97     76     49     27 ]</a:t>
            </a:r>
          </a:p>
        </p:txBody>
      </p:sp>
      <p:sp>
        <p:nvSpPr>
          <p:cNvPr id="343056" name="Text Box 16">
            <a:extLst>
              <a:ext uri="{FF2B5EF4-FFF2-40B4-BE49-F238E27FC236}">
                <a16:creationId xmlns:a16="http://schemas.microsoft.com/office/drawing/2014/main" id="{6EE721DC-D047-4312-A4F2-7ACD00381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838" y="2471738"/>
            <a:ext cx="529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i=2</a:t>
            </a:r>
          </a:p>
        </p:txBody>
      </p:sp>
      <p:sp>
        <p:nvSpPr>
          <p:cNvPr id="343057" name="Text Box 17">
            <a:extLst>
              <a:ext uri="{FF2B5EF4-FFF2-40B4-BE49-F238E27FC236}">
                <a16:creationId xmlns:a16="http://schemas.microsoft.com/office/drawing/2014/main" id="{AF99D3B4-DEF3-4278-8F9C-DD23121AF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63" y="2532064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chemeClr val="bg2"/>
                </a:solidFill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343058" name="Text Box 18">
            <a:extLst>
              <a:ext uri="{FF2B5EF4-FFF2-40B4-BE49-F238E27FC236}">
                <a16:creationId xmlns:a16="http://schemas.microsoft.com/office/drawing/2014/main" id="{A319971E-7B4F-44F6-B565-D55FBAC14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363" y="2514601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chemeClr val="bg2"/>
                </a:solidFill>
                <a:ea typeface="宋体" panose="02010600030101010101" pitchFamily="2" charset="-122"/>
              </a:rPr>
              <a:t>38</a:t>
            </a:r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7B5E1C78-6E86-4857-8E5F-262C1C2C33F3}"/>
              </a:ext>
            </a:extLst>
          </p:cNvPr>
          <p:cNvGrpSpPr>
            <a:grpSpLocks/>
          </p:cNvGrpSpPr>
          <p:nvPr/>
        </p:nvGrpSpPr>
        <p:grpSpPr bwMode="auto">
          <a:xfrm>
            <a:off x="3387726" y="3521075"/>
            <a:ext cx="5178425" cy="558800"/>
            <a:chOff x="1174" y="2218"/>
            <a:chExt cx="3262" cy="352"/>
          </a:xfrm>
        </p:grpSpPr>
        <p:sp>
          <p:nvSpPr>
            <p:cNvPr id="61518" name="Text Box 20">
              <a:extLst>
                <a:ext uri="{FF2B5EF4-FFF2-40B4-BE49-F238E27FC236}">
                  <a16:creationId xmlns:a16="http://schemas.microsoft.com/office/drawing/2014/main" id="{EA6248A8-E52A-490B-80B6-E0C3A5573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" y="2218"/>
              <a:ext cx="32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chemeClr val="bg1"/>
                  </a:solidFill>
                  <a:ea typeface="宋体" panose="02010600030101010101" pitchFamily="2" charset="-122"/>
                </a:rPr>
                <a:t>二趟：</a:t>
              </a:r>
              <a:r>
                <a:rPr kumimoji="1" lang="zh-CN" altLang="en-US" sz="2000">
                  <a:solidFill>
                    <a:schemeClr val="bg2"/>
                  </a:solidFill>
                  <a:ea typeface="宋体" panose="02010600030101010101" pitchFamily="2" charset="-122"/>
                </a:rPr>
                <a:t>    </a:t>
              </a:r>
              <a:r>
                <a:rPr kumimoji="1" lang="en-US" altLang="zh-CN" sz="2000">
                  <a:solidFill>
                    <a:srgbClr val="FF0000"/>
                  </a:solidFill>
                  <a:ea typeface="宋体" panose="02010600030101010101" pitchFamily="2" charset="-122"/>
                </a:rPr>
                <a:t>13      27</a:t>
              </a:r>
              <a:r>
                <a:rPr kumimoji="1" lang="en-US" altLang="zh-CN" sz="2000">
                  <a:solidFill>
                    <a:schemeClr val="bg2"/>
                  </a:solidFill>
                  <a:ea typeface="宋体" panose="02010600030101010101" pitchFamily="2" charset="-122"/>
                </a:rPr>
                <a:t>     </a:t>
              </a:r>
              <a:r>
                <a:rPr kumimoji="1" lang="en-US" altLang="zh-CN" sz="2000">
                  <a:solidFill>
                    <a:schemeClr val="bg1"/>
                  </a:solidFill>
                  <a:ea typeface="宋体" panose="02010600030101010101" pitchFamily="2" charset="-122"/>
                </a:rPr>
                <a:t>[65     97     76     49     38 ]</a:t>
              </a:r>
            </a:p>
          </p:txBody>
        </p:sp>
        <p:grpSp>
          <p:nvGrpSpPr>
            <p:cNvPr id="61519" name="Group 21">
              <a:extLst>
                <a:ext uri="{FF2B5EF4-FFF2-40B4-BE49-F238E27FC236}">
                  <a16:creationId xmlns:a16="http://schemas.microsoft.com/office/drawing/2014/main" id="{B57464A8-DF6A-48CA-82F4-DA2B3CFE42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5" y="2408"/>
              <a:ext cx="1420" cy="162"/>
              <a:chOff x="2775" y="2408"/>
              <a:chExt cx="1420" cy="162"/>
            </a:xfrm>
          </p:grpSpPr>
          <p:sp>
            <p:nvSpPr>
              <p:cNvPr id="343062" name="Line 22">
                <a:extLst>
                  <a:ext uri="{FF2B5EF4-FFF2-40B4-BE49-F238E27FC236}">
                    <a16:creationId xmlns:a16="http://schemas.microsoft.com/office/drawing/2014/main" id="{745F6F10-9CA8-48FD-9D84-B4C4B8329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4" y="2426"/>
                <a:ext cx="1" cy="144"/>
              </a:xfrm>
              <a:prstGeom prst="line">
                <a:avLst/>
              </a:prstGeom>
              <a:noFill/>
              <a:ln w="9525">
                <a:solidFill>
                  <a:srgbClr val="CCFF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3063" name="Line 23">
                <a:extLst>
                  <a:ext uri="{FF2B5EF4-FFF2-40B4-BE49-F238E27FC236}">
                    <a16:creationId xmlns:a16="http://schemas.microsoft.com/office/drawing/2014/main" id="{C9728474-D5E2-4D1C-90D3-73C949F1B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5" y="2408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CCFF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3064" name="Line 24">
                <a:extLst>
                  <a:ext uri="{FF2B5EF4-FFF2-40B4-BE49-F238E27FC236}">
                    <a16:creationId xmlns:a16="http://schemas.microsoft.com/office/drawing/2014/main" id="{927EA6AD-8EFD-4503-A327-638F10A76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0" y="2534"/>
                <a:ext cx="1389" cy="0"/>
              </a:xfrm>
              <a:prstGeom prst="line">
                <a:avLst/>
              </a:prstGeom>
              <a:noFill/>
              <a:ln w="9525">
                <a:solidFill>
                  <a:srgbClr val="CC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" name="Group 25">
            <a:extLst>
              <a:ext uri="{FF2B5EF4-FFF2-40B4-BE49-F238E27FC236}">
                <a16:creationId xmlns:a16="http://schemas.microsoft.com/office/drawing/2014/main" id="{615B4A3D-8638-4385-BD31-DC5C35F37FD3}"/>
              </a:ext>
            </a:extLst>
          </p:cNvPr>
          <p:cNvGrpSpPr>
            <a:grpSpLocks/>
          </p:cNvGrpSpPr>
          <p:nvPr/>
        </p:nvGrpSpPr>
        <p:grpSpPr bwMode="auto">
          <a:xfrm>
            <a:off x="3387726" y="4254501"/>
            <a:ext cx="5178425" cy="504825"/>
            <a:chOff x="1174" y="2680"/>
            <a:chExt cx="3262" cy="318"/>
          </a:xfrm>
        </p:grpSpPr>
        <p:sp>
          <p:nvSpPr>
            <p:cNvPr id="61513" name="Text Box 26">
              <a:extLst>
                <a:ext uri="{FF2B5EF4-FFF2-40B4-BE49-F238E27FC236}">
                  <a16:creationId xmlns:a16="http://schemas.microsoft.com/office/drawing/2014/main" id="{E17AC3D0-3C39-4777-BCC6-D6BCF2337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" y="2680"/>
              <a:ext cx="32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chemeClr val="bg1"/>
                  </a:solidFill>
                  <a:ea typeface="宋体" panose="02010600030101010101" pitchFamily="2" charset="-122"/>
                </a:rPr>
                <a:t>三趟：</a:t>
              </a:r>
              <a:r>
                <a:rPr kumimoji="1" lang="zh-CN" altLang="en-US" sz="2000">
                  <a:solidFill>
                    <a:schemeClr val="bg2"/>
                  </a:solidFill>
                  <a:ea typeface="宋体" panose="02010600030101010101" pitchFamily="2" charset="-122"/>
                </a:rPr>
                <a:t>    </a:t>
              </a:r>
              <a:r>
                <a:rPr kumimoji="1" lang="en-US" altLang="zh-CN" sz="2000">
                  <a:solidFill>
                    <a:srgbClr val="FF0000"/>
                  </a:solidFill>
                  <a:ea typeface="宋体" panose="02010600030101010101" pitchFamily="2" charset="-122"/>
                </a:rPr>
                <a:t>13      27     38</a:t>
              </a:r>
              <a:r>
                <a:rPr kumimoji="1" lang="en-US" altLang="zh-CN" sz="2000">
                  <a:solidFill>
                    <a:schemeClr val="bg2"/>
                  </a:solidFill>
                  <a:ea typeface="宋体" panose="02010600030101010101" pitchFamily="2" charset="-122"/>
                </a:rPr>
                <a:t>     </a:t>
              </a:r>
              <a:r>
                <a:rPr kumimoji="1" lang="en-US" altLang="zh-CN" sz="2000">
                  <a:solidFill>
                    <a:schemeClr val="bg1"/>
                  </a:solidFill>
                  <a:ea typeface="宋体" panose="02010600030101010101" pitchFamily="2" charset="-122"/>
                </a:rPr>
                <a:t>[97     76     49     65 ]</a:t>
              </a:r>
            </a:p>
          </p:txBody>
        </p:sp>
        <p:grpSp>
          <p:nvGrpSpPr>
            <p:cNvPr id="61514" name="Group 27">
              <a:extLst>
                <a:ext uri="{FF2B5EF4-FFF2-40B4-BE49-F238E27FC236}">
                  <a16:creationId xmlns:a16="http://schemas.microsoft.com/office/drawing/2014/main" id="{70DFD930-159E-462C-A681-8288D13FD0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8" y="2854"/>
              <a:ext cx="709" cy="144"/>
              <a:chOff x="3108" y="2854"/>
              <a:chExt cx="709" cy="144"/>
            </a:xfrm>
          </p:grpSpPr>
          <p:sp>
            <p:nvSpPr>
              <p:cNvPr id="343068" name="Line 28">
                <a:extLst>
                  <a:ext uri="{FF2B5EF4-FFF2-40B4-BE49-F238E27FC236}">
                    <a16:creationId xmlns:a16="http://schemas.microsoft.com/office/drawing/2014/main" id="{67247B1B-5C20-4280-9D4A-B8AC49C15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2854"/>
                <a:ext cx="1" cy="144"/>
              </a:xfrm>
              <a:prstGeom prst="line">
                <a:avLst/>
              </a:prstGeom>
              <a:noFill/>
              <a:ln w="9525">
                <a:solidFill>
                  <a:srgbClr val="CCFF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3069" name="Line 29">
                <a:extLst>
                  <a:ext uri="{FF2B5EF4-FFF2-40B4-BE49-F238E27FC236}">
                    <a16:creationId xmlns:a16="http://schemas.microsoft.com/office/drawing/2014/main" id="{34DCC4F7-9AC7-4B4D-A707-9D18751D0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8" y="2859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CCFF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3070" name="Line 30">
                <a:extLst>
                  <a:ext uri="{FF2B5EF4-FFF2-40B4-BE49-F238E27FC236}">
                    <a16:creationId xmlns:a16="http://schemas.microsoft.com/office/drawing/2014/main" id="{9342EC48-4AC3-460C-A5F2-0FAC56352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7" y="2989"/>
                <a:ext cx="688" cy="0"/>
              </a:xfrm>
              <a:prstGeom prst="line">
                <a:avLst/>
              </a:prstGeom>
              <a:noFill/>
              <a:ln w="9525">
                <a:solidFill>
                  <a:srgbClr val="CC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8" name="Group 31">
            <a:extLst>
              <a:ext uri="{FF2B5EF4-FFF2-40B4-BE49-F238E27FC236}">
                <a16:creationId xmlns:a16="http://schemas.microsoft.com/office/drawing/2014/main" id="{F6DA70C6-B3A3-4CB3-8070-741B98FDC76D}"/>
              </a:ext>
            </a:extLst>
          </p:cNvPr>
          <p:cNvGrpSpPr>
            <a:grpSpLocks/>
          </p:cNvGrpSpPr>
          <p:nvPr/>
        </p:nvGrpSpPr>
        <p:grpSpPr bwMode="auto">
          <a:xfrm>
            <a:off x="3387726" y="4776788"/>
            <a:ext cx="5178425" cy="539750"/>
            <a:chOff x="1174" y="3009"/>
            <a:chExt cx="3262" cy="340"/>
          </a:xfrm>
        </p:grpSpPr>
        <p:sp>
          <p:nvSpPr>
            <p:cNvPr id="61508" name="Text Box 32">
              <a:extLst>
                <a:ext uri="{FF2B5EF4-FFF2-40B4-BE49-F238E27FC236}">
                  <a16:creationId xmlns:a16="http://schemas.microsoft.com/office/drawing/2014/main" id="{1C9FB517-6B3C-455D-A84B-9BCB963BC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" y="3009"/>
              <a:ext cx="32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chemeClr val="bg1"/>
                  </a:solidFill>
                  <a:ea typeface="宋体" panose="02010600030101010101" pitchFamily="2" charset="-122"/>
                </a:rPr>
                <a:t>四趟：</a:t>
              </a:r>
              <a:r>
                <a:rPr kumimoji="1" lang="zh-CN" altLang="en-US" sz="2000">
                  <a:solidFill>
                    <a:schemeClr val="bg2"/>
                  </a:solidFill>
                  <a:ea typeface="宋体" panose="02010600030101010101" pitchFamily="2" charset="-122"/>
                </a:rPr>
                <a:t>    </a:t>
              </a:r>
              <a:r>
                <a:rPr kumimoji="1" lang="en-US" altLang="zh-CN" sz="2000">
                  <a:solidFill>
                    <a:srgbClr val="FF0000"/>
                  </a:solidFill>
                  <a:ea typeface="宋体" panose="02010600030101010101" pitchFamily="2" charset="-122"/>
                </a:rPr>
                <a:t>13      27     38     49</a:t>
              </a:r>
              <a:r>
                <a:rPr kumimoji="1" lang="en-US" altLang="zh-CN" sz="2000">
                  <a:solidFill>
                    <a:schemeClr val="bg2"/>
                  </a:solidFill>
                  <a:ea typeface="宋体" panose="02010600030101010101" pitchFamily="2" charset="-122"/>
                </a:rPr>
                <a:t>     </a:t>
              </a:r>
              <a:r>
                <a:rPr kumimoji="1" lang="en-US" altLang="zh-CN" sz="2000">
                  <a:solidFill>
                    <a:schemeClr val="bg1"/>
                  </a:solidFill>
                  <a:ea typeface="宋体" panose="02010600030101010101" pitchFamily="2" charset="-122"/>
                </a:rPr>
                <a:t>[76     97     65 ]</a:t>
              </a:r>
            </a:p>
          </p:txBody>
        </p:sp>
        <p:grpSp>
          <p:nvGrpSpPr>
            <p:cNvPr id="61509" name="Group 33">
              <a:extLst>
                <a:ext uri="{FF2B5EF4-FFF2-40B4-BE49-F238E27FC236}">
                  <a16:creationId xmlns:a16="http://schemas.microsoft.com/office/drawing/2014/main" id="{C25285B7-20E4-43E0-8EF0-BB2E5FAFD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2" y="3205"/>
              <a:ext cx="709" cy="144"/>
              <a:chOff x="3452" y="3205"/>
              <a:chExt cx="709" cy="144"/>
            </a:xfrm>
          </p:grpSpPr>
          <p:sp>
            <p:nvSpPr>
              <p:cNvPr id="343074" name="Line 34">
                <a:extLst>
                  <a:ext uri="{FF2B5EF4-FFF2-40B4-BE49-F238E27FC236}">
                    <a16:creationId xmlns:a16="http://schemas.microsoft.com/office/drawing/2014/main" id="{8D383AC9-0639-4EC0-9492-8F6FB2D763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0" y="3205"/>
                <a:ext cx="1" cy="144"/>
              </a:xfrm>
              <a:prstGeom prst="line">
                <a:avLst/>
              </a:prstGeom>
              <a:noFill/>
              <a:ln w="9525">
                <a:solidFill>
                  <a:srgbClr val="CCFF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3075" name="Line 35">
                <a:extLst>
                  <a:ext uri="{FF2B5EF4-FFF2-40B4-BE49-F238E27FC236}">
                    <a16:creationId xmlns:a16="http://schemas.microsoft.com/office/drawing/2014/main" id="{8942D2AE-67D1-4977-A23A-CCF2CE2C6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2" y="3210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CCFF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3076" name="Line 36">
                <a:extLst>
                  <a:ext uri="{FF2B5EF4-FFF2-40B4-BE49-F238E27FC236}">
                    <a16:creationId xmlns:a16="http://schemas.microsoft.com/office/drawing/2014/main" id="{277B2A35-1FDF-4B6B-BD44-CF0156850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1" y="3340"/>
                <a:ext cx="688" cy="0"/>
              </a:xfrm>
              <a:prstGeom prst="line">
                <a:avLst/>
              </a:prstGeom>
              <a:noFill/>
              <a:ln w="9525">
                <a:solidFill>
                  <a:srgbClr val="CC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0" name="Group 37">
            <a:extLst>
              <a:ext uri="{FF2B5EF4-FFF2-40B4-BE49-F238E27FC236}">
                <a16:creationId xmlns:a16="http://schemas.microsoft.com/office/drawing/2014/main" id="{C40C8A22-2C67-4C1B-8A8A-B269822DF3E3}"/>
              </a:ext>
            </a:extLst>
          </p:cNvPr>
          <p:cNvGrpSpPr>
            <a:grpSpLocks/>
          </p:cNvGrpSpPr>
          <p:nvPr/>
        </p:nvGrpSpPr>
        <p:grpSpPr bwMode="auto">
          <a:xfrm>
            <a:off x="3387726" y="5334000"/>
            <a:ext cx="5178425" cy="539750"/>
            <a:chOff x="1174" y="3360"/>
            <a:chExt cx="3262" cy="340"/>
          </a:xfrm>
        </p:grpSpPr>
        <p:sp>
          <p:nvSpPr>
            <p:cNvPr id="61503" name="Text Box 38">
              <a:extLst>
                <a:ext uri="{FF2B5EF4-FFF2-40B4-BE49-F238E27FC236}">
                  <a16:creationId xmlns:a16="http://schemas.microsoft.com/office/drawing/2014/main" id="{C7D7D7E9-81F8-4F31-85CD-D1FEEDE2F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" y="3360"/>
              <a:ext cx="32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chemeClr val="bg1"/>
                  </a:solidFill>
                  <a:ea typeface="宋体" panose="02010600030101010101" pitchFamily="2" charset="-122"/>
                </a:rPr>
                <a:t>五趟：</a:t>
              </a:r>
              <a:r>
                <a:rPr kumimoji="1" lang="zh-CN" altLang="en-US" sz="2000">
                  <a:solidFill>
                    <a:schemeClr val="bg2"/>
                  </a:solidFill>
                  <a:ea typeface="宋体" panose="02010600030101010101" pitchFamily="2" charset="-122"/>
                </a:rPr>
                <a:t>    </a:t>
              </a:r>
              <a:r>
                <a:rPr kumimoji="1" lang="en-US" altLang="zh-CN" sz="2000">
                  <a:solidFill>
                    <a:srgbClr val="FF0000"/>
                  </a:solidFill>
                  <a:ea typeface="宋体" panose="02010600030101010101" pitchFamily="2" charset="-122"/>
                </a:rPr>
                <a:t>13      27     38     49     65</a:t>
              </a:r>
              <a:r>
                <a:rPr kumimoji="1" lang="en-US" altLang="zh-CN" sz="2000">
                  <a:solidFill>
                    <a:schemeClr val="bg2"/>
                  </a:solidFill>
                  <a:ea typeface="宋体" panose="02010600030101010101" pitchFamily="2" charset="-122"/>
                </a:rPr>
                <a:t>     </a:t>
              </a:r>
              <a:r>
                <a:rPr kumimoji="1" lang="en-US" altLang="zh-CN" sz="2000">
                  <a:solidFill>
                    <a:schemeClr val="bg1"/>
                  </a:solidFill>
                  <a:ea typeface="宋体" panose="02010600030101010101" pitchFamily="2" charset="-122"/>
                </a:rPr>
                <a:t>[97     76 ]</a:t>
              </a:r>
            </a:p>
          </p:txBody>
        </p:sp>
        <p:grpSp>
          <p:nvGrpSpPr>
            <p:cNvPr id="61504" name="Group 39">
              <a:extLst>
                <a:ext uri="{FF2B5EF4-FFF2-40B4-BE49-F238E27FC236}">
                  <a16:creationId xmlns:a16="http://schemas.microsoft.com/office/drawing/2014/main" id="{93FEAC86-07DC-4D99-A2E9-04AEE6943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7" y="3556"/>
              <a:ext cx="314" cy="144"/>
              <a:chOff x="3847" y="3556"/>
              <a:chExt cx="314" cy="144"/>
            </a:xfrm>
          </p:grpSpPr>
          <p:sp>
            <p:nvSpPr>
              <p:cNvPr id="343080" name="Line 40">
                <a:extLst>
                  <a:ext uri="{FF2B5EF4-FFF2-40B4-BE49-F238E27FC236}">
                    <a16:creationId xmlns:a16="http://schemas.microsoft.com/office/drawing/2014/main" id="{4510A1BF-A590-43E1-8E9D-8F4B069D7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0" y="3556"/>
                <a:ext cx="1" cy="144"/>
              </a:xfrm>
              <a:prstGeom prst="line">
                <a:avLst/>
              </a:prstGeom>
              <a:noFill/>
              <a:ln w="9525">
                <a:solidFill>
                  <a:srgbClr val="CCFF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3081" name="Line 41">
                <a:extLst>
                  <a:ext uri="{FF2B5EF4-FFF2-40B4-BE49-F238E27FC236}">
                    <a16:creationId xmlns:a16="http://schemas.microsoft.com/office/drawing/2014/main" id="{C525B7D3-8351-4D0C-AD6B-DCBE8C2AD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3561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CCFF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3082" name="Line 42">
                <a:extLst>
                  <a:ext uri="{FF2B5EF4-FFF2-40B4-BE49-F238E27FC236}">
                    <a16:creationId xmlns:a16="http://schemas.microsoft.com/office/drawing/2014/main" id="{76B1D709-63ED-4ACC-951D-7E96064174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7" y="3677"/>
                <a:ext cx="311" cy="0"/>
              </a:xfrm>
              <a:prstGeom prst="line">
                <a:avLst/>
              </a:prstGeom>
              <a:noFill/>
              <a:ln w="9525">
                <a:solidFill>
                  <a:srgbClr val="CC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43083" name="Text Box 43">
            <a:extLst>
              <a:ext uri="{FF2B5EF4-FFF2-40B4-BE49-F238E27FC236}">
                <a16:creationId xmlns:a16="http://schemas.microsoft.com/office/drawing/2014/main" id="{3BAFD90E-DB36-40C8-BACD-1B9763EF9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26" y="5899151"/>
            <a:ext cx="517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bg1"/>
                </a:solidFill>
                <a:ea typeface="宋体" panose="02010600030101010101" pitchFamily="2" charset="-122"/>
              </a:rPr>
              <a:t>六趟：</a:t>
            </a:r>
            <a:r>
              <a:rPr kumimoji="1" lang="zh-CN" altLang="en-US" sz="2000">
                <a:solidFill>
                  <a:schemeClr val="bg2"/>
                </a:solidFill>
                <a:ea typeface="宋体" panose="02010600030101010101" pitchFamily="2" charset="-122"/>
              </a:rPr>
              <a:t>    </a:t>
            </a:r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13      27     38     49     65     76</a:t>
            </a:r>
            <a:r>
              <a:rPr kumimoji="1" lang="en-US" altLang="zh-CN" sz="2000">
                <a:solidFill>
                  <a:schemeClr val="bg2"/>
                </a:solidFill>
                <a:ea typeface="宋体" panose="02010600030101010101" pitchFamily="2" charset="-122"/>
              </a:rPr>
              <a:t>     </a:t>
            </a:r>
            <a:r>
              <a:rPr kumimoji="1" lang="en-US" altLang="zh-CN" sz="2000">
                <a:solidFill>
                  <a:schemeClr val="bg1"/>
                </a:solidFill>
                <a:ea typeface="宋体" panose="02010600030101010101" pitchFamily="2" charset="-122"/>
              </a:rPr>
              <a:t>[97 ]</a:t>
            </a:r>
          </a:p>
        </p:txBody>
      </p:sp>
      <p:grpSp>
        <p:nvGrpSpPr>
          <p:cNvPr id="12" name="Group 44">
            <a:extLst>
              <a:ext uri="{FF2B5EF4-FFF2-40B4-BE49-F238E27FC236}">
                <a16:creationId xmlns:a16="http://schemas.microsoft.com/office/drawing/2014/main" id="{D8F322FC-2A0F-4DCE-8879-2DE4D303D545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17514"/>
            <a:ext cx="311150" cy="625475"/>
            <a:chOff x="1920" y="206"/>
            <a:chExt cx="196" cy="394"/>
          </a:xfrm>
        </p:grpSpPr>
        <p:sp>
          <p:nvSpPr>
            <p:cNvPr id="343085" name="Line 45">
              <a:extLst>
                <a:ext uri="{FF2B5EF4-FFF2-40B4-BE49-F238E27FC236}">
                  <a16:creationId xmlns:a16="http://schemas.microsoft.com/office/drawing/2014/main" id="{D8266CB0-116D-42F6-888B-6497DE114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502" name="Text Box 46">
              <a:extLst>
                <a:ext uri="{FF2B5EF4-FFF2-40B4-BE49-F238E27FC236}">
                  <a16:creationId xmlns:a16="http://schemas.microsoft.com/office/drawing/2014/main" id="{BA7E5785-9DBC-4767-9A0A-9410EA4BD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FF00"/>
                  </a:solidFill>
                  <a:ea typeface="宋体" panose="02010600030101010101" pitchFamily="2" charset="-122"/>
                </a:rPr>
                <a:t>k</a:t>
              </a:r>
            </a:p>
          </p:txBody>
        </p:sp>
      </p:grpSp>
      <p:grpSp>
        <p:nvGrpSpPr>
          <p:cNvPr id="13" name="Group 47">
            <a:extLst>
              <a:ext uri="{FF2B5EF4-FFF2-40B4-BE49-F238E27FC236}">
                <a16:creationId xmlns:a16="http://schemas.microsoft.com/office/drawing/2014/main" id="{91B89DB5-27D6-4A18-A2BF-86D0DDD20255}"/>
              </a:ext>
            </a:extLst>
          </p:cNvPr>
          <p:cNvGrpSpPr>
            <a:grpSpLocks/>
          </p:cNvGrpSpPr>
          <p:nvPr/>
        </p:nvGrpSpPr>
        <p:grpSpPr bwMode="auto">
          <a:xfrm>
            <a:off x="7905750" y="1965326"/>
            <a:ext cx="311150" cy="625475"/>
            <a:chOff x="1920" y="206"/>
            <a:chExt cx="196" cy="394"/>
          </a:xfrm>
        </p:grpSpPr>
        <p:sp>
          <p:nvSpPr>
            <p:cNvPr id="343088" name="Line 48">
              <a:extLst>
                <a:ext uri="{FF2B5EF4-FFF2-40B4-BE49-F238E27FC236}">
                  <a16:creationId xmlns:a16="http://schemas.microsoft.com/office/drawing/2014/main" id="{0179E30E-B96E-46DE-B6D6-4047F3E45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500" name="Text Box 49">
              <a:extLst>
                <a:ext uri="{FF2B5EF4-FFF2-40B4-BE49-F238E27FC236}">
                  <a16:creationId xmlns:a16="http://schemas.microsoft.com/office/drawing/2014/main" id="{EDECEC5E-8E31-45CF-B41F-819238349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FF00"/>
                  </a:solidFill>
                  <a:ea typeface="宋体" panose="02010600030101010101" pitchFamily="2" charset="-122"/>
                </a:rPr>
                <a:t>k</a:t>
              </a:r>
            </a:p>
          </p:txBody>
        </p:sp>
      </p:grpSp>
      <p:grpSp>
        <p:nvGrpSpPr>
          <p:cNvPr id="14" name="Group 50">
            <a:extLst>
              <a:ext uri="{FF2B5EF4-FFF2-40B4-BE49-F238E27FC236}">
                <a16:creationId xmlns:a16="http://schemas.microsoft.com/office/drawing/2014/main" id="{50FFF567-A3BD-44DB-899C-B177855BA851}"/>
              </a:ext>
            </a:extLst>
          </p:cNvPr>
          <p:cNvGrpSpPr>
            <a:grpSpLocks/>
          </p:cNvGrpSpPr>
          <p:nvPr/>
        </p:nvGrpSpPr>
        <p:grpSpPr bwMode="auto">
          <a:xfrm>
            <a:off x="5232400" y="1916114"/>
            <a:ext cx="311150" cy="625475"/>
            <a:chOff x="1920" y="206"/>
            <a:chExt cx="196" cy="394"/>
          </a:xfrm>
        </p:grpSpPr>
        <p:sp>
          <p:nvSpPr>
            <p:cNvPr id="343091" name="Line 51">
              <a:extLst>
                <a:ext uri="{FF2B5EF4-FFF2-40B4-BE49-F238E27FC236}">
                  <a16:creationId xmlns:a16="http://schemas.microsoft.com/office/drawing/2014/main" id="{CA2E30FE-447E-4830-B505-31332DFAB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98" name="Text Box 52">
              <a:extLst>
                <a:ext uri="{FF2B5EF4-FFF2-40B4-BE49-F238E27FC236}">
                  <a16:creationId xmlns:a16="http://schemas.microsoft.com/office/drawing/2014/main" id="{24C966DC-ED4A-4153-B62B-86E34F470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FF00"/>
                  </a:solidFill>
                  <a:ea typeface="宋体" panose="02010600030101010101" pitchFamily="2" charset="-122"/>
                </a:rPr>
                <a:t>k</a:t>
              </a:r>
            </a:p>
          </p:txBody>
        </p:sp>
      </p:grpSp>
      <p:grpSp>
        <p:nvGrpSpPr>
          <p:cNvPr id="15" name="Group 53">
            <a:extLst>
              <a:ext uri="{FF2B5EF4-FFF2-40B4-BE49-F238E27FC236}">
                <a16:creationId xmlns:a16="http://schemas.microsoft.com/office/drawing/2014/main" id="{CA2BED3B-D174-4EA5-8701-F14CA22D48C4}"/>
              </a:ext>
            </a:extLst>
          </p:cNvPr>
          <p:cNvGrpSpPr>
            <a:grpSpLocks/>
          </p:cNvGrpSpPr>
          <p:nvPr/>
        </p:nvGrpSpPr>
        <p:grpSpPr bwMode="auto">
          <a:xfrm>
            <a:off x="5200650" y="346076"/>
            <a:ext cx="311150" cy="625475"/>
            <a:chOff x="1920" y="206"/>
            <a:chExt cx="196" cy="394"/>
          </a:xfrm>
        </p:grpSpPr>
        <p:sp>
          <p:nvSpPr>
            <p:cNvPr id="343094" name="Line 54">
              <a:extLst>
                <a:ext uri="{FF2B5EF4-FFF2-40B4-BE49-F238E27FC236}">
                  <a16:creationId xmlns:a16="http://schemas.microsoft.com/office/drawing/2014/main" id="{E7F917D7-4A33-4405-9A75-7E4E8391B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96" name="Text Box 55">
              <a:extLst>
                <a:ext uri="{FF2B5EF4-FFF2-40B4-BE49-F238E27FC236}">
                  <a16:creationId xmlns:a16="http://schemas.microsoft.com/office/drawing/2014/main" id="{42CC90B2-67D6-40C5-A82F-385BE1F71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FF00"/>
                  </a:solidFill>
                  <a:ea typeface="宋体" panose="02010600030101010101" pitchFamily="2" charset="-122"/>
                </a:rPr>
                <a:t>k</a:t>
              </a:r>
            </a:p>
          </p:txBody>
        </p:sp>
      </p:grpSp>
      <p:grpSp>
        <p:nvGrpSpPr>
          <p:cNvPr id="16" name="Group 56">
            <a:extLst>
              <a:ext uri="{FF2B5EF4-FFF2-40B4-BE49-F238E27FC236}">
                <a16:creationId xmlns:a16="http://schemas.microsoft.com/office/drawing/2014/main" id="{689E2A2D-2D53-449D-B65B-F06B1D22B5A6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1196975"/>
            <a:ext cx="254000" cy="598488"/>
            <a:chOff x="2320" y="767"/>
            <a:chExt cx="160" cy="377"/>
          </a:xfrm>
        </p:grpSpPr>
        <p:sp>
          <p:nvSpPr>
            <p:cNvPr id="343097" name="Line 57">
              <a:extLst>
                <a:ext uri="{FF2B5EF4-FFF2-40B4-BE49-F238E27FC236}">
                  <a16:creationId xmlns:a16="http://schemas.microsoft.com/office/drawing/2014/main" id="{4A1DD43B-CAE4-448C-9EF0-55AE8C227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94" name="Text Box 58">
              <a:extLst>
                <a:ext uri="{FF2B5EF4-FFF2-40B4-BE49-F238E27FC236}">
                  <a16:creationId xmlns:a16="http://schemas.microsoft.com/office/drawing/2014/main" id="{0775EE4B-9A59-47F6-8984-11AAF4D55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FF99"/>
                  </a:solidFill>
                  <a:ea typeface="宋体" panose="02010600030101010101" pitchFamily="2" charset="-122"/>
                </a:rPr>
                <a:t>j</a:t>
              </a:r>
            </a:p>
          </p:txBody>
        </p:sp>
      </p:grpSp>
      <p:grpSp>
        <p:nvGrpSpPr>
          <p:cNvPr id="17" name="Group 59">
            <a:extLst>
              <a:ext uri="{FF2B5EF4-FFF2-40B4-BE49-F238E27FC236}">
                <a16:creationId xmlns:a16="http://schemas.microsoft.com/office/drawing/2014/main" id="{646D81F3-1224-4E78-8C82-13BBD4C6015B}"/>
              </a:ext>
            </a:extLst>
          </p:cNvPr>
          <p:cNvGrpSpPr>
            <a:grpSpLocks/>
          </p:cNvGrpSpPr>
          <p:nvPr/>
        </p:nvGrpSpPr>
        <p:grpSpPr bwMode="auto">
          <a:xfrm>
            <a:off x="6311900" y="1217614"/>
            <a:ext cx="254000" cy="598487"/>
            <a:chOff x="2320" y="767"/>
            <a:chExt cx="160" cy="377"/>
          </a:xfrm>
        </p:grpSpPr>
        <p:sp>
          <p:nvSpPr>
            <p:cNvPr id="343100" name="Line 60">
              <a:extLst>
                <a:ext uri="{FF2B5EF4-FFF2-40B4-BE49-F238E27FC236}">
                  <a16:creationId xmlns:a16="http://schemas.microsoft.com/office/drawing/2014/main" id="{DE917B7C-1F60-44E3-8FCB-5D94191A6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92" name="Text Box 61">
              <a:extLst>
                <a:ext uri="{FF2B5EF4-FFF2-40B4-BE49-F238E27FC236}">
                  <a16:creationId xmlns:a16="http://schemas.microsoft.com/office/drawing/2014/main" id="{4F33E7E2-7B95-4102-BB5C-BB142DFB1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FF99"/>
                  </a:solidFill>
                  <a:ea typeface="宋体" panose="02010600030101010101" pitchFamily="2" charset="-122"/>
                </a:rPr>
                <a:t>j</a:t>
              </a:r>
            </a:p>
          </p:txBody>
        </p:sp>
      </p:grpSp>
      <p:grpSp>
        <p:nvGrpSpPr>
          <p:cNvPr id="18" name="Group 62">
            <a:extLst>
              <a:ext uri="{FF2B5EF4-FFF2-40B4-BE49-F238E27FC236}">
                <a16:creationId xmlns:a16="http://schemas.microsoft.com/office/drawing/2014/main" id="{6D24DF5F-77A7-47AC-A015-82052C160CF5}"/>
              </a:ext>
            </a:extLst>
          </p:cNvPr>
          <p:cNvGrpSpPr>
            <a:grpSpLocks/>
          </p:cNvGrpSpPr>
          <p:nvPr/>
        </p:nvGrpSpPr>
        <p:grpSpPr bwMode="auto">
          <a:xfrm>
            <a:off x="6883400" y="1236664"/>
            <a:ext cx="254000" cy="598487"/>
            <a:chOff x="2320" y="767"/>
            <a:chExt cx="160" cy="377"/>
          </a:xfrm>
        </p:grpSpPr>
        <p:sp>
          <p:nvSpPr>
            <p:cNvPr id="343103" name="Line 63">
              <a:extLst>
                <a:ext uri="{FF2B5EF4-FFF2-40B4-BE49-F238E27FC236}">
                  <a16:creationId xmlns:a16="http://schemas.microsoft.com/office/drawing/2014/main" id="{0AD41BB6-618B-4171-9FF3-827F341AB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90" name="Text Box 64">
              <a:extLst>
                <a:ext uri="{FF2B5EF4-FFF2-40B4-BE49-F238E27FC236}">
                  <a16:creationId xmlns:a16="http://schemas.microsoft.com/office/drawing/2014/main" id="{84D29BAF-D0AC-449B-B481-74B3B881A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FF99"/>
                  </a:solidFill>
                  <a:ea typeface="宋体" panose="02010600030101010101" pitchFamily="2" charset="-122"/>
                </a:rPr>
                <a:t>j</a:t>
              </a:r>
            </a:p>
          </p:txBody>
        </p:sp>
      </p:grpSp>
      <p:grpSp>
        <p:nvGrpSpPr>
          <p:cNvPr id="19" name="Group 65">
            <a:extLst>
              <a:ext uri="{FF2B5EF4-FFF2-40B4-BE49-F238E27FC236}">
                <a16:creationId xmlns:a16="http://schemas.microsoft.com/office/drawing/2014/main" id="{2ECA1DCC-AD58-4E4D-9909-D339D16430E7}"/>
              </a:ext>
            </a:extLst>
          </p:cNvPr>
          <p:cNvGrpSpPr>
            <a:grpSpLocks/>
          </p:cNvGrpSpPr>
          <p:nvPr/>
        </p:nvGrpSpPr>
        <p:grpSpPr bwMode="auto">
          <a:xfrm>
            <a:off x="7378700" y="1255714"/>
            <a:ext cx="254000" cy="598487"/>
            <a:chOff x="2320" y="767"/>
            <a:chExt cx="160" cy="377"/>
          </a:xfrm>
        </p:grpSpPr>
        <p:sp>
          <p:nvSpPr>
            <p:cNvPr id="343106" name="Line 66">
              <a:extLst>
                <a:ext uri="{FF2B5EF4-FFF2-40B4-BE49-F238E27FC236}">
                  <a16:creationId xmlns:a16="http://schemas.microsoft.com/office/drawing/2014/main" id="{8A376EE4-13E1-4458-878B-AC3784AB9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88" name="Text Box 67">
              <a:extLst>
                <a:ext uri="{FF2B5EF4-FFF2-40B4-BE49-F238E27FC236}">
                  <a16:creationId xmlns:a16="http://schemas.microsoft.com/office/drawing/2014/main" id="{594CCB6F-9EC2-4178-A91F-47DEF5968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FF99"/>
                  </a:solidFill>
                  <a:ea typeface="宋体" panose="02010600030101010101" pitchFamily="2" charset="-122"/>
                </a:rPr>
                <a:t>j</a:t>
              </a:r>
            </a:p>
          </p:txBody>
        </p:sp>
      </p:grpSp>
      <p:grpSp>
        <p:nvGrpSpPr>
          <p:cNvPr id="20" name="Group 68">
            <a:extLst>
              <a:ext uri="{FF2B5EF4-FFF2-40B4-BE49-F238E27FC236}">
                <a16:creationId xmlns:a16="http://schemas.microsoft.com/office/drawing/2014/main" id="{DBCA1D7E-AD0A-4B02-9795-33FE08D925E6}"/>
              </a:ext>
            </a:extLst>
          </p:cNvPr>
          <p:cNvGrpSpPr>
            <a:grpSpLocks/>
          </p:cNvGrpSpPr>
          <p:nvPr/>
        </p:nvGrpSpPr>
        <p:grpSpPr bwMode="auto">
          <a:xfrm>
            <a:off x="8045450" y="1198564"/>
            <a:ext cx="254000" cy="598487"/>
            <a:chOff x="2320" y="767"/>
            <a:chExt cx="160" cy="377"/>
          </a:xfrm>
        </p:grpSpPr>
        <p:sp>
          <p:nvSpPr>
            <p:cNvPr id="343109" name="Line 69">
              <a:extLst>
                <a:ext uri="{FF2B5EF4-FFF2-40B4-BE49-F238E27FC236}">
                  <a16:creationId xmlns:a16="http://schemas.microsoft.com/office/drawing/2014/main" id="{651FAE09-9D16-47BD-8CAD-5506B478EF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86" name="Text Box 70">
              <a:extLst>
                <a:ext uri="{FF2B5EF4-FFF2-40B4-BE49-F238E27FC236}">
                  <a16:creationId xmlns:a16="http://schemas.microsoft.com/office/drawing/2014/main" id="{AE0EE2AB-F92E-4CED-B192-7025E6C53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FF99"/>
                  </a:solidFill>
                  <a:ea typeface="宋体" panose="02010600030101010101" pitchFamily="2" charset="-122"/>
                </a:rPr>
                <a:t>j</a:t>
              </a:r>
            </a:p>
          </p:txBody>
        </p:sp>
      </p:grpSp>
      <p:grpSp>
        <p:nvGrpSpPr>
          <p:cNvPr id="21" name="Group 71">
            <a:extLst>
              <a:ext uri="{FF2B5EF4-FFF2-40B4-BE49-F238E27FC236}">
                <a16:creationId xmlns:a16="http://schemas.microsoft.com/office/drawing/2014/main" id="{695A007B-CF78-41B3-AD58-79EDFFC4FA00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2894014"/>
            <a:ext cx="254000" cy="598487"/>
            <a:chOff x="2320" y="767"/>
            <a:chExt cx="160" cy="377"/>
          </a:xfrm>
        </p:grpSpPr>
        <p:sp>
          <p:nvSpPr>
            <p:cNvPr id="343112" name="Line 72">
              <a:extLst>
                <a:ext uri="{FF2B5EF4-FFF2-40B4-BE49-F238E27FC236}">
                  <a16:creationId xmlns:a16="http://schemas.microsoft.com/office/drawing/2014/main" id="{01DCFBAE-9D1B-444F-BDCA-8FAADB6141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84" name="Text Box 73">
              <a:extLst>
                <a:ext uri="{FF2B5EF4-FFF2-40B4-BE49-F238E27FC236}">
                  <a16:creationId xmlns:a16="http://schemas.microsoft.com/office/drawing/2014/main" id="{C467B384-A8CC-49FA-A216-5C65AE9D9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FF99"/>
                  </a:solidFill>
                  <a:ea typeface="宋体" panose="02010600030101010101" pitchFamily="2" charset="-122"/>
                </a:rPr>
                <a:t>j</a:t>
              </a:r>
            </a:p>
          </p:txBody>
        </p:sp>
      </p:grpSp>
      <p:grpSp>
        <p:nvGrpSpPr>
          <p:cNvPr id="22" name="Group 74">
            <a:extLst>
              <a:ext uri="{FF2B5EF4-FFF2-40B4-BE49-F238E27FC236}">
                <a16:creationId xmlns:a16="http://schemas.microsoft.com/office/drawing/2014/main" id="{2365530C-6042-4924-9737-D5C7F9C10260}"/>
              </a:ext>
            </a:extLst>
          </p:cNvPr>
          <p:cNvGrpSpPr>
            <a:grpSpLocks/>
          </p:cNvGrpSpPr>
          <p:nvPr/>
        </p:nvGrpSpPr>
        <p:grpSpPr bwMode="auto">
          <a:xfrm>
            <a:off x="6254750" y="2874964"/>
            <a:ext cx="254000" cy="598487"/>
            <a:chOff x="2320" y="767"/>
            <a:chExt cx="160" cy="377"/>
          </a:xfrm>
        </p:grpSpPr>
        <p:sp>
          <p:nvSpPr>
            <p:cNvPr id="343115" name="Line 75">
              <a:extLst>
                <a:ext uri="{FF2B5EF4-FFF2-40B4-BE49-F238E27FC236}">
                  <a16:creationId xmlns:a16="http://schemas.microsoft.com/office/drawing/2014/main" id="{AF0A71E5-26BC-4772-B6C2-8FC754316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82" name="Text Box 76">
              <a:extLst>
                <a:ext uri="{FF2B5EF4-FFF2-40B4-BE49-F238E27FC236}">
                  <a16:creationId xmlns:a16="http://schemas.microsoft.com/office/drawing/2014/main" id="{DD6BEB1A-2183-4D6A-A6C4-5EAB8BDE0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FF99"/>
                  </a:solidFill>
                  <a:ea typeface="宋体" panose="02010600030101010101" pitchFamily="2" charset="-122"/>
                </a:rPr>
                <a:t>j</a:t>
              </a:r>
            </a:p>
          </p:txBody>
        </p:sp>
      </p:grpSp>
      <p:grpSp>
        <p:nvGrpSpPr>
          <p:cNvPr id="23" name="Group 77">
            <a:extLst>
              <a:ext uri="{FF2B5EF4-FFF2-40B4-BE49-F238E27FC236}">
                <a16:creationId xmlns:a16="http://schemas.microsoft.com/office/drawing/2014/main" id="{4E40F7E1-F5C6-430D-BA4B-2F7233751837}"/>
              </a:ext>
            </a:extLst>
          </p:cNvPr>
          <p:cNvGrpSpPr>
            <a:grpSpLocks/>
          </p:cNvGrpSpPr>
          <p:nvPr/>
        </p:nvGrpSpPr>
        <p:grpSpPr bwMode="auto">
          <a:xfrm>
            <a:off x="6845300" y="2874964"/>
            <a:ext cx="254000" cy="598487"/>
            <a:chOff x="2320" y="767"/>
            <a:chExt cx="160" cy="377"/>
          </a:xfrm>
        </p:grpSpPr>
        <p:sp>
          <p:nvSpPr>
            <p:cNvPr id="343118" name="Line 78">
              <a:extLst>
                <a:ext uri="{FF2B5EF4-FFF2-40B4-BE49-F238E27FC236}">
                  <a16:creationId xmlns:a16="http://schemas.microsoft.com/office/drawing/2014/main" id="{C07538C2-97CB-4F92-97B9-07BF5CC1C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80" name="Text Box 79">
              <a:extLst>
                <a:ext uri="{FF2B5EF4-FFF2-40B4-BE49-F238E27FC236}">
                  <a16:creationId xmlns:a16="http://schemas.microsoft.com/office/drawing/2014/main" id="{101CEF2C-015F-438F-A135-60405EAA6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FF99"/>
                  </a:solidFill>
                  <a:ea typeface="宋体" panose="02010600030101010101" pitchFamily="2" charset="-122"/>
                </a:rPr>
                <a:t>j</a:t>
              </a:r>
            </a:p>
          </p:txBody>
        </p:sp>
      </p:grpSp>
      <p:grpSp>
        <p:nvGrpSpPr>
          <p:cNvPr id="24" name="Group 80">
            <a:extLst>
              <a:ext uri="{FF2B5EF4-FFF2-40B4-BE49-F238E27FC236}">
                <a16:creationId xmlns:a16="http://schemas.microsoft.com/office/drawing/2014/main" id="{A1BA88BF-3E0C-4CAD-9D89-606637565BFC}"/>
              </a:ext>
            </a:extLst>
          </p:cNvPr>
          <p:cNvGrpSpPr>
            <a:grpSpLocks/>
          </p:cNvGrpSpPr>
          <p:nvPr/>
        </p:nvGrpSpPr>
        <p:grpSpPr bwMode="auto">
          <a:xfrm>
            <a:off x="7454900" y="2855914"/>
            <a:ext cx="254000" cy="598487"/>
            <a:chOff x="2320" y="767"/>
            <a:chExt cx="160" cy="377"/>
          </a:xfrm>
        </p:grpSpPr>
        <p:sp>
          <p:nvSpPr>
            <p:cNvPr id="343121" name="Line 81">
              <a:extLst>
                <a:ext uri="{FF2B5EF4-FFF2-40B4-BE49-F238E27FC236}">
                  <a16:creationId xmlns:a16="http://schemas.microsoft.com/office/drawing/2014/main" id="{D6798505-A100-4A95-8A2F-3A297ABD39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78" name="Text Box 82">
              <a:extLst>
                <a:ext uri="{FF2B5EF4-FFF2-40B4-BE49-F238E27FC236}">
                  <a16:creationId xmlns:a16="http://schemas.microsoft.com/office/drawing/2014/main" id="{D45BBC47-6E88-47D1-BB71-581B9DB3E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FF99"/>
                  </a:solidFill>
                  <a:ea typeface="宋体" panose="02010600030101010101" pitchFamily="2" charset="-122"/>
                </a:rPr>
                <a:t>j</a:t>
              </a:r>
            </a:p>
          </p:txBody>
        </p:sp>
      </p:grpSp>
      <p:grpSp>
        <p:nvGrpSpPr>
          <p:cNvPr id="25" name="Group 83">
            <a:extLst>
              <a:ext uri="{FF2B5EF4-FFF2-40B4-BE49-F238E27FC236}">
                <a16:creationId xmlns:a16="http://schemas.microsoft.com/office/drawing/2014/main" id="{44545F85-809F-48A1-9079-351B54876666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2889250"/>
            <a:ext cx="254000" cy="598488"/>
            <a:chOff x="2320" y="767"/>
            <a:chExt cx="160" cy="377"/>
          </a:xfrm>
        </p:grpSpPr>
        <p:sp>
          <p:nvSpPr>
            <p:cNvPr id="343124" name="Line 84">
              <a:extLst>
                <a:ext uri="{FF2B5EF4-FFF2-40B4-BE49-F238E27FC236}">
                  <a16:creationId xmlns:a16="http://schemas.microsoft.com/office/drawing/2014/main" id="{0EE224C5-C139-491F-8469-7790FF125C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76" name="Text Box 85">
              <a:extLst>
                <a:ext uri="{FF2B5EF4-FFF2-40B4-BE49-F238E27FC236}">
                  <a16:creationId xmlns:a16="http://schemas.microsoft.com/office/drawing/2014/main" id="{D6178A4F-0CE9-4A17-A624-FB8714ED3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FF99"/>
                  </a:solidFill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61474" name="Text Box 86">
            <a:extLst>
              <a:ext uri="{FF2B5EF4-FFF2-40B4-BE49-F238E27FC236}">
                <a16:creationId xmlns:a16="http://schemas.microsoft.com/office/drawing/2014/main" id="{23ABC67C-3726-4C5F-876A-0B33A0FEC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404813"/>
            <a:ext cx="208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从小到大排序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3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3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343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343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343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343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3430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343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34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 autoUpdateAnimBg="0"/>
      <p:bldP spid="343045" grpId="0" build="p" autoUpdateAnimBg="0"/>
      <p:bldP spid="343052" grpId="0" build="p" autoUpdateAnimBg="0"/>
      <p:bldP spid="343053" grpId="0" animBg="1" autoUpdateAnimBg="0"/>
      <p:bldP spid="343054" grpId="0" animBg="1" autoUpdateAnimBg="0"/>
      <p:bldP spid="343055" grpId="0" build="p" autoUpdateAnimBg="0"/>
      <p:bldP spid="343056" grpId="0" build="p" autoUpdateAnimBg="0"/>
      <p:bldP spid="343057" grpId="0" animBg="1" autoUpdateAnimBg="0"/>
      <p:bldP spid="343058" grpId="0" animBg="1" autoUpdateAnimBg="0"/>
      <p:bldP spid="34308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37FB4B5F-CD6B-4A91-8BA3-13ED42C29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选择法排序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DB00BCE4-8100-46B8-A16A-90593B356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5801" y="1484314"/>
            <a:ext cx="8893175" cy="5373687"/>
          </a:xfrm>
        </p:spPr>
        <p:txBody>
          <a:bodyPr/>
          <a:lstStyle/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选择法排序   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(i=0; i&lt;n-1; i++) 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4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k = i;	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</a:t>
            </a:r>
            <a:r>
              <a:rPr lang="en-US" altLang="zh-CN" sz="24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j=i+1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; j&lt;n; j++)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{ 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  </a:t>
            </a:r>
            <a:r>
              <a:rPr lang="en-US" altLang="zh-CN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(score[</a:t>
            </a:r>
            <a:r>
              <a:rPr lang="en-US" altLang="zh-CN" sz="24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j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] &gt; score[</a:t>
            </a:r>
            <a:r>
              <a:rPr lang="en-US" altLang="zh-CN" sz="24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k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])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   记录此轮比较中最高分的元素下标  </a:t>
            </a:r>
            <a:r>
              <a:rPr lang="en-US" altLang="zh-CN" sz="24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k = j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		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		若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k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中记录的最大数不在位置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，则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   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zh-CN" altLang="en-US" sz="2400" u="sng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交换</a:t>
            </a: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成绩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score[</a:t>
            </a:r>
            <a:r>
              <a:rPr lang="en-US" altLang="zh-CN" sz="24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k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]</a:t>
            </a: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score[</a:t>
            </a:r>
            <a:r>
              <a:rPr lang="en-US" altLang="zh-CN" sz="24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]"</a:t>
            </a: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，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	      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zh-CN" altLang="en-US" sz="2400" u="sng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交换</a:t>
            </a: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学号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num[k]</a:t>
            </a: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num[i]"</a:t>
            </a:r>
            <a:r>
              <a:rPr lang="zh-CN" altLang="en-US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；    </a:t>
            </a:r>
            <a:endParaRPr lang="en-US" altLang="zh-CN" sz="24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6559795A-EB40-41FB-9329-0FDE8CF03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查找算法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9850E3B1-C2A5-4B67-81C9-5B17BCD2A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135000"/>
              </a:lnSpc>
              <a:defRPr/>
            </a:pPr>
            <a:r>
              <a:rPr lang="zh-CN" altLang="en-US" sz="4000">
                <a:ea typeface="楷体_GB2312" pitchFamily="49" charset="-122"/>
              </a:rPr>
              <a:t>顺序查找</a:t>
            </a:r>
          </a:p>
          <a:p>
            <a:pPr eaLnBrk="1">
              <a:lnSpc>
                <a:spcPct val="135000"/>
              </a:lnSpc>
              <a:defRPr/>
            </a:pPr>
            <a:r>
              <a:rPr lang="zh-CN" altLang="en-US" sz="4000">
                <a:ea typeface="楷体_GB2312" pitchFamily="49" charset="-122"/>
              </a:rPr>
              <a:t>折半查找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125E3136-B5E4-4EA3-BF9C-58D09CE9D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顺序查找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560DF64D-727B-4BDB-9B5E-EDB73AC72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1339851"/>
            <a:ext cx="8496300" cy="3889375"/>
          </a:xfrm>
        </p:spPr>
        <p:txBody>
          <a:bodyPr/>
          <a:lstStyle/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Search(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long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a[],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n,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long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x)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i;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(i=0; i&lt;n; i++)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zh-CN" altLang="en-US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(a[i] == x)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   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return 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(i);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endParaRPr lang="en-US" altLang="zh-CN" sz="20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return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(-1);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grpSp>
        <p:nvGrpSpPr>
          <p:cNvPr id="64516" name="Group 5">
            <a:extLst>
              <a:ext uri="{FF2B5EF4-FFF2-40B4-BE49-F238E27FC236}">
                <a16:creationId xmlns:a16="http://schemas.microsoft.com/office/drawing/2014/main" id="{0A870CB0-D2D2-4EE3-8CBF-40764851A931}"/>
              </a:ext>
            </a:extLst>
          </p:cNvPr>
          <p:cNvGrpSpPr>
            <a:grpSpLocks/>
          </p:cNvGrpSpPr>
          <p:nvPr/>
        </p:nvGrpSpPr>
        <p:grpSpPr bwMode="auto">
          <a:xfrm>
            <a:off x="1890713" y="4948238"/>
            <a:ext cx="927100" cy="1077912"/>
            <a:chOff x="4368" y="0"/>
            <a:chExt cx="1392" cy="1253"/>
          </a:xfrm>
        </p:grpSpPr>
        <p:grpSp>
          <p:nvGrpSpPr>
            <p:cNvPr id="64794" name="Group 6">
              <a:extLst>
                <a:ext uri="{FF2B5EF4-FFF2-40B4-BE49-F238E27FC236}">
                  <a16:creationId xmlns:a16="http://schemas.microsoft.com/office/drawing/2014/main" id="{F5601C8B-F260-4176-9607-C37ED11B00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60103" name="Freeform 7">
                <a:extLst>
                  <a:ext uri="{FF2B5EF4-FFF2-40B4-BE49-F238E27FC236}">
                    <a16:creationId xmlns:a16="http://schemas.microsoft.com/office/drawing/2014/main" id="{3027D342-AA9B-4F0F-9F40-DE725298D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" y="2460"/>
                <a:ext cx="898" cy="829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04" name="Freeform 8">
                <a:extLst>
                  <a:ext uri="{FF2B5EF4-FFF2-40B4-BE49-F238E27FC236}">
                    <a16:creationId xmlns:a16="http://schemas.microsoft.com/office/drawing/2014/main" id="{B4C8966A-9297-40D4-9E15-78AC3B3A7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7" cy="287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05" name="Rectangle 9">
                <a:extLst>
                  <a:ext uri="{FF2B5EF4-FFF2-40B4-BE49-F238E27FC236}">
                    <a16:creationId xmlns:a16="http://schemas.microsoft.com/office/drawing/2014/main" id="{D6C20A46-2346-4F6A-BA13-7D6EAA6DD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3329"/>
                <a:ext cx="898" cy="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0106" name="Freeform 10">
                <a:extLst>
                  <a:ext uri="{FF2B5EF4-FFF2-40B4-BE49-F238E27FC236}">
                    <a16:creationId xmlns:a16="http://schemas.microsoft.com/office/drawing/2014/main" id="{1AC5E85A-0DBD-452A-8705-B66A54217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71"/>
                <a:ext cx="242" cy="326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07" name="Freeform 11">
                <a:extLst>
                  <a:ext uri="{FF2B5EF4-FFF2-40B4-BE49-F238E27FC236}">
                    <a16:creationId xmlns:a16="http://schemas.microsoft.com/office/drawing/2014/main" id="{AB0C09AB-3D4F-485C-BDDF-F76237AA9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0" y="2016"/>
                <a:ext cx="362" cy="127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08" name="Freeform 12">
                <a:extLst>
                  <a:ext uri="{FF2B5EF4-FFF2-40B4-BE49-F238E27FC236}">
                    <a16:creationId xmlns:a16="http://schemas.microsoft.com/office/drawing/2014/main" id="{7E506AAF-EBE9-4A11-B233-6541B8BA8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09" name="Freeform 13">
                <a:extLst>
                  <a:ext uri="{FF2B5EF4-FFF2-40B4-BE49-F238E27FC236}">
                    <a16:creationId xmlns:a16="http://schemas.microsoft.com/office/drawing/2014/main" id="{D1D57475-14C3-4026-91EC-D5D136936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10" name="Rectangle 14">
                <a:extLst>
                  <a:ext uri="{FF2B5EF4-FFF2-40B4-BE49-F238E27FC236}">
                    <a16:creationId xmlns:a16="http://schemas.microsoft.com/office/drawing/2014/main" id="{0FCAD0E5-A3B5-4A38-844D-687201FEE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2899"/>
                <a:ext cx="204" cy="3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0111" name="Freeform 15">
                <a:extLst>
                  <a:ext uri="{FF2B5EF4-FFF2-40B4-BE49-F238E27FC236}">
                    <a16:creationId xmlns:a16="http://schemas.microsoft.com/office/drawing/2014/main" id="{522A5600-A93F-4E98-A01D-5A516BDDD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" y="2822"/>
                <a:ext cx="17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12" name="Freeform 16">
                <a:extLst>
                  <a:ext uri="{FF2B5EF4-FFF2-40B4-BE49-F238E27FC236}">
                    <a16:creationId xmlns:a16="http://schemas.microsoft.com/office/drawing/2014/main" id="{4F648035-CE4B-4721-AB5A-0F3CD87C1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13" name="Freeform 17">
                <a:extLst>
                  <a:ext uri="{FF2B5EF4-FFF2-40B4-BE49-F238E27FC236}">
                    <a16:creationId xmlns:a16="http://schemas.microsoft.com/office/drawing/2014/main" id="{550C68B1-FE45-4D0A-8D96-F426C2ED4A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14" name="Freeform 18">
                <a:extLst>
                  <a:ext uri="{FF2B5EF4-FFF2-40B4-BE49-F238E27FC236}">
                    <a16:creationId xmlns:a16="http://schemas.microsoft.com/office/drawing/2014/main" id="{6D093ECF-33A4-4A2B-9835-179FB583C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15" name="Freeform 19">
                <a:extLst>
                  <a:ext uri="{FF2B5EF4-FFF2-40B4-BE49-F238E27FC236}">
                    <a16:creationId xmlns:a16="http://schemas.microsoft.com/office/drawing/2014/main" id="{5CE5496F-5732-4528-9E91-57E85050E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2913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16" name="Freeform 20">
                <a:extLst>
                  <a:ext uri="{FF2B5EF4-FFF2-40B4-BE49-F238E27FC236}">
                    <a16:creationId xmlns:a16="http://schemas.microsoft.com/office/drawing/2014/main" id="{A3700E6D-F8D1-4F46-80A4-053BB4ED7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17" name="Freeform 21">
                <a:extLst>
                  <a:ext uri="{FF2B5EF4-FFF2-40B4-BE49-F238E27FC236}">
                    <a16:creationId xmlns:a16="http://schemas.microsoft.com/office/drawing/2014/main" id="{25C3FA5E-8907-40F5-A17A-B65BD596B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6"/>
                <a:ext cx="17" cy="301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18" name="Freeform 22">
                <a:extLst>
                  <a:ext uri="{FF2B5EF4-FFF2-40B4-BE49-F238E27FC236}">
                    <a16:creationId xmlns:a16="http://schemas.microsoft.com/office/drawing/2014/main" id="{05CB1FE4-3F7D-42DB-A8A7-212A4BA1A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0" y="2822"/>
                <a:ext cx="15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19" name="Freeform 23">
                <a:extLst>
                  <a:ext uri="{FF2B5EF4-FFF2-40B4-BE49-F238E27FC236}">
                    <a16:creationId xmlns:a16="http://schemas.microsoft.com/office/drawing/2014/main" id="{BAA33F3C-668E-4CAD-981F-D22207A5C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20" name="Freeform 24">
                <a:extLst>
                  <a:ext uri="{FF2B5EF4-FFF2-40B4-BE49-F238E27FC236}">
                    <a16:creationId xmlns:a16="http://schemas.microsoft.com/office/drawing/2014/main" id="{3B1412DA-3744-44D6-806B-C080A6574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21" name="Freeform 25">
                <a:extLst>
                  <a:ext uri="{FF2B5EF4-FFF2-40B4-BE49-F238E27FC236}">
                    <a16:creationId xmlns:a16="http://schemas.microsoft.com/office/drawing/2014/main" id="{C124ADB2-DC37-4702-8C43-B80E12FB2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22" name="Freeform 26">
                <a:extLst>
                  <a:ext uri="{FF2B5EF4-FFF2-40B4-BE49-F238E27FC236}">
                    <a16:creationId xmlns:a16="http://schemas.microsoft.com/office/drawing/2014/main" id="{D1A1D5EB-1B4D-4440-BF38-AB123C5EE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3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23" name="Freeform 27">
                <a:extLst>
                  <a:ext uri="{FF2B5EF4-FFF2-40B4-BE49-F238E27FC236}">
                    <a16:creationId xmlns:a16="http://schemas.microsoft.com/office/drawing/2014/main" id="{0C8DF3F4-F848-4D28-BB29-CA2D2C5A8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24" name="Freeform 28">
                <a:extLst>
                  <a:ext uri="{FF2B5EF4-FFF2-40B4-BE49-F238E27FC236}">
                    <a16:creationId xmlns:a16="http://schemas.microsoft.com/office/drawing/2014/main" id="{57309C3F-EF10-4554-8494-503B575D4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836"/>
                <a:ext cx="17" cy="301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25" name="Freeform 29">
                <a:extLst>
                  <a:ext uri="{FF2B5EF4-FFF2-40B4-BE49-F238E27FC236}">
                    <a16:creationId xmlns:a16="http://schemas.microsoft.com/office/drawing/2014/main" id="{CBB909BB-CAC9-4B53-9E7D-6A60ED3C2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0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26" name="Freeform 30">
                <a:extLst>
                  <a:ext uri="{FF2B5EF4-FFF2-40B4-BE49-F238E27FC236}">
                    <a16:creationId xmlns:a16="http://schemas.microsoft.com/office/drawing/2014/main" id="{31D3CBA4-714E-48F8-8A8A-7368825AF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4"/>
                <a:ext cx="103" cy="28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27" name="Freeform 31">
                <a:extLst>
                  <a:ext uri="{FF2B5EF4-FFF2-40B4-BE49-F238E27FC236}">
                    <a16:creationId xmlns:a16="http://schemas.microsoft.com/office/drawing/2014/main" id="{1ED9578B-43EC-40D6-9C8B-581F5954D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" y="2342"/>
                <a:ext cx="6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28" name="Freeform 32">
                <a:extLst>
                  <a:ext uri="{FF2B5EF4-FFF2-40B4-BE49-F238E27FC236}">
                    <a16:creationId xmlns:a16="http://schemas.microsoft.com/office/drawing/2014/main" id="{48016AE0-0CA8-4C66-B071-50FBD1AAD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2817"/>
                <a:ext cx="17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29" name="Freeform 33">
                <a:extLst>
                  <a:ext uri="{FF2B5EF4-FFF2-40B4-BE49-F238E27FC236}">
                    <a16:creationId xmlns:a16="http://schemas.microsoft.com/office/drawing/2014/main" id="{435F6BAC-D045-4D6E-8506-B481CB57E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723"/>
                <a:ext cx="211" cy="94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30" name="Freeform 34">
                <a:extLst>
                  <a:ext uri="{FF2B5EF4-FFF2-40B4-BE49-F238E27FC236}">
                    <a16:creationId xmlns:a16="http://schemas.microsoft.com/office/drawing/2014/main" id="{23B963E5-A9D9-4A47-B1F9-B14CCBF983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817"/>
                <a:ext cx="17" cy="23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31" name="Freeform 35">
                <a:extLst>
                  <a:ext uri="{FF2B5EF4-FFF2-40B4-BE49-F238E27FC236}">
                    <a16:creationId xmlns:a16="http://schemas.microsoft.com/office/drawing/2014/main" id="{886DBB43-E247-43D5-803B-60C40C83E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" y="2826"/>
                <a:ext cx="204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32" name="Freeform 36">
                <a:extLst>
                  <a:ext uri="{FF2B5EF4-FFF2-40B4-BE49-F238E27FC236}">
                    <a16:creationId xmlns:a16="http://schemas.microsoft.com/office/drawing/2014/main" id="{4B1D7C4D-1DC8-407C-8E3A-6DB3FC8B8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0" y="2732"/>
                <a:ext cx="17" cy="101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33" name="Freeform 37">
                <a:extLst>
                  <a:ext uri="{FF2B5EF4-FFF2-40B4-BE49-F238E27FC236}">
                    <a16:creationId xmlns:a16="http://schemas.microsoft.com/office/drawing/2014/main" id="{7B042168-5DC8-4709-A966-A56A0E06B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2" y="2753"/>
                <a:ext cx="88" cy="85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34" name="Freeform 38">
                <a:extLst>
                  <a:ext uri="{FF2B5EF4-FFF2-40B4-BE49-F238E27FC236}">
                    <a16:creationId xmlns:a16="http://schemas.microsoft.com/office/drawing/2014/main" id="{C454F392-9684-4901-AB5E-00AB217AA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1" y="2753"/>
                <a:ext cx="83" cy="85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4795" name="Text Box 39">
              <a:extLst>
                <a:ext uri="{FF2B5EF4-FFF2-40B4-BE49-F238E27FC236}">
                  <a16:creationId xmlns:a16="http://schemas.microsoft.com/office/drawing/2014/main" id="{AB95A4B7-2078-4F0B-9338-1DB86003D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" y="650"/>
              <a:ext cx="276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4517" name="Group 40">
            <a:extLst>
              <a:ext uri="{FF2B5EF4-FFF2-40B4-BE49-F238E27FC236}">
                <a16:creationId xmlns:a16="http://schemas.microsoft.com/office/drawing/2014/main" id="{CD64AE91-6353-415C-B51A-FEF4B9E8FB53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4948238"/>
            <a:ext cx="927100" cy="1077912"/>
            <a:chOff x="4368" y="0"/>
            <a:chExt cx="1392" cy="1253"/>
          </a:xfrm>
        </p:grpSpPr>
        <p:grpSp>
          <p:nvGrpSpPr>
            <p:cNvPr id="64760" name="Group 41">
              <a:extLst>
                <a:ext uri="{FF2B5EF4-FFF2-40B4-BE49-F238E27FC236}">
                  <a16:creationId xmlns:a16="http://schemas.microsoft.com/office/drawing/2014/main" id="{62A7D0FE-EE18-402C-AF0B-7F53E083C7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60138" name="Freeform 42">
                <a:extLst>
                  <a:ext uri="{FF2B5EF4-FFF2-40B4-BE49-F238E27FC236}">
                    <a16:creationId xmlns:a16="http://schemas.microsoft.com/office/drawing/2014/main" id="{39215DB7-05F3-4680-B2AB-C8078302E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" y="2460"/>
                <a:ext cx="898" cy="829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39" name="Freeform 43">
                <a:extLst>
                  <a:ext uri="{FF2B5EF4-FFF2-40B4-BE49-F238E27FC236}">
                    <a16:creationId xmlns:a16="http://schemas.microsoft.com/office/drawing/2014/main" id="{900FD762-7BF9-47FA-B75B-04E5F8CAF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7" cy="287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40" name="Rectangle 44">
                <a:extLst>
                  <a:ext uri="{FF2B5EF4-FFF2-40B4-BE49-F238E27FC236}">
                    <a16:creationId xmlns:a16="http://schemas.microsoft.com/office/drawing/2014/main" id="{F8129F83-BD0F-4285-861E-04A4B7F21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3329"/>
                <a:ext cx="898" cy="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0141" name="Freeform 45">
                <a:extLst>
                  <a:ext uri="{FF2B5EF4-FFF2-40B4-BE49-F238E27FC236}">
                    <a16:creationId xmlns:a16="http://schemas.microsoft.com/office/drawing/2014/main" id="{CFD14A6B-5635-4D08-9B21-178EA5B9B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71"/>
                <a:ext cx="242" cy="326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42" name="Freeform 46">
                <a:extLst>
                  <a:ext uri="{FF2B5EF4-FFF2-40B4-BE49-F238E27FC236}">
                    <a16:creationId xmlns:a16="http://schemas.microsoft.com/office/drawing/2014/main" id="{F290AC33-0E3C-4942-91FF-CF2181E9F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0" y="2016"/>
                <a:ext cx="362" cy="127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43" name="Freeform 47">
                <a:extLst>
                  <a:ext uri="{FF2B5EF4-FFF2-40B4-BE49-F238E27FC236}">
                    <a16:creationId xmlns:a16="http://schemas.microsoft.com/office/drawing/2014/main" id="{5D2F30D6-A751-4FA4-A215-CB55368FF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44" name="Freeform 48">
                <a:extLst>
                  <a:ext uri="{FF2B5EF4-FFF2-40B4-BE49-F238E27FC236}">
                    <a16:creationId xmlns:a16="http://schemas.microsoft.com/office/drawing/2014/main" id="{B144E94C-D3FA-4AD0-8495-8C7212829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45" name="Rectangle 49">
                <a:extLst>
                  <a:ext uri="{FF2B5EF4-FFF2-40B4-BE49-F238E27FC236}">
                    <a16:creationId xmlns:a16="http://schemas.microsoft.com/office/drawing/2014/main" id="{C682F357-99C6-48EF-986F-909C0E10F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2899"/>
                <a:ext cx="204" cy="3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0146" name="Freeform 50">
                <a:extLst>
                  <a:ext uri="{FF2B5EF4-FFF2-40B4-BE49-F238E27FC236}">
                    <a16:creationId xmlns:a16="http://schemas.microsoft.com/office/drawing/2014/main" id="{1B040D77-9237-4DE0-8E68-16B26442E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" y="2822"/>
                <a:ext cx="17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47" name="Freeform 51">
                <a:extLst>
                  <a:ext uri="{FF2B5EF4-FFF2-40B4-BE49-F238E27FC236}">
                    <a16:creationId xmlns:a16="http://schemas.microsoft.com/office/drawing/2014/main" id="{423ACDF4-E4FA-41D3-B8CC-8176A3935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48" name="Freeform 52">
                <a:extLst>
                  <a:ext uri="{FF2B5EF4-FFF2-40B4-BE49-F238E27FC236}">
                    <a16:creationId xmlns:a16="http://schemas.microsoft.com/office/drawing/2014/main" id="{167D79D8-865D-41DC-9CD8-684F78BFB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49" name="Freeform 53">
                <a:extLst>
                  <a:ext uri="{FF2B5EF4-FFF2-40B4-BE49-F238E27FC236}">
                    <a16:creationId xmlns:a16="http://schemas.microsoft.com/office/drawing/2014/main" id="{B451B68B-2E30-4FCA-9776-C5F69A537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50" name="Freeform 54">
                <a:extLst>
                  <a:ext uri="{FF2B5EF4-FFF2-40B4-BE49-F238E27FC236}">
                    <a16:creationId xmlns:a16="http://schemas.microsoft.com/office/drawing/2014/main" id="{F81533DA-5FB5-4079-A057-1089BB847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2913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51" name="Freeform 55">
                <a:extLst>
                  <a:ext uri="{FF2B5EF4-FFF2-40B4-BE49-F238E27FC236}">
                    <a16:creationId xmlns:a16="http://schemas.microsoft.com/office/drawing/2014/main" id="{D8DD3F04-941F-402D-851D-DFA1EA4D2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52" name="Freeform 56">
                <a:extLst>
                  <a:ext uri="{FF2B5EF4-FFF2-40B4-BE49-F238E27FC236}">
                    <a16:creationId xmlns:a16="http://schemas.microsoft.com/office/drawing/2014/main" id="{F8FB1A84-9E9A-4349-82C7-5115F53259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6"/>
                <a:ext cx="17" cy="301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53" name="Freeform 57">
                <a:extLst>
                  <a:ext uri="{FF2B5EF4-FFF2-40B4-BE49-F238E27FC236}">
                    <a16:creationId xmlns:a16="http://schemas.microsoft.com/office/drawing/2014/main" id="{31F0C1C8-EF16-4735-80B6-3C6F9C23F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0" y="2822"/>
                <a:ext cx="15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54" name="Freeform 58">
                <a:extLst>
                  <a:ext uri="{FF2B5EF4-FFF2-40B4-BE49-F238E27FC236}">
                    <a16:creationId xmlns:a16="http://schemas.microsoft.com/office/drawing/2014/main" id="{AD18BEF9-FB8C-41C9-BEB0-6CE339D0C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55" name="Freeform 59">
                <a:extLst>
                  <a:ext uri="{FF2B5EF4-FFF2-40B4-BE49-F238E27FC236}">
                    <a16:creationId xmlns:a16="http://schemas.microsoft.com/office/drawing/2014/main" id="{176105CB-1914-43B2-B836-47E90BD22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56" name="Freeform 60">
                <a:extLst>
                  <a:ext uri="{FF2B5EF4-FFF2-40B4-BE49-F238E27FC236}">
                    <a16:creationId xmlns:a16="http://schemas.microsoft.com/office/drawing/2014/main" id="{989C901E-FB88-4E95-8B97-B925F3AA8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57" name="Freeform 61">
                <a:extLst>
                  <a:ext uri="{FF2B5EF4-FFF2-40B4-BE49-F238E27FC236}">
                    <a16:creationId xmlns:a16="http://schemas.microsoft.com/office/drawing/2014/main" id="{5F3B56E5-668A-4D6B-949A-596471D70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3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58" name="Freeform 62">
                <a:extLst>
                  <a:ext uri="{FF2B5EF4-FFF2-40B4-BE49-F238E27FC236}">
                    <a16:creationId xmlns:a16="http://schemas.microsoft.com/office/drawing/2014/main" id="{C1E749F6-2EC3-49CA-8AEF-A98A5E9EDF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59" name="Freeform 63">
                <a:extLst>
                  <a:ext uri="{FF2B5EF4-FFF2-40B4-BE49-F238E27FC236}">
                    <a16:creationId xmlns:a16="http://schemas.microsoft.com/office/drawing/2014/main" id="{89A46C25-DBD4-432F-8E4E-6FE822A46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836"/>
                <a:ext cx="17" cy="301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60" name="Freeform 64">
                <a:extLst>
                  <a:ext uri="{FF2B5EF4-FFF2-40B4-BE49-F238E27FC236}">
                    <a16:creationId xmlns:a16="http://schemas.microsoft.com/office/drawing/2014/main" id="{92CB5E50-6892-434B-973A-6928846B5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0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61" name="Freeform 65">
                <a:extLst>
                  <a:ext uri="{FF2B5EF4-FFF2-40B4-BE49-F238E27FC236}">
                    <a16:creationId xmlns:a16="http://schemas.microsoft.com/office/drawing/2014/main" id="{972CB71A-074E-4EF8-A733-5AF17B81E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4"/>
                <a:ext cx="103" cy="28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62" name="Freeform 66">
                <a:extLst>
                  <a:ext uri="{FF2B5EF4-FFF2-40B4-BE49-F238E27FC236}">
                    <a16:creationId xmlns:a16="http://schemas.microsoft.com/office/drawing/2014/main" id="{FAB37044-0215-45EA-929E-BF5077A8D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" y="2342"/>
                <a:ext cx="6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63" name="Freeform 67">
                <a:extLst>
                  <a:ext uri="{FF2B5EF4-FFF2-40B4-BE49-F238E27FC236}">
                    <a16:creationId xmlns:a16="http://schemas.microsoft.com/office/drawing/2014/main" id="{92E9360A-EEDC-429C-A6E4-26B6EE8E7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2817"/>
                <a:ext cx="17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64" name="Freeform 68">
                <a:extLst>
                  <a:ext uri="{FF2B5EF4-FFF2-40B4-BE49-F238E27FC236}">
                    <a16:creationId xmlns:a16="http://schemas.microsoft.com/office/drawing/2014/main" id="{F5D80121-D460-41CC-9BEB-1A00909D9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723"/>
                <a:ext cx="211" cy="94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65" name="Freeform 69">
                <a:extLst>
                  <a:ext uri="{FF2B5EF4-FFF2-40B4-BE49-F238E27FC236}">
                    <a16:creationId xmlns:a16="http://schemas.microsoft.com/office/drawing/2014/main" id="{497D4DF1-28A2-4C96-BE32-4F6C82EBD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817"/>
                <a:ext cx="17" cy="23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66" name="Freeform 70">
                <a:extLst>
                  <a:ext uri="{FF2B5EF4-FFF2-40B4-BE49-F238E27FC236}">
                    <a16:creationId xmlns:a16="http://schemas.microsoft.com/office/drawing/2014/main" id="{4DF6D134-130C-4AEC-A92B-E7E77497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" y="2826"/>
                <a:ext cx="204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67" name="Freeform 71">
                <a:extLst>
                  <a:ext uri="{FF2B5EF4-FFF2-40B4-BE49-F238E27FC236}">
                    <a16:creationId xmlns:a16="http://schemas.microsoft.com/office/drawing/2014/main" id="{1618ACDF-38A9-4E2B-A8C2-037BCA7E1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0" y="2732"/>
                <a:ext cx="17" cy="101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68" name="Freeform 72">
                <a:extLst>
                  <a:ext uri="{FF2B5EF4-FFF2-40B4-BE49-F238E27FC236}">
                    <a16:creationId xmlns:a16="http://schemas.microsoft.com/office/drawing/2014/main" id="{6BAB9E75-1C79-44E5-BF29-4CD343558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2" y="2753"/>
                <a:ext cx="88" cy="85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69" name="Freeform 73">
                <a:extLst>
                  <a:ext uri="{FF2B5EF4-FFF2-40B4-BE49-F238E27FC236}">
                    <a16:creationId xmlns:a16="http://schemas.microsoft.com/office/drawing/2014/main" id="{6FE2DA3D-AA37-416E-8A89-E538D61E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1" y="2753"/>
                <a:ext cx="83" cy="85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4761" name="Text Box 74">
              <a:extLst>
                <a:ext uri="{FF2B5EF4-FFF2-40B4-BE49-F238E27FC236}">
                  <a16:creationId xmlns:a16="http://schemas.microsoft.com/office/drawing/2014/main" id="{51E8E4E6-9E47-4533-A85B-57CDF573D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" y="650"/>
              <a:ext cx="276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4518" name="Group 75">
            <a:extLst>
              <a:ext uri="{FF2B5EF4-FFF2-40B4-BE49-F238E27FC236}">
                <a16:creationId xmlns:a16="http://schemas.microsoft.com/office/drawing/2014/main" id="{1331C75E-7E6B-4D3E-968A-1788345482D4}"/>
              </a:ext>
            </a:extLst>
          </p:cNvPr>
          <p:cNvGrpSpPr>
            <a:grpSpLocks/>
          </p:cNvGrpSpPr>
          <p:nvPr/>
        </p:nvGrpSpPr>
        <p:grpSpPr bwMode="auto">
          <a:xfrm>
            <a:off x="3775075" y="4957763"/>
            <a:ext cx="927100" cy="1077912"/>
            <a:chOff x="4368" y="0"/>
            <a:chExt cx="1392" cy="1253"/>
          </a:xfrm>
        </p:grpSpPr>
        <p:grpSp>
          <p:nvGrpSpPr>
            <p:cNvPr id="64726" name="Group 76">
              <a:extLst>
                <a:ext uri="{FF2B5EF4-FFF2-40B4-BE49-F238E27FC236}">
                  <a16:creationId xmlns:a16="http://schemas.microsoft.com/office/drawing/2014/main" id="{032ED15A-D302-4B96-9B2D-69482998B6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60173" name="Freeform 77">
                <a:extLst>
                  <a:ext uri="{FF2B5EF4-FFF2-40B4-BE49-F238E27FC236}">
                    <a16:creationId xmlns:a16="http://schemas.microsoft.com/office/drawing/2014/main" id="{7FE945D1-7CF5-4F37-98C7-7553E4F18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" y="2460"/>
                <a:ext cx="898" cy="829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F66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74" name="Freeform 78">
                <a:extLst>
                  <a:ext uri="{FF2B5EF4-FFF2-40B4-BE49-F238E27FC236}">
                    <a16:creationId xmlns:a16="http://schemas.microsoft.com/office/drawing/2014/main" id="{1E7CB7C4-41B7-417A-B76B-AE8C42E31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7" cy="287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75" name="Rectangle 79">
                <a:extLst>
                  <a:ext uri="{FF2B5EF4-FFF2-40B4-BE49-F238E27FC236}">
                    <a16:creationId xmlns:a16="http://schemas.microsoft.com/office/drawing/2014/main" id="{0D090100-6360-4F8C-9C50-F9B1DCE79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3329"/>
                <a:ext cx="898" cy="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0176" name="Freeform 80">
                <a:extLst>
                  <a:ext uri="{FF2B5EF4-FFF2-40B4-BE49-F238E27FC236}">
                    <a16:creationId xmlns:a16="http://schemas.microsoft.com/office/drawing/2014/main" id="{47554D96-0AB3-46A4-8E72-A35D1B00C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71"/>
                <a:ext cx="242" cy="326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77" name="Freeform 81">
                <a:extLst>
                  <a:ext uri="{FF2B5EF4-FFF2-40B4-BE49-F238E27FC236}">
                    <a16:creationId xmlns:a16="http://schemas.microsoft.com/office/drawing/2014/main" id="{4464AF85-F647-4824-A0EC-54B8848A5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0" y="2016"/>
                <a:ext cx="362" cy="127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78" name="Freeform 82">
                <a:extLst>
                  <a:ext uri="{FF2B5EF4-FFF2-40B4-BE49-F238E27FC236}">
                    <a16:creationId xmlns:a16="http://schemas.microsoft.com/office/drawing/2014/main" id="{604193E7-3746-450C-8752-E84CD0A65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79" name="Freeform 83">
                <a:extLst>
                  <a:ext uri="{FF2B5EF4-FFF2-40B4-BE49-F238E27FC236}">
                    <a16:creationId xmlns:a16="http://schemas.microsoft.com/office/drawing/2014/main" id="{3468E8B9-5F52-4DBA-8AA7-B7E480E25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80" name="Rectangle 84">
                <a:extLst>
                  <a:ext uri="{FF2B5EF4-FFF2-40B4-BE49-F238E27FC236}">
                    <a16:creationId xmlns:a16="http://schemas.microsoft.com/office/drawing/2014/main" id="{C40374BD-FE08-4A09-8CB3-C759D3856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2899"/>
                <a:ext cx="204" cy="3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0181" name="Freeform 85">
                <a:extLst>
                  <a:ext uri="{FF2B5EF4-FFF2-40B4-BE49-F238E27FC236}">
                    <a16:creationId xmlns:a16="http://schemas.microsoft.com/office/drawing/2014/main" id="{ECE9673C-ED1C-4851-A5D9-F4DFA7043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" y="2822"/>
                <a:ext cx="17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82" name="Freeform 86">
                <a:extLst>
                  <a:ext uri="{FF2B5EF4-FFF2-40B4-BE49-F238E27FC236}">
                    <a16:creationId xmlns:a16="http://schemas.microsoft.com/office/drawing/2014/main" id="{A51049BF-7602-4003-8AA0-F63028DB9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83" name="Freeform 87">
                <a:extLst>
                  <a:ext uri="{FF2B5EF4-FFF2-40B4-BE49-F238E27FC236}">
                    <a16:creationId xmlns:a16="http://schemas.microsoft.com/office/drawing/2014/main" id="{A882C0DE-9FC1-4EF2-B097-AB2519692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84" name="Freeform 88">
                <a:extLst>
                  <a:ext uri="{FF2B5EF4-FFF2-40B4-BE49-F238E27FC236}">
                    <a16:creationId xmlns:a16="http://schemas.microsoft.com/office/drawing/2014/main" id="{B0A02376-A086-4C81-A34A-E01650EAF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85" name="Freeform 89">
                <a:extLst>
                  <a:ext uri="{FF2B5EF4-FFF2-40B4-BE49-F238E27FC236}">
                    <a16:creationId xmlns:a16="http://schemas.microsoft.com/office/drawing/2014/main" id="{784F7889-2412-4AC1-8EF4-E07E22C20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2913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86" name="Freeform 90">
                <a:extLst>
                  <a:ext uri="{FF2B5EF4-FFF2-40B4-BE49-F238E27FC236}">
                    <a16:creationId xmlns:a16="http://schemas.microsoft.com/office/drawing/2014/main" id="{656FD326-5BC5-4823-9A73-F737927D1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87" name="Freeform 91">
                <a:extLst>
                  <a:ext uri="{FF2B5EF4-FFF2-40B4-BE49-F238E27FC236}">
                    <a16:creationId xmlns:a16="http://schemas.microsoft.com/office/drawing/2014/main" id="{D31A8AC4-53AE-47B6-897C-60893EAF8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6"/>
                <a:ext cx="17" cy="301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88" name="Freeform 92">
                <a:extLst>
                  <a:ext uri="{FF2B5EF4-FFF2-40B4-BE49-F238E27FC236}">
                    <a16:creationId xmlns:a16="http://schemas.microsoft.com/office/drawing/2014/main" id="{0677DE0C-11F8-4E60-8073-613C383D4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0" y="2822"/>
                <a:ext cx="15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89" name="Freeform 93">
                <a:extLst>
                  <a:ext uri="{FF2B5EF4-FFF2-40B4-BE49-F238E27FC236}">
                    <a16:creationId xmlns:a16="http://schemas.microsoft.com/office/drawing/2014/main" id="{745070A9-D3B8-4B13-8A4F-A3D77DF3A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90" name="Freeform 94">
                <a:extLst>
                  <a:ext uri="{FF2B5EF4-FFF2-40B4-BE49-F238E27FC236}">
                    <a16:creationId xmlns:a16="http://schemas.microsoft.com/office/drawing/2014/main" id="{6E9783E3-1DF3-4F0D-9430-41731E4D4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91" name="Freeform 95">
                <a:extLst>
                  <a:ext uri="{FF2B5EF4-FFF2-40B4-BE49-F238E27FC236}">
                    <a16:creationId xmlns:a16="http://schemas.microsoft.com/office/drawing/2014/main" id="{77948425-1E49-4873-92F7-4950B8EFA3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92" name="Freeform 96">
                <a:extLst>
                  <a:ext uri="{FF2B5EF4-FFF2-40B4-BE49-F238E27FC236}">
                    <a16:creationId xmlns:a16="http://schemas.microsoft.com/office/drawing/2014/main" id="{EDE0166E-227B-475F-A395-C5577427C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3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93" name="Freeform 97">
                <a:extLst>
                  <a:ext uri="{FF2B5EF4-FFF2-40B4-BE49-F238E27FC236}">
                    <a16:creationId xmlns:a16="http://schemas.microsoft.com/office/drawing/2014/main" id="{8A1F7C2F-0037-4895-92C1-D93BF6DEA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94" name="Freeform 98">
                <a:extLst>
                  <a:ext uri="{FF2B5EF4-FFF2-40B4-BE49-F238E27FC236}">
                    <a16:creationId xmlns:a16="http://schemas.microsoft.com/office/drawing/2014/main" id="{16AA2401-779C-44B8-B51B-5A4B810E5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836"/>
                <a:ext cx="17" cy="301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95" name="Freeform 99">
                <a:extLst>
                  <a:ext uri="{FF2B5EF4-FFF2-40B4-BE49-F238E27FC236}">
                    <a16:creationId xmlns:a16="http://schemas.microsoft.com/office/drawing/2014/main" id="{13F963CA-F324-4A84-ADD9-C54DEF525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0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96" name="Freeform 100">
                <a:extLst>
                  <a:ext uri="{FF2B5EF4-FFF2-40B4-BE49-F238E27FC236}">
                    <a16:creationId xmlns:a16="http://schemas.microsoft.com/office/drawing/2014/main" id="{4B1B6764-184D-488C-A56E-960D47112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4"/>
                <a:ext cx="103" cy="28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97" name="Freeform 101">
                <a:extLst>
                  <a:ext uri="{FF2B5EF4-FFF2-40B4-BE49-F238E27FC236}">
                    <a16:creationId xmlns:a16="http://schemas.microsoft.com/office/drawing/2014/main" id="{0ED9B12F-1C07-404A-9B8D-71A4C2E7C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" y="2342"/>
                <a:ext cx="6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98" name="Freeform 102">
                <a:extLst>
                  <a:ext uri="{FF2B5EF4-FFF2-40B4-BE49-F238E27FC236}">
                    <a16:creationId xmlns:a16="http://schemas.microsoft.com/office/drawing/2014/main" id="{B598EFA9-A9DD-4067-BA23-CF042F2A1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2817"/>
                <a:ext cx="17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199" name="Freeform 103">
                <a:extLst>
                  <a:ext uri="{FF2B5EF4-FFF2-40B4-BE49-F238E27FC236}">
                    <a16:creationId xmlns:a16="http://schemas.microsoft.com/office/drawing/2014/main" id="{D4275186-0FAF-4714-B92F-62977D349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723"/>
                <a:ext cx="211" cy="94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00" name="Freeform 104">
                <a:extLst>
                  <a:ext uri="{FF2B5EF4-FFF2-40B4-BE49-F238E27FC236}">
                    <a16:creationId xmlns:a16="http://schemas.microsoft.com/office/drawing/2014/main" id="{946168D5-04E4-463C-9F19-F452FD1D9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817"/>
                <a:ext cx="17" cy="23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01" name="Freeform 105">
                <a:extLst>
                  <a:ext uri="{FF2B5EF4-FFF2-40B4-BE49-F238E27FC236}">
                    <a16:creationId xmlns:a16="http://schemas.microsoft.com/office/drawing/2014/main" id="{FA79D1BE-188E-4A8E-A1D2-2B7100736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" y="2826"/>
                <a:ext cx="204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02" name="Freeform 106">
                <a:extLst>
                  <a:ext uri="{FF2B5EF4-FFF2-40B4-BE49-F238E27FC236}">
                    <a16:creationId xmlns:a16="http://schemas.microsoft.com/office/drawing/2014/main" id="{24F0A2D3-A778-41CF-B4B5-EFA16381A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0" y="2732"/>
                <a:ext cx="17" cy="101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03" name="Freeform 107">
                <a:extLst>
                  <a:ext uri="{FF2B5EF4-FFF2-40B4-BE49-F238E27FC236}">
                    <a16:creationId xmlns:a16="http://schemas.microsoft.com/office/drawing/2014/main" id="{09C0B32B-DC1C-4116-8176-BBED96F20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2" y="2753"/>
                <a:ext cx="88" cy="85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04" name="Freeform 108">
                <a:extLst>
                  <a:ext uri="{FF2B5EF4-FFF2-40B4-BE49-F238E27FC236}">
                    <a16:creationId xmlns:a16="http://schemas.microsoft.com/office/drawing/2014/main" id="{96F6A03A-F049-401C-A9B5-AD5CBAACF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1" y="2753"/>
                <a:ext cx="83" cy="85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4727" name="Text Box 109">
              <a:extLst>
                <a:ext uri="{FF2B5EF4-FFF2-40B4-BE49-F238E27FC236}">
                  <a16:creationId xmlns:a16="http://schemas.microsoft.com/office/drawing/2014/main" id="{61137142-07F2-4E3A-8B9D-098BC5469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" y="650"/>
              <a:ext cx="276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4519" name="Group 110">
            <a:extLst>
              <a:ext uri="{FF2B5EF4-FFF2-40B4-BE49-F238E27FC236}">
                <a16:creationId xmlns:a16="http://schemas.microsoft.com/office/drawing/2014/main" id="{87974C8C-BED7-4E0B-8D41-1C4DE21CA548}"/>
              </a:ext>
            </a:extLst>
          </p:cNvPr>
          <p:cNvGrpSpPr>
            <a:grpSpLocks/>
          </p:cNvGrpSpPr>
          <p:nvPr/>
        </p:nvGrpSpPr>
        <p:grpSpPr bwMode="auto">
          <a:xfrm>
            <a:off x="4697413" y="4951413"/>
            <a:ext cx="927100" cy="1077912"/>
            <a:chOff x="4368" y="0"/>
            <a:chExt cx="1392" cy="1253"/>
          </a:xfrm>
        </p:grpSpPr>
        <p:grpSp>
          <p:nvGrpSpPr>
            <p:cNvPr id="64692" name="Group 111">
              <a:extLst>
                <a:ext uri="{FF2B5EF4-FFF2-40B4-BE49-F238E27FC236}">
                  <a16:creationId xmlns:a16="http://schemas.microsoft.com/office/drawing/2014/main" id="{B8445FCB-1BF7-4E96-AA21-FFAE478B4A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60208" name="Freeform 112">
                <a:extLst>
                  <a:ext uri="{FF2B5EF4-FFF2-40B4-BE49-F238E27FC236}">
                    <a16:creationId xmlns:a16="http://schemas.microsoft.com/office/drawing/2014/main" id="{897C6053-711C-4026-9F30-3BDE0CD1A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" y="2460"/>
                <a:ext cx="898" cy="829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09" name="Freeform 113">
                <a:extLst>
                  <a:ext uri="{FF2B5EF4-FFF2-40B4-BE49-F238E27FC236}">
                    <a16:creationId xmlns:a16="http://schemas.microsoft.com/office/drawing/2014/main" id="{74F40984-6483-471D-9C5A-0891BCB4D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7" cy="287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10" name="Rectangle 114">
                <a:extLst>
                  <a:ext uri="{FF2B5EF4-FFF2-40B4-BE49-F238E27FC236}">
                    <a16:creationId xmlns:a16="http://schemas.microsoft.com/office/drawing/2014/main" id="{379A6560-31FA-4F48-8C8C-7793BAE0E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3329"/>
                <a:ext cx="898" cy="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0211" name="Freeform 115">
                <a:extLst>
                  <a:ext uri="{FF2B5EF4-FFF2-40B4-BE49-F238E27FC236}">
                    <a16:creationId xmlns:a16="http://schemas.microsoft.com/office/drawing/2014/main" id="{9C328849-212A-48CB-8EF0-DA864B3C9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71"/>
                <a:ext cx="242" cy="326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12" name="Freeform 116">
                <a:extLst>
                  <a:ext uri="{FF2B5EF4-FFF2-40B4-BE49-F238E27FC236}">
                    <a16:creationId xmlns:a16="http://schemas.microsoft.com/office/drawing/2014/main" id="{E683B369-B139-4EE7-A2C3-0CFDB72B8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0" y="2016"/>
                <a:ext cx="362" cy="127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13" name="Freeform 117">
                <a:extLst>
                  <a:ext uri="{FF2B5EF4-FFF2-40B4-BE49-F238E27FC236}">
                    <a16:creationId xmlns:a16="http://schemas.microsoft.com/office/drawing/2014/main" id="{107BC836-2C6A-443E-AE90-C7EE925A90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14" name="Freeform 118">
                <a:extLst>
                  <a:ext uri="{FF2B5EF4-FFF2-40B4-BE49-F238E27FC236}">
                    <a16:creationId xmlns:a16="http://schemas.microsoft.com/office/drawing/2014/main" id="{1CCBEF37-43DF-4322-AB21-D5BF909B0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15" name="Rectangle 119">
                <a:extLst>
                  <a:ext uri="{FF2B5EF4-FFF2-40B4-BE49-F238E27FC236}">
                    <a16:creationId xmlns:a16="http://schemas.microsoft.com/office/drawing/2014/main" id="{0B1A29C8-63BD-4CC1-96BF-68ABA66C8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2899"/>
                <a:ext cx="204" cy="3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0216" name="Freeform 120">
                <a:extLst>
                  <a:ext uri="{FF2B5EF4-FFF2-40B4-BE49-F238E27FC236}">
                    <a16:creationId xmlns:a16="http://schemas.microsoft.com/office/drawing/2014/main" id="{65C2F72E-0946-4665-A349-9FAABDFFF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" y="2822"/>
                <a:ext cx="17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17" name="Freeform 121">
                <a:extLst>
                  <a:ext uri="{FF2B5EF4-FFF2-40B4-BE49-F238E27FC236}">
                    <a16:creationId xmlns:a16="http://schemas.microsoft.com/office/drawing/2014/main" id="{59B5A62B-BF49-4F3F-A097-9148FDFD6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18" name="Freeform 122">
                <a:extLst>
                  <a:ext uri="{FF2B5EF4-FFF2-40B4-BE49-F238E27FC236}">
                    <a16:creationId xmlns:a16="http://schemas.microsoft.com/office/drawing/2014/main" id="{59CB2574-3590-499B-9D81-CE098A76E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19" name="Freeform 123">
                <a:extLst>
                  <a:ext uri="{FF2B5EF4-FFF2-40B4-BE49-F238E27FC236}">
                    <a16:creationId xmlns:a16="http://schemas.microsoft.com/office/drawing/2014/main" id="{96FE298D-B869-4182-975C-E19C11882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20" name="Freeform 124">
                <a:extLst>
                  <a:ext uri="{FF2B5EF4-FFF2-40B4-BE49-F238E27FC236}">
                    <a16:creationId xmlns:a16="http://schemas.microsoft.com/office/drawing/2014/main" id="{42748EA4-22D4-48C1-B49C-ED107EE85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2913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21" name="Freeform 125">
                <a:extLst>
                  <a:ext uri="{FF2B5EF4-FFF2-40B4-BE49-F238E27FC236}">
                    <a16:creationId xmlns:a16="http://schemas.microsoft.com/office/drawing/2014/main" id="{A9A44D7E-B58F-40D7-AAB5-81B660D14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22" name="Freeform 126">
                <a:extLst>
                  <a:ext uri="{FF2B5EF4-FFF2-40B4-BE49-F238E27FC236}">
                    <a16:creationId xmlns:a16="http://schemas.microsoft.com/office/drawing/2014/main" id="{6F20A3AF-7244-4323-8BC8-3B74BF3A0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6"/>
                <a:ext cx="17" cy="301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23" name="Freeform 127">
                <a:extLst>
                  <a:ext uri="{FF2B5EF4-FFF2-40B4-BE49-F238E27FC236}">
                    <a16:creationId xmlns:a16="http://schemas.microsoft.com/office/drawing/2014/main" id="{BF9FFD73-42F8-4D1C-9577-03C3F8808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0" y="2822"/>
                <a:ext cx="15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24" name="Freeform 128">
                <a:extLst>
                  <a:ext uri="{FF2B5EF4-FFF2-40B4-BE49-F238E27FC236}">
                    <a16:creationId xmlns:a16="http://schemas.microsoft.com/office/drawing/2014/main" id="{92EB09D6-B32A-48E6-AFF1-A83361CA6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25" name="Freeform 129">
                <a:extLst>
                  <a:ext uri="{FF2B5EF4-FFF2-40B4-BE49-F238E27FC236}">
                    <a16:creationId xmlns:a16="http://schemas.microsoft.com/office/drawing/2014/main" id="{7BC84482-B38B-481B-8E87-A0580A0F9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26" name="Freeform 130">
                <a:extLst>
                  <a:ext uri="{FF2B5EF4-FFF2-40B4-BE49-F238E27FC236}">
                    <a16:creationId xmlns:a16="http://schemas.microsoft.com/office/drawing/2014/main" id="{9617A835-B4AB-472E-8BCA-99171D4EC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27" name="Freeform 131">
                <a:extLst>
                  <a:ext uri="{FF2B5EF4-FFF2-40B4-BE49-F238E27FC236}">
                    <a16:creationId xmlns:a16="http://schemas.microsoft.com/office/drawing/2014/main" id="{99CBC2F0-6A68-4745-AE82-F73A6AE83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3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28" name="Freeform 132">
                <a:extLst>
                  <a:ext uri="{FF2B5EF4-FFF2-40B4-BE49-F238E27FC236}">
                    <a16:creationId xmlns:a16="http://schemas.microsoft.com/office/drawing/2014/main" id="{4AB0F183-27A2-458B-9092-58345EEC7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29" name="Freeform 133">
                <a:extLst>
                  <a:ext uri="{FF2B5EF4-FFF2-40B4-BE49-F238E27FC236}">
                    <a16:creationId xmlns:a16="http://schemas.microsoft.com/office/drawing/2014/main" id="{84AE215D-4F91-4C7A-9F69-C6611A8ED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836"/>
                <a:ext cx="17" cy="301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30" name="Freeform 134">
                <a:extLst>
                  <a:ext uri="{FF2B5EF4-FFF2-40B4-BE49-F238E27FC236}">
                    <a16:creationId xmlns:a16="http://schemas.microsoft.com/office/drawing/2014/main" id="{9602CEB5-DD26-4208-8FB2-229959456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0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31" name="Freeform 135">
                <a:extLst>
                  <a:ext uri="{FF2B5EF4-FFF2-40B4-BE49-F238E27FC236}">
                    <a16:creationId xmlns:a16="http://schemas.microsoft.com/office/drawing/2014/main" id="{FAA264F3-FC6E-4910-844A-40998A805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4"/>
                <a:ext cx="103" cy="28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32" name="Freeform 136">
                <a:extLst>
                  <a:ext uri="{FF2B5EF4-FFF2-40B4-BE49-F238E27FC236}">
                    <a16:creationId xmlns:a16="http://schemas.microsoft.com/office/drawing/2014/main" id="{523500DF-1E14-4CEB-BEE3-57AC80E75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" y="2342"/>
                <a:ext cx="6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33" name="Freeform 137">
                <a:extLst>
                  <a:ext uri="{FF2B5EF4-FFF2-40B4-BE49-F238E27FC236}">
                    <a16:creationId xmlns:a16="http://schemas.microsoft.com/office/drawing/2014/main" id="{682BC765-27AE-4E74-804B-4EEE181CC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2817"/>
                <a:ext cx="17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34" name="Freeform 138">
                <a:extLst>
                  <a:ext uri="{FF2B5EF4-FFF2-40B4-BE49-F238E27FC236}">
                    <a16:creationId xmlns:a16="http://schemas.microsoft.com/office/drawing/2014/main" id="{11CFE6A7-8EB0-4F3F-956B-D65FC36CB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723"/>
                <a:ext cx="211" cy="94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35" name="Freeform 139">
                <a:extLst>
                  <a:ext uri="{FF2B5EF4-FFF2-40B4-BE49-F238E27FC236}">
                    <a16:creationId xmlns:a16="http://schemas.microsoft.com/office/drawing/2014/main" id="{14CB08A1-5618-4A88-A621-77EC8C13C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817"/>
                <a:ext cx="17" cy="23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36" name="Freeform 140">
                <a:extLst>
                  <a:ext uri="{FF2B5EF4-FFF2-40B4-BE49-F238E27FC236}">
                    <a16:creationId xmlns:a16="http://schemas.microsoft.com/office/drawing/2014/main" id="{6DBB78AB-4576-43A9-9CFC-DA7F2C34C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" y="2826"/>
                <a:ext cx="204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37" name="Freeform 141">
                <a:extLst>
                  <a:ext uri="{FF2B5EF4-FFF2-40B4-BE49-F238E27FC236}">
                    <a16:creationId xmlns:a16="http://schemas.microsoft.com/office/drawing/2014/main" id="{E376A3DE-B369-4005-BEED-C5DB30516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0" y="2732"/>
                <a:ext cx="17" cy="101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38" name="Freeform 142">
                <a:extLst>
                  <a:ext uri="{FF2B5EF4-FFF2-40B4-BE49-F238E27FC236}">
                    <a16:creationId xmlns:a16="http://schemas.microsoft.com/office/drawing/2014/main" id="{F9E202F8-DD2C-4127-9036-252662978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2" y="2753"/>
                <a:ext cx="88" cy="85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239" name="Freeform 143">
                <a:extLst>
                  <a:ext uri="{FF2B5EF4-FFF2-40B4-BE49-F238E27FC236}">
                    <a16:creationId xmlns:a16="http://schemas.microsoft.com/office/drawing/2014/main" id="{D3B9494D-5C96-424F-8289-AE9BF2B15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1" y="2753"/>
                <a:ext cx="83" cy="85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4693" name="Text Box 144">
              <a:extLst>
                <a:ext uri="{FF2B5EF4-FFF2-40B4-BE49-F238E27FC236}">
                  <a16:creationId xmlns:a16="http://schemas.microsoft.com/office/drawing/2014/main" id="{B1CD8D4D-9CAA-4A16-BBAC-AEA7362DC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" y="650"/>
              <a:ext cx="276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4520" name="Group 285">
            <a:extLst>
              <a:ext uri="{FF2B5EF4-FFF2-40B4-BE49-F238E27FC236}">
                <a16:creationId xmlns:a16="http://schemas.microsoft.com/office/drawing/2014/main" id="{965657F1-B9F6-4C17-ABF6-8645E3EE78A0}"/>
              </a:ext>
            </a:extLst>
          </p:cNvPr>
          <p:cNvGrpSpPr>
            <a:grpSpLocks/>
          </p:cNvGrpSpPr>
          <p:nvPr/>
        </p:nvGrpSpPr>
        <p:grpSpPr bwMode="auto">
          <a:xfrm>
            <a:off x="5611813" y="4941888"/>
            <a:ext cx="927100" cy="1077912"/>
            <a:chOff x="4368" y="0"/>
            <a:chExt cx="1392" cy="1253"/>
          </a:xfrm>
        </p:grpSpPr>
        <p:grpSp>
          <p:nvGrpSpPr>
            <p:cNvPr id="64658" name="Group 286">
              <a:extLst>
                <a:ext uri="{FF2B5EF4-FFF2-40B4-BE49-F238E27FC236}">
                  <a16:creationId xmlns:a16="http://schemas.microsoft.com/office/drawing/2014/main" id="{32E316B9-504B-4F9D-A1F0-0868CD0D90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60383" name="Freeform 287">
                <a:extLst>
                  <a:ext uri="{FF2B5EF4-FFF2-40B4-BE49-F238E27FC236}">
                    <a16:creationId xmlns:a16="http://schemas.microsoft.com/office/drawing/2014/main" id="{059B0899-C0D8-4BFD-A908-8FBBAE609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" y="2460"/>
                <a:ext cx="898" cy="829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384" name="Freeform 288">
                <a:extLst>
                  <a:ext uri="{FF2B5EF4-FFF2-40B4-BE49-F238E27FC236}">
                    <a16:creationId xmlns:a16="http://schemas.microsoft.com/office/drawing/2014/main" id="{B812CC91-2DDE-4E95-8098-233D74FD2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7" cy="287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385" name="Rectangle 289">
                <a:extLst>
                  <a:ext uri="{FF2B5EF4-FFF2-40B4-BE49-F238E27FC236}">
                    <a16:creationId xmlns:a16="http://schemas.microsoft.com/office/drawing/2014/main" id="{92672501-A362-41CD-A105-5E660B542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3329"/>
                <a:ext cx="898" cy="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0386" name="Freeform 290">
                <a:extLst>
                  <a:ext uri="{FF2B5EF4-FFF2-40B4-BE49-F238E27FC236}">
                    <a16:creationId xmlns:a16="http://schemas.microsoft.com/office/drawing/2014/main" id="{1008C678-C4F2-4184-B4EB-EB0723158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71"/>
                <a:ext cx="242" cy="326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387" name="Freeform 291">
                <a:extLst>
                  <a:ext uri="{FF2B5EF4-FFF2-40B4-BE49-F238E27FC236}">
                    <a16:creationId xmlns:a16="http://schemas.microsoft.com/office/drawing/2014/main" id="{E8717075-93A6-4C2A-9082-E0E573B13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0" y="2016"/>
                <a:ext cx="362" cy="127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388" name="Freeform 292">
                <a:extLst>
                  <a:ext uri="{FF2B5EF4-FFF2-40B4-BE49-F238E27FC236}">
                    <a16:creationId xmlns:a16="http://schemas.microsoft.com/office/drawing/2014/main" id="{FD15497B-C0DD-44A6-9D0E-172316290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389" name="Freeform 293">
                <a:extLst>
                  <a:ext uri="{FF2B5EF4-FFF2-40B4-BE49-F238E27FC236}">
                    <a16:creationId xmlns:a16="http://schemas.microsoft.com/office/drawing/2014/main" id="{EDFB663D-E5DF-409A-A228-2BA2F9C4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390" name="Rectangle 294">
                <a:extLst>
                  <a:ext uri="{FF2B5EF4-FFF2-40B4-BE49-F238E27FC236}">
                    <a16:creationId xmlns:a16="http://schemas.microsoft.com/office/drawing/2014/main" id="{4EC5FD7E-8AC0-4D74-AEA8-122A6A4F7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2899"/>
                <a:ext cx="204" cy="3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0391" name="Freeform 295">
                <a:extLst>
                  <a:ext uri="{FF2B5EF4-FFF2-40B4-BE49-F238E27FC236}">
                    <a16:creationId xmlns:a16="http://schemas.microsoft.com/office/drawing/2014/main" id="{9944CB95-60F0-402A-983E-131017A8B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" y="2822"/>
                <a:ext cx="17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392" name="Freeform 296">
                <a:extLst>
                  <a:ext uri="{FF2B5EF4-FFF2-40B4-BE49-F238E27FC236}">
                    <a16:creationId xmlns:a16="http://schemas.microsoft.com/office/drawing/2014/main" id="{2EEB1E90-57E1-4353-AA77-32E7013B4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393" name="Freeform 297">
                <a:extLst>
                  <a:ext uri="{FF2B5EF4-FFF2-40B4-BE49-F238E27FC236}">
                    <a16:creationId xmlns:a16="http://schemas.microsoft.com/office/drawing/2014/main" id="{9621E92B-AE58-44B3-8A7D-7B88BA11F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394" name="Freeform 298">
                <a:extLst>
                  <a:ext uri="{FF2B5EF4-FFF2-40B4-BE49-F238E27FC236}">
                    <a16:creationId xmlns:a16="http://schemas.microsoft.com/office/drawing/2014/main" id="{78F23116-0213-47E2-AD13-4CB47C682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395" name="Freeform 299">
                <a:extLst>
                  <a:ext uri="{FF2B5EF4-FFF2-40B4-BE49-F238E27FC236}">
                    <a16:creationId xmlns:a16="http://schemas.microsoft.com/office/drawing/2014/main" id="{1252BBAF-629B-4604-AB6F-80E70100E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2913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396" name="Freeform 300">
                <a:extLst>
                  <a:ext uri="{FF2B5EF4-FFF2-40B4-BE49-F238E27FC236}">
                    <a16:creationId xmlns:a16="http://schemas.microsoft.com/office/drawing/2014/main" id="{366C8E9C-4495-4755-B411-12AB0685C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397" name="Freeform 301">
                <a:extLst>
                  <a:ext uri="{FF2B5EF4-FFF2-40B4-BE49-F238E27FC236}">
                    <a16:creationId xmlns:a16="http://schemas.microsoft.com/office/drawing/2014/main" id="{14B27730-3F99-4F44-9367-394968B9B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6"/>
                <a:ext cx="17" cy="301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398" name="Freeform 302">
                <a:extLst>
                  <a:ext uri="{FF2B5EF4-FFF2-40B4-BE49-F238E27FC236}">
                    <a16:creationId xmlns:a16="http://schemas.microsoft.com/office/drawing/2014/main" id="{818ACC8F-8050-4713-889A-716490E4F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0" y="2822"/>
                <a:ext cx="15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399" name="Freeform 303">
                <a:extLst>
                  <a:ext uri="{FF2B5EF4-FFF2-40B4-BE49-F238E27FC236}">
                    <a16:creationId xmlns:a16="http://schemas.microsoft.com/office/drawing/2014/main" id="{5DDBFB4F-5A17-432B-8984-7BB63D4FE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00" name="Freeform 304">
                <a:extLst>
                  <a:ext uri="{FF2B5EF4-FFF2-40B4-BE49-F238E27FC236}">
                    <a16:creationId xmlns:a16="http://schemas.microsoft.com/office/drawing/2014/main" id="{38E5C3AA-7D4F-4428-921E-9C8C7D340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01" name="Freeform 305">
                <a:extLst>
                  <a:ext uri="{FF2B5EF4-FFF2-40B4-BE49-F238E27FC236}">
                    <a16:creationId xmlns:a16="http://schemas.microsoft.com/office/drawing/2014/main" id="{CDD4D988-13CA-41E4-A343-29B5E90E8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02" name="Freeform 306">
                <a:extLst>
                  <a:ext uri="{FF2B5EF4-FFF2-40B4-BE49-F238E27FC236}">
                    <a16:creationId xmlns:a16="http://schemas.microsoft.com/office/drawing/2014/main" id="{72DAAFCD-2816-498A-B6B9-A3291D20A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3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03" name="Freeform 307">
                <a:extLst>
                  <a:ext uri="{FF2B5EF4-FFF2-40B4-BE49-F238E27FC236}">
                    <a16:creationId xmlns:a16="http://schemas.microsoft.com/office/drawing/2014/main" id="{DE408B26-D63B-4FDE-9B5C-7CF22B93D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04" name="Freeform 308">
                <a:extLst>
                  <a:ext uri="{FF2B5EF4-FFF2-40B4-BE49-F238E27FC236}">
                    <a16:creationId xmlns:a16="http://schemas.microsoft.com/office/drawing/2014/main" id="{ED2B291D-EE03-4AB6-A490-68634ACCB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836"/>
                <a:ext cx="17" cy="301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05" name="Freeform 309">
                <a:extLst>
                  <a:ext uri="{FF2B5EF4-FFF2-40B4-BE49-F238E27FC236}">
                    <a16:creationId xmlns:a16="http://schemas.microsoft.com/office/drawing/2014/main" id="{82B462FD-8E57-4EC2-A080-BF115D48A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0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06" name="Freeform 310">
                <a:extLst>
                  <a:ext uri="{FF2B5EF4-FFF2-40B4-BE49-F238E27FC236}">
                    <a16:creationId xmlns:a16="http://schemas.microsoft.com/office/drawing/2014/main" id="{86E3FE6E-3432-4F57-9662-124C716DA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4"/>
                <a:ext cx="103" cy="28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07" name="Freeform 311">
                <a:extLst>
                  <a:ext uri="{FF2B5EF4-FFF2-40B4-BE49-F238E27FC236}">
                    <a16:creationId xmlns:a16="http://schemas.microsoft.com/office/drawing/2014/main" id="{9F9F445D-AFFE-4EC4-83C7-2C9625C12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" y="2342"/>
                <a:ext cx="6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08" name="Freeform 312">
                <a:extLst>
                  <a:ext uri="{FF2B5EF4-FFF2-40B4-BE49-F238E27FC236}">
                    <a16:creationId xmlns:a16="http://schemas.microsoft.com/office/drawing/2014/main" id="{E2D38A32-08C8-47BD-8101-27DEEA29F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2817"/>
                <a:ext cx="17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09" name="Freeform 313">
                <a:extLst>
                  <a:ext uri="{FF2B5EF4-FFF2-40B4-BE49-F238E27FC236}">
                    <a16:creationId xmlns:a16="http://schemas.microsoft.com/office/drawing/2014/main" id="{8C600AF8-8363-4AAF-BD07-157919B66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723"/>
                <a:ext cx="211" cy="94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10" name="Freeform 314">
                <a:extLst>
                  <a:ext uri="{FF2B5EF4-FFF2-40B4-BE49-F238E27FC236}">
                    <a16:creationId xmlns:a16="http://schemas.microsoft.com/office/drawing/2014/main" id="{5265480F-5093-40C2-9C0F-E5ECC90EB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817"/>
                <a:ext cx="17" cy="23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11" name="Freeform 315">
                <a:extLst>
                  <a:ext uri="{FF2B5EF4-FFF2-40B4-BE49-F238E27FC236}">
                    <a16:creationId xmlns:a16="http://schemas.microsoft.com/office/drawing/2014/main" id="{E5AD4091-B5BB-49B6-80F7-EE16AA36B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" y="2826"/>
                <a:ext cx="204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12" name="Freeform 316">
                <a:extLst>
                  <a:ext uri="{FF2B5EF4-FFF2-40B4-BE49-F238E27FC236}">
                    <a16:creationId xmlns:a16="http://schemas.microsoft.com/office/drawing/2014/main" id="{1421D398-1888-4E07-9409-9FDA7424C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0" y="2732"/>
                <a:ext cx="17" cy="101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13" name="Freeform 317">
                <a:extLst>
                  <a:ext uri="{FF2B5EF4-FFF2-40B4-BE49-F238E27FC236}">
                    <a16:creationId xmlns:a16="http://schemas.microsoft.com/office/drawing/2014/main" id="{C89F0DED-8DCC-4C21-BFE5-FB342C39A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2" y="2753"/>
                <a:ext cx="88" cy="85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14" name="Freeform 318">
                <a:extLst>
                  <a:ext uri="{FF2B5EF4-FFF2-40B4-BE49-F238E27FC236}">
                    <a16:creationId xmlns:a16="http://schemas.microsoft.com/office/drawing/2014/main" id="{4583EAA2-7821-4B8E-9485-0C07DA449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1" y="2753"/>
                <a:ext cx="83" cy="85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4659" name="Text Box 319">
              <a:extLst>
                <a:ext uri="{FF2B5EF4-FFF2-40B4-BE49-F238E27FC236}">
                  <a16:creationId xmlns:a16="http://schemas.microsoft.com/office/drawing/2014/main" id="{C5DA3D81-DCEF-4FFF-A038-594B44A62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" y="650"/>
              <a:ext cx="276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320">
            <a:extLst>
              <a:ext uri="{FF2B5EF4-FFF2-40B4-BE49-F238E27FC236}">
                <a16:creationId xmlns:a16="http://schemas.microsoft.com/office/drawing/2014/main" id="{ADDAA255-CA4C-44F2-8910-5F73E079C980}"/>
              </a:ext>
            </a:extLst>
          </p:cNvPr>
          <p:cNvGrpSpPr>
            <a:grpSpLocks/>
          </p:cNvGrpSpPr>
          <p:nvPr/>
        </p:nvGrpSpPr>
        <p:grpSpPr bwMode="auto">
          <a:xfrm>
            <a:off x="2063751" y="5645150"/>
            <a:ext cx="828675" cy="1181100"/>
            <a:chOff x="5040" y="3168"/>
            <a:chExt cx="532" cy="1152"/>
          </a:xfrm>
        </p:grpSpPr>
        <p:grpSp>
          <p:nvGrpSpPr>
            <p:cNvPr id="64626" name="Group 321">
              <a:extLst>
                <a:ext uri="{FF2B5EF4-FFF2-40B4-BE49-F238E27FC236}">
                  <a16:creationId xmlns:a16="http://schemas.microsoft.com/office/drawing/2014/main" id="{139AF10A-4176-4F8F-89C2-9945E6DE33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3296"/>
              <a:ext cx="532" cy="1024"/>
              <a:chOff x="4231" y="3293"/>
              <a:chExt cx="532" cy="1024"/>
            </a:xfrm>
          </p:grpSpPr>
          <p:sp>
            <p:nvSpPr>
              <p:cNvPr id="260418" name="Freeform 322">
                <a:extLst>
                  <a:ext uri="{FF2B5EF4-FFF2-40B4-BE49-F238E27FC236}">
                    <a16:creationId xmlns:a16="http://schemas.microsoft.com/office/drawing/2014/main" id="{A0834801-523D-4D16-BA13-C364F4825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1" y="3479"/>
                <a:ext cx="99" cy="257"/>
              </a:xfrm>
              <a:custGeom>
                <a:avLst/>
                <a:gdLst/>
                <a:ahLst/>
                <a:cxnLst>
                  <a:cxn ang="0">
                    <a:pos x="197" y="24"/>
                  </a:cxn>
                  <a:cxn ang="0">
                    <a:pos x="185" y="12"/>
                  </a:cxn>
                  <a:cxn ang="0">
                    <a:pos x="170" y="5"/>
                  </a:cxn>
                  <a:cxn ang="0">
                    <a:pos x="152" y="2"/>
                  </a:cxn>
                  <a:cxn ang="0">
                    <a:pos x="136" y="0"/>
                  </a:cxn>
                  <a:cxn ang="0">
                    <a:pos x="119" y="2"/>
                  </a:cxn>
                  <a:cxn ang="0">
                    <a:pos x="103" y="5"/>
                  </a:cxn>
                  <a:cxn ang="0">
                    <a:pos x="89" y="9"/>
                  </a:cxn>
                  <a:cxn ang="0">
                    <a:pos x="77" y="13"/>
                  </a:cxn>
                  <a:cxn ang="0">
                    <a:pos x="74" y="36"/>
                  </a:cxn>
                  <a:cxn ang="0">
                    <a:pos x="71" y="59"/>
                  </a:cxn>
                  <a:cxn ang="0">
                    <a:pos x="65" y="80"/>
                  </a:cxn>
                  <a:cxn ang="0">
                    <a:pos x="57" y="96"/>
                  </a:cxn>
                  <a:cxn ang="0">
                    <a:pos x="51" y="106"/>
                  </a:cxn>
                  <a:cxn ang="0">
                    <a:pos x="45" y="120"/>
                  </a:cxn>
                  <a:cxn ang="0">
                    <a:pos x="40" y="139"/>
                  </a:cxn>
                  <a:cxn ang="0">
                    <a:pos x="34" y="158"/>
                  </a:cxn>
                  <a:cxn ang="0">
                    <a:pos x="29" y="179"/>
                  </a:cxn>
                  <a:cxn ang="0">
                    <a:pos x="27" y="200"/>
                  </a:cxn>
                  <a:cxn ang="0">
                    <a:pos x="26" y="218"/>
                  </a:cxn>
                  <a:cxn ang="0">
                    <a:pos x="27" y="235"/>
                  </a:cxn>
                  <a:cxn ang="0">
                    <a:pos x="21" y="262"/>
                  </a:cxn>
                  <a:cxn ang="0">
                    <a:pos x="13" y="299"/>
                  </a:cxn>
                  <a:cxn ang="0">
                    <a:pos x="5" y="340"/>
                  </a:cxn>
                  <a:cxn ang="0">
                    <a:pos x="0" y="384"/>
                  </a:cxn>
                  <a:cxn ang="0">
                    <a:pos x="2" y="428"/>
                  </a:cxn>
                  <a:cxn ang="0">
                    <a:pos x="11" y="466"/>
                  </a:cxn>
                  <a:cxn ang="0">
                    <a:pos x="31" y="497"/>
                  </a:cxn>
                  <a:cxn ang="0">
                    <a:pos x="67" y="515"/>
                  </a:cxn>
                  <a:cxn ang="0">
                    <a:pos x="105" y="515"/>
                  </a:cxn>
                  <a:cxn ang="0">
                    <a:pos x="135" y="496"/>
                  </a:cxn>
                  <a:cxn ang="0">
                    <a:pos x="157" y="461"/>
                  </a:cxn>
                  <a:cxn ang="0">
                    <a:pos x="171" y="416"/>
                  </a:cxn>
                  <a:cxn ang="0">
                    <a:pos x="179" y="368"/>
                  </a:cxn>
                  <a:cxn ang="0">
                    <a:pos x="182" y="322"/>
                  </a:cxn>
                  <a:cxn ang="0">
                    <a:pos x="181" y="283"/>
                  </a:cxn>
                  <a:cxn ang="0">
                    <a:pos x="176" y="256"/>
                  </a:cxn>
                  <a:cxn ang="0">
                    <a:pos x="179" y="234"/>
                  </a:cxn>
                  <a:cxn ang="0">
                    <a:pos x="182" y="208"/>
                  </a:cxn>
                  <a:cxn ang="0">
                    <a:pos x="183" y="179"/>
                  </a:cxn>
                  <a:cxn ang="0">
                    <a:pos x="182" y="149"/>
                  </a:cxn>
                  <a:cxn ang="0">
                    <a:pos x="182" y="116"/>
                  </a:cxn>
                  <a:cxn ang="0">
                    <a:pos x="188" y="80"/>
                  </a:cxn>
                  <a:cxn ang="0">
                    <a:pos x="194" y="48"/>
                  </a:cxn>
                  <a:cxn ang="0">
                    <a:pos x="197" y="24"/>
                  </a:cxn>
                </a:cxnLst>
                <a:rect l="0" t="0" r="r" b="b"/>
                <a:pathLst>
                  <a:path w="197" h="515">
                    <a:moveTo>
                      <a:pt x="197" y="24"/>
                    </a:moveTo>
                    <a:lnTo>
                      <a:pt x="185" y="12"/>
                    </a:lnTo>
                    <a:lnTo>
                      <a:pt x="170" y="5"/>
                    </a:lnTo>
                    <a:lnTo>
                      <a:pt x="152" y="2"/>
                    </a:lnTo>
                    <a:lnTo>
                      <a:pt x="136" y="0"/>
                    </a:lnTo>
                    <a:lnTo>
                      <a:pt x="119" y="2"/>
                    </a:lnTo>
                    <a:lnTo>
                      <a:pt x="103" y="5"/>
                    </a:lnTo>
                    <a:lnTo>
                      <a:pt x="89" y="9"/>
                    </a:lnTo>
                    <a:lnTo>
                      <a:pt x="77" y="13"/>
                    </a:lnTo>
                    <a:lnTo>
                      <a:pt x="74" y="36"/>
                    </a:lnTo>
                    <a:lnTo>
                      <a:pt x="71" y="59"/>
                    </a:lnTo>
                    <a:lnTo>
                      <a:pt x="65" y="80"/>
                    </a:lnTo>
                    <a:lnTo>
                      <a:pt x="57" y="96"/>
                    </a:lnTo>
                    <a:lnTo>
                      <a:pt x="51" y="106"/>
                    </a:lnTo>
                    <a:lnTo>
                      <a:pt x="45" y="120"/>
                    </a:lnTo>
                    <a:lnTo>
                      <a:pt x="40" y="139"/>
                    </a:lnTo>
                    <a:lnTo>
                      <a:pt x="34" y="158"/>
                    </a:lnTo>
                    <a:lnTo>
                      <a:pt x="29" y="179"/>
                    </a:lnTo>
                    <a:lnTo>
                      <a:pt x="27" y="200"/>
                    </a:lnTo>
                    <a:lnTo>
                      <a:pt x="26" y="218"/>
                    </a:lnTo>
                    <a:lnTo>
                      <a:pt x="27" y="235"/>
                    </a:lnTo>
                    <a:lnTo>
                      <a:pt x="21" y="262"/>
                    </a:lnTo>
                    <a:lnTo>
                      <a:pt x="13" y="299"/>
                    </a:lnTo>
                    <a:lnTo>
                      <a:pt x="5" y="340"/>
                    </a:lnTo>
                    <a:lnTo>
                      <a:pt x="0" y="384"/>
                    </a:lnTo>
                    <a:lnTo>
                      <a:pt x="2" y="428"/>
                    </a:lnTo>
                    <a:lnTo>
                      <a:pt x="11" y="466"/>
                    </a:lnTo>
                    <a:lnTo>
                      <a:pt x="31" y="497"/>
                    </a:lnTo>
                    <a:lnTo>
                      <a:pt x="67" y="515"/>
                    </a:lnTo>
                    <a:lnTo>
                      <a:pt x="105" y="515"/>
                    </a:lnTo>
                    <a:lnTo>
                      <a:pt x="135" y="496"/>
                    </a:lnTo>
                    <a:lnTo>
                      <a:pt x="157" y="461"/>
                    </a:lnTo>
                    <a:lnTo>
                      <a:pt x="171" y="416"/>
                    </a:lnTo>
                    <a:lnTo>
                      <a:pt x="179" y="368"/>
                    </a:lnTo>
                    <a:lnTo>
                      <a:pt x="182" y="322"/>
                    </a:lnTo>
                    <a:lnTo>
                      <a:pt x="181" y="283"/>
                    </a:lnTo>
                    <a:lnTo>
                      <a:pt x="176" y="256"/>
                    </a:lnTo>
                    <a:lnTo>
                      <a:pt x="179" y="234"/>
                    </a:lnTo>
                    <a:lnTo>
                      <a:pt x="182" y="208"/>
                    </a:lnTo>
                    <a:lnTo>
                      <a:pt x="183" y="179"/>
                    </a:lnTo>
                    <a:lnTo>
                      <a:pt x="182" y="149"/>
                    </a:lnTo>
                    <a:lnTo>
                      <a:pt x="182" y="116"/>
                    </a:lnTo>
                    <a:lnTo>
                      <a:pt x="188" y="80"/>
                    </a:lnTo>
                    <a:lnTo>
                      <a:pt x="194" y="48"/>
                    </a:lnTo>
                    <a:lnTo>
                      <a:pt x="197" y="24"/>
                    </a:lnTo>
                    <a:close/>
                  </a:path>
                </a:pathLst>
              </a:custGeom>
              <a:solidFill>
                <a:srgbClr val="56EF5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19" name="Freeform 323">
                <a:extLst>
                  <a:ext uri="{FF2B5EF4-FFF2-40B4-BE49-F238E27FC236}">
                    <a16:creationId xmlns:a16="http://schemas.microsoft.com/office/drawing/2014/main" id="{A93015F9-76F2-4E7A-8A4E-122A45B0A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3916"/>
                <a:ext cx="148" cy="19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93" y="4"/>
                  </a:cxn>
                  <a:cxn ang="0">
                    <a:pos x="69" y="12"/>
                  </a:cxn>
                  <a:cxn ang="0">
                    <a:pos x="45" y="24"/>
                  </a:cxn>
                  <a:cxn ang="0">
                    <a:pos x="24" y="43"/>
                  </a:cxn>
                  <a:cxn ang="0">
                    <a:pos x="8" y="67"/>
                  </a:cxn>
                  <a:cxn ang="0">
                    <a:pos x="0" y="97"/>
                  </a:cxn>
                  <a:cxn ang="0">
                    <a:pos x="3" y="132"/>
                  </a:cxn>
                  <a:cxn ang="0">
                    <a:pos x="20" y="172"/>
                  </a:cxn>
                  <a:cxn ang="0">
                    <a:pos x="40" y="210"/>
                  </a:cxn>
                  <a:cxn ang="0">
                    <a:pos x="57" y="239"/>
                  </a:cxn>
                  <a:cxn ang="0">
                    <a:pos x="70" y="259"/>
                  </a:cxn>
                  <a:cxn ang="0">
                    <a:pos x="81" y="273"/>
                  </a:cxn>
                  <a:cxn ang="0">
                    <a:pos x="89" y="282"/>
                  </a:cxn>
                  <a:cxn ang="0">
                    <a:pos x="94" y="289"/>
                  </a:cxn>
                  <a:cxn ang="0">
                    <a:pos x="99" y="294"/>
                  </a:cxn>
                  <a:cxn ang="0">
                    <a:pos x="104" y="299"/>
                  </a:cxn>
                  <a:cxn ang="0">
                    <a:pos x="108" y="305"/>
                  </a:cxn>
                  <a:cxn ang="0">
                    <a:pos x="112" y="312"/>
                  </a:cxn>
                  <a:cxn ang="0">
                    <a:pos x="116" y="320"/>
                  </a:cxn>
                  <a:cxn ang="0">
                    <a:pos x="121" y="330"/>
                  </a:cxn>
                  <a:cxn ang="0">
                    <a:pos x="125" y="338"/>
                  </a:cxn>
                  <a:cxn ang="0">
                    <a:pos x="133" y="346"/>
                  </a:cxn>
                  <a:cxn ang="0">
                    <a:pos x="143" y="353"/>
                  </a:cxn>
                  <a:cxn ang="0">
                    <a:pos x="154" y="357"/>
                  </a:cxn>
                  <a:cxn ang="0">
                    <a:pos x="166" y="361"/>
                  </a:cxn>
                  <a:cxn ang="0">
                    <a:pos x="176" y="363"/>
                  </a:cxn>
                  <a:cxn ang="0">
                    <a:pos x="184" y="365"/>
                  </a:cxn>
                  <a:cxn ang="0">
                    <a:pos x="192" y="368"/>
                  </a:cxn>
                  <a:cxn ang="0">
                    <a:pos x="201" y="370"/>
                  </a:cxn>
                  <a:cxn ang="0">
                    <a:pos x="213" y="375"/>
                  </a:cxn>
                  <a:cxn ang="0">
                    <a:pos x="228" y="380"/>
                  </a:cxn>
                  <a:cxn ang="0">
                    <a:pos x="246" y="388"/>
                  </a:cxn>
                  <a:cxn ang="0">
                    <a:pos x="265" y="392"/>
                  </a:cxn>
                  <a:cxn ang="0">
                    <a:pos x="280" y="385"/>
                  </a:cxn>
                  <a:cxn ang="0">
                    <a:pos x="290" y="371"/>
                  </a:cxn>
                  <a:cxn ang="0">
                    <a:pos x="296" y="353"/>
                  </a:cxn>
                  <a:cxn ang="0">
                    <a:pos x="296" y="333"/>
                  </a:cxn>
                  <a:cxn ang="0">
                    <a:pos x="290" y="313"/>
                  </a:cxn>
                  <a:cxn ang="0">
                    <a:pos x="277" y="297"/>
                  </a:cxn>
                  <a:cxn ang="0">
                    <a:pos x="258" y="288"/>
                  </a:cxn>
                  <a:cxn ang="0">
                    <a:pos x="238" y="284"/>
                  </a:cxn>
                  <a:cxn ang="0">
                    <a:pos x="223" y="279"/>
                  </a:cxn>
                  <a:cxn ang="0">
                    <a:pos x="214" y="275"/>
                  </a:cxn>
                  <a:cxn ang="0">
                    <a:pos x="208" y="272"/>
                  </a:cxn>
                  <a:cxn ang="0">
                    <a:pos x="205" y="269"/>
                  </a:cxn>
                  <a:cxn ang="0">
                    <a:pos x="203" y="266"/>
                  </a:cxn>
                  <a:cxn ang="0">
                    <a:pos x="201" y="264"/>
                  </a:cxn>
                  <a:cxn ang="0">
                    <a:pos x="200" y="261"/>
                  </a:cxn>
                  <a:cxn ang="0">
                    <a:pos x="193" y="251"/>
                  </a:cxn>
                  <a:cxn ang="0">
                    <a:pos x="185" y="235"/>
                  </a:cxn>
                  <a:cxn ang="0">
                    <a:pos x="182" y="218"/>
                  </a:cxn>
                  <a:cxn ang="0">
                    <a:pos x="185" y="199"/>
                  </a:cxn>
                  <a:cxn ang="0">
                    <a:pos x="192" y="185"/>
                  </a:cxn>
                  <a:cxn ang="0">
                    <a:pos x="203" y="158"/>
                  </a:cxn>
                  <a:cxn ang="0">
                    <a:pos x="212" y="126"/>
                  </a:cxn>
                  <a:cxn ang="0">
                    <a:pos x="216" y="90"/>
                  </a:cxn>
                  <a:cxn ang="0">
                    <a:pos x="212" y="57"/>
                  </a:cxn>
                  <a:cxn ang="0">
                    <a:pos x="197" y="27"/>
                  </a:cxn>
                  <a:cxn ang="0">
                    <a:pos x="165" y="7"/>
                  </a:cxn>
                  <a:cxn ang="0">
                    <a:pos x="114" y="0"/>
                  </a:cxn>
                </a:cxnLst>
                <a:rect l="0" t="0" r="r" b="b"/>
                <a:pathLst>
                  <a:path w="296" h="392">
                    <a:moveTo>
                      <a:pt x="114" y="0"/>
                    </a:moveTo>
                    <a:lnTo>
                      <a:pt x="93" y="4"/>
                    </a:lnTo>
                    <a:lnTo>
                      <a:pt x="69" y="12"/>
                    </a:lnTo>
                    <a:lnTo>
                      <a:pt x="45" y="24"/>
                    </a:lnTo>
                    <a:lnTo>
                      <a:pt x="24" y="43"/>
                    </a:lnTo>
                    <a:lnTo>
                      <a:pt x="8" y="67"/>
                    </a:lnTo>
                    <a:lnTo>
                      <a:pt x="0" y="97"/>
                    </a:lnTo>
                    <a:lnTo>
                      <a:pt x="3" y="132"/>
                    </a:lnTo>
                    <a:lnTo>
                      <a:pt x="20" y="172"/>
                    </a:lnTo>
                    <a:lnTo>
                      <a:pt x="40" y="210"/>
                    </a:lnTo>
                    <a:lnTo>
                      <a:pt x="57" y="239"/>
                    </a:lnTo>
                    <a:lnTo>
                      <a:pt x="70" y="259"/>
                    </a:lnTo>
                    <a:lnTo>
                      <a:pt x="81" y="273"/>
                    </a:lnTo>
                    <a:lnTo>
                      <a:pt x="89" y="282"/>
                    </a:lnTo>
                    <a:lnTo>
                      <a:pt x="94" y="289"/>
                    </a:lnTo>
                    <a:lnTo>
                      <a:pt x="99" y="294"/>
                    </a:lnTo>
                    <a:lnTo>
                      <a:pt x="104" y="299"/>
                    </a:lnTo>
                    <a:lnTo>
                      <a:pt x="108" y="305"/>
                    </a:lnTo>
                    <a:lnTo>
                      <a:pt x="112" y="312"/>
                    </a:lnTo>
                    <a:lnTo>
                      <a:pt x="116" y="320"/>
                    </a:lnTo>
                    <a:lnTo>
                      <a:pt x="121" y="330"/>
                    </a:lnTo>
                    <a:lnTo>
                      <a:pt x="125" y="338"/>
                    </a:lnTo>
                    <a:lnTo>
                      <a:pt x="133" y="346"/>
                    </a:lnTo>
                    <a:lnTo>
                      <a:pt x="143" y="353"/>
                    </a:lnTo>
                    <a:lnTo>
                      <a:pt x="154" y="357"/>
                    </a:lnTo>
                    <a:lnTo>
                      <a:pt x="166" y="361"/>
                    </a:lnTo>
                    <a:lnTo>
                      <a:pt x="176" y="363"/>
                    </a:lnTo>
                    <a:lnTo>
                      <a:pt x="184" y="365"/>
                    </a:lnTo>
                    <a:lnTo>
                      <a:pt x="192" y="368"/>
                    </a:lnTo>
                    <a:lnTo>
                      <a:pt x="201" y="370"/>
                    </a:lnTo>
                    <a:lnTo>
                      <a:pt x="213" y="375"/>
                    </a:lnTo>
                    <a:lnTo>
                      <a:pt x="228" y="380"/>
                    </a:lnTo>
                    <a:lnTo>
                      <a:pt x="246" y="388"/>
                    </a:lnTo>
                    <a:lnTo>
                      <a:pt x="265" y="392"/>
                    </a:lnTo>
                    <a:lnTo>
                      <a:pt x="280" y="385"/>
                    </a:lnTo>
                    <a:lnTo>
                      <a:pt x="290" y="371"/>
                    </a:lnTo>
                    <a:lnTo>
                      <a:pt x="296" y="353"/>
                    </a:lnTo>
                    <a:lnTo>
                      <a:pt x="296" y="333"/>
                    </a:lnTo>
                    <a:lnTo>
                      <a:pt x="290" y="313"/>
                    </a:lnTo>
                    <a:lnTo>
                      <a:pt x="277" y="297"/>
                    </a:lnTo>
                    <a:lnTo>
                      <a:pt x="258" y="288"/>
                    </a:lnTo>
                    <a:lnTo>
                      <a:pt x="238" y="284"/>
                    </a:lnTo>
                    <a:lnTo>
                      <a:pt x="223" y="279"/>
                    </a:lnTo>
                    <a:lnTo>
                      <a:pt x="214" y="275"/>
                    </a:lnTo>
                    <a:lnTo>
                      <a:pt x="208" y="272"/>
                    </a:lnTo>
                    <a:lnTo>
                      <a:pt x="205" y="269"/>
                    </a:lnTo>
                    <a:lnTo>
                      <a:pt x="203" y="266"/>
                    </a:lnTo>
                    <a:lnTo>
                      <a:pt x="201" y="264"/>
                    </a:lnTo>
                    <a:lnTo>
                      <a:pt x="200" y="261"/>
                    </a:lnTo>
                    <a:lnTo>
                      <a:pt x="193" y="251"/>
                    </a:lnTo>
                    <a:lnTo>
                      <a:pt x="185" y="235"/>
                    </a:lnTo>
                    <a:lnTo>
                      <a:pt x="182" y="218"/>
                    </a:lnTo>
                    <a:lnTo>
                      <a:pt x="185" y="199"/>
                    </a:lnTo>
                    <a:lnTo>
                      <a:pt x="192" y="185"/>
                    </a:lnTo>
                    <a:lnTo>
                      <a:pt x="203" y="158"/>
                    </a:lnTo>
                    <a:lnTo>
                      <a:pt x="212" y="126"/>
                    </a:lnTo>
                    <a:lnTo>
                      <a:pt x="216" y="90"/>
                    </a:lnTo>
                    <a:lnTo>
                      <a:pt x="212" y="57"/>
                    </a:lnTo>
                    <a:lnTo>
                      <a:pt x="197" y="27"/>
                    </a:lnTo>
                    <a:lnTo>
                      <a:pt x="165" y="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8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20" name="Freeform 324">
                <a:extLst>
                  <a:ext uri="{FF2B5EF4-FFF2-40B4-BE49-F238E27FC236}">
                    <a16:creationId xmlns:a16="http://schemas.microsoft.com/office/drawing/2014/main" id="{C09B41A2-889A-4BD4-98C4-96A147A3F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3877"/>
                <a:ext cx="203" cy="238"/>
              </a:xfrm>
              <a:custGeom>
                <a:avLst/>
                <a:gdLst/>
                <a:ahLst/>
                <a:cxnLst>
                  <a:cxn ang="0">
                    <a:pos x="355" y="192"/>
                  </a:cxn>
                  <a:cxn ang="0">
                    <a:pos x="390" y="151"/>
                  </a:cxn>
                  <a:cxn ang="0">
                    <a:pos x="401" y="90"/>
                  </a:cxn>
                  <a:cxn ang="0">
                    <a:pos x="365" y="31"/>
                  </a:cxn>
                  <a:cxn ang="0">
                    <a:pos x="310" y="10"/>
                  </a:cxn>
                  <a:cxn ang="0">
                    <a:pos x="268" y="4"/>
                  </a:cxn>
                  <a:cxn ang="0">
                    <a:pos x="211" y="0"/>
                  </a:cxn>
                  <a:cxn ang="0">
                    <a:pos x="146" y="3"/>
                  </a:cxn>
                  <a:cxn ang="0">
                    <a:pos x="84" y="17"/>
                  </a:cxn>
                  <a:cxn ang="0">
                    <a:pos x="33" y="43"/>
                  </a:cxn>
                  <a:cxn ang="0">
                    <a:pos x="5" y="87"/>
                  </a:cxn>
                  <a:cxn ang="0">
                    <a:pos x="5" y="151"/>
                  </a:cxn>
                  <a:cxn ang="0">
                    <a:pos x="25" y="205"/>
                  </a:cxn>
                  <a:cxn ang="0">
                    <a:pos x="47" y="233"/>
                  </a:cxn>
                  <a:cxn ang="0">
                    <a:pos x="71" y="258"/>
                  </a:cxn>
                  <a:cxn ang="0">
                    <a:pos x="91" y="279"/>
                  </a:cxn>
                  <a:cxn ang="0">
                    <a:pos x="101" y="304"/>
                  </a:cxn>
                  <a:cxn ang="0">
                    <a:pos x="109" y="352"/>
                  </a:cxn>
                  <a:cxn ang="0">
                    <a:pos x="128" y="377"/>
                  </a:cxn>
                  <a:cxn ang="0">
                    <a:pos x="153" y="400"/>
                  </a:cxn>
                  <a:cxn ang="0">
                    <a:pos x="181" y="428"/>
                  </a:cxn>
                  <a:cxn ang="0">
                    <a:pos x="204" y="452"/>
                  </a:cxn>
                  <a:cxn ang="0">
                    <a:pos x="228" y="473"/>
                  </a:cxn>
                  <a:cxn ang="0">
                    <a:pos x="264" y="471"/>
                  </a:cxn>
                  <a:cxn ang="0">
                    <a:pos x="288" y="446"/>
                  </a:cxn>
                  <a:cxn ang="0">
                    <a:pos x="289" y="408"/>
                  </a:cxn>
                  <a:cxn ang="0">
                    <a:pos x="262" y="372"/>
                  </a:cxn>
                  <a:cxn ang="0">
                    <a:pos x="245" y="353"/>
                  </a:cxn>
                  <a:cxn ang="0">
                    <a:pos x="238" y="342"/>
                  </a:cxn>
                  <a:cxn ang="0">
                    <a:pos x="237" y="340"/>
                  </a:cxn>
                  <a:cxn ang="0">
                    <a:pos x="236" y="334"/>
                  </a:cxn>
                  <a:cxn ang="0">
                    <a:pos x="234" y="304"/>
                  </a:cxn>
                  <a:cxn ang="0">
                    <a:pos x="250" y="285"/>
                  </a:cxn>
                  <a:cxn ang="0">
                    <a:pos x="276" y="260"/>
                  </a:cxn>
                  <a:cxn ang="0">
                    <a:pos x="307" y="228"/>
                  </a:cxn>
                  <a:cxn ang="0">
                    <a:pos x="329" y="203"/>
                  </a:cxn>
                </a:cxnLst>
                <a:rect l="0" t="0" r="r" b="b"/>
                <a:pathLst>
                  <a:path w="401" h="476">
                    <a:moveTo>
                      <a:pt x="334" y="195"/>
                    </a:moveTo>
                    <a:lnTo>
                      <a:pt x="355" y="192"/>
                    </a:lnTo>
                    <a:lnTo>
                      <a:pt x="374" y="175"/>
                    </a:lnTo>
                    <a:lnTo>
                      <a:pt x="390" y="151"/>
                    </a:lnTo>
                    <a:lnTo>
                      <a:pt x="401" y="121"/>
                    </a:lnTo>
                    <a:lnTo>
                      <a:pt x="401" y="90"/>
                    </a:lnTo>
                    <a:lnTo>
                      <a:pt x="390" y="59"/>
                    </a:lnTo>
                    <a:lnTo>
                      <a:pt x="365" y="31"/>
                    </a:lnTo>
                    <a:lnTo>
                      <a:pt x="322" y="12"/>
                    </a:lnTo>
                    <a:lnTo>
                      <a:pt x="310" y="10"/>
                    </a:lnTo>
                    <a:lnTo>
                      <a:pt x="291" y="6"/>
                    </a:lnTo>
                    <a:lnTo>
                      <a:pt x="268" y="4"/>
                    </a:lnTo>
                    <a:lnTo>
                      <a:pt x="241" y="2"/>
                    </a:lnTo>
                    <a:lnTo>
                      <a:pt x="211" y="0"/>
                    </a:lnTo>
                    <a:lnTo>
                      <a:pt x="178" y="0"/>
                    </a:lnTo>
                    <a:lnTo>
                      <a:pt x="146" y="3"/>
                    </a:lnTo>
                    <a:lnTo>
                      <a:pt x="114" y="8"/>
                    </a:lnTo>
                    <a:lnTo>
                      <a:pt x="84" y="17"/>
                    </a:lnTo>
                    <a:lnTo>
                      <a:pt x="56" y="27"/>
                    </a:lnTo>
                    <a:lnTo>
                      <a:pt x="33" y="43"/>
                    </a:lnTo>
                    <a:lnTo>
                      <a:pt x="16" y="63"/>
                    </a:lnTo>
                    <a:lnTo>
                      <a:pt x="5" y="87"/>
                    </a:lnTo>
                    <a:lnTo>
                      <a:pt x="0" y="116"/>
                    </a:lnTo>
                    <a:lnTo>
                      <a:pt x="5" y="151"/>
                    </a:lnTo>
                    <a:lnTo>
                      <a:pt x="18" y="193"/>
                    </a:lnTo>
                    <a:lnTo>
                      <a:pt x="25" y="205"/>
                    </a:lnTo>
                    <a:lnTo>
                      <a:pt x="36" y="219"/>
                    </a:lnTo>
                    <a:lnTo>
                      <a:pt x="47" y="233"/>
                    </a:lnTo>
                    <a:lnTo>
                      <a:pt x="60" y="246"/>
                    </a:lnTo>
                    <a:lnTo>
                      <a:pt x="71" y="258"/>
                    </a:lnTo>
                    <a:lnTo>
                      <a:pt x="83" y="270"/>
                    </a:lnTo>
                    <a:lnTo>
                      <a:pt x="91" y="279"/>
                    </a:lnTo>
                    <a:lnTo>
                      <a:pt x="97" y="287"/>
                    </a:lnTo>
                    <a:lnTo>
                      <a:pt x="101" y="304"/>
                    </a:lnTo>
                    <a:lnTo>
                      <a:pt x="104" y="329"/>
                    </a:lnTo>
                    <a:lnTo>
                      <a:pt x="109" y="352"/>
                    </a:lnTo>
                    <a:lnTo>
                      <a:pt x="120" y="369"/>
                    </a:lnTo>
                    <a:lnTo>
                      <a:pt x="128" y="377"/>
                    </a:lnTo>
                    <a:lnTo>
                      <a:pt x="139" y="387"/>
                    </a:lnTo>
                    <a:lnTo>
                      <a:pt x="153" y="400"/>
                    </a:lnTo>
                    <a:lnTo>
                      <a:pt x="167" y="414"/>
                    </a:lnTo>
                    <a:lnTo>
                      <a:pt x="181" y="428"/>
                    </a:lnTo>
                    <a:lnTo>
                      <a:pt x="193" y="440"/>
                    </a:lnTo>
                    <a:lnTo>
                      <a:pt x="204" y="452"/>
                    </a:lnTo>
                    <a:lnTo>
                      <a:pt x="212" y="460"/>
                    </a:lnTo>
                    <a:lnTo>
                      <a:pt x="228" y="473"/>
                    </a:lnTo>
                    <a:lnTo>
                      <a:pt x="246" y="476"/>
                    </a:lnTo>
                    <a:lnTo>
                      <a:pt x="264" y="471"/>
                    </a:lnTo>
                    <a:lnTo>
                      <a:pt x="277" y="461"/>
                    </a:lnTo>
                    <a:lnTo>
                      <a:pt x="288" y="446"/>
                    </a:lnTo>
                    <a:lnTo>
                      <a:pt x="292" y="428"/>
                    </a:lnTo>
                    <a:lnTo>
                      <a:pt x="289" y="408"/>
                    </a:lnTo>
                    <a:lnTo>
                      <a:pt x="276" y="388"/>
                    </a:lnTo>
                    <a:lnTo>
                      <a:pt x="262" y="372"/>
                    </a:lnTo>
                    <a:lnTo>
                      <a:pt x="252" y="361"/>
                    </a:lnTo>
                    <a:lnTo>
                      <a:pt x="245" y="353"/>
                    </a:lnTo>
                    <a:lnTo>
                      <a:pt x="241" y="347"/>
                    </a:lnTo>
                    <a:lnTo>
                      <a:pt x="238" y="342"/>
                    </a:lnTo>
                    <a:lnTo>
                      <a:pt x="237" y="341"/>
                    </a:lnTo>
                    <a:lnTo>
                      <a:pt x="237" y="340"/>
                    </a:lnTo>
                    <a:lnTo>
                      <a:pt x="237" y="340"/>
                    </a:lnTo>
                    <a:lnTo>
                      <a:pt x="236" y="334"/>
                    </a:lnTo>
                    <a:lnTo>
                      <a:pt x="233" y="321"/>
                    </a:lnTo>
                    <a:lnTo>
                      <a:pt x="234" y="304"/>
                    </a:lnTo>
                    <a:lnTo>
                      <a:pt x="241" y="292"/>
                    </a:lnTo>
                    <a:lnTo>
                      <a:pt x="250" y="285"/>
                    </a:lnTo>
                    <a:lnTo>
                      <a:pt x="261" y="273"/>
                    </a:lnTo>
                    <a:lnTo>
                      <a:pt x="276" y="260"/>
                    </a:lnTo>
                    <a:lnTo>
                      <a:pt x="292" y="245"/>
                    </a:lnTo>
                    <a:lnTo>
                      <a:pt x="307" y="228"/>
                    </a:lnTo>
                    <a:lnTo>
                      <a:pt x="320" y="215"/>
                    </a:lnTo>
                    <a:lnTo>
                      <a:pt x="329" y="203"/>
                    </a:lnTo>
                    <a:lnTo>
                      <a:pt x="334" y="195"/>
                    </a:lnTo>
                    <a:close/>
                  </a:path>
                </a:pathLst>
              </a:custGeom>
              <a:solidFill>
                <a:srgbClr val="A8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21" name="Freeform 325">
                <a:extLst>
                  <a:ext uri="{FF2B5EF4-FFF2-40B4-BE49-F238E27FC236}">
                    <a16:creationId xmlns:a16="http://schemas.microsoft.com/office/drawing/2014/main" id="{F422815B-7867-41B6-A38F-CD866FF7D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3904"/>
                <a:ext cx="60" cy="43"/>
              </a:xfrm>
              <a:custGeom>
                <a:avLst/>
                <a:gdLst/>
                <a:ahLst/>
                <a:cxnLst>
                  <a:cxn ang="0">
                    <a:pos x="118" y="29"/>
                  </a:cxn>
                  <a:cxn ang="0">
                    <a:pos x="104" y="28"/>
                  </a:cxn>
                  <a:cxn ang="0">
                    <a:pos x="89" y="27"/>
                  </a:cxn>
                  <a:cxn ang="0">
                    <a:pos x="75" y="25"/>
                  </a:cxn>
                  <a:cxn ang="0">
                    <a:pos x="61" y="21"/>
                  </a:cxn>
                  <a:cxn ang="0">
                    <a:pos x="48" y="18"/>
                  </a:cxn>
                  <a:cxn ang="0">
                    <a:pos x="34" y="13"/>
                  </a:cxn>
                  <a:cxn ang="0">
                    <a:pos x="21" y="6"/>
                  </a:cxn>
                  <a:cxn ang="0">
                    <a:pos x="8" y="0"/>
                  </a:cxn>
                  <a:cxn ang="0">
                    <a:pos x="6" y="18"/>
                  </a:cxn>
                  <a:cxn ang="0">
                    <a:pos x="2" y="38"/>
                  </a:cxn>
                  <a:cxn ang="0">
                    <a:pos x="0" y="53"/>
                  </a:cxn>
                  <a:cxn ang="0">
                    <a:pos x="8" y="62"/>
                  </a:cxn>
                  <a:cxn ang="0">
                    <a:pos x="16" y="65"/>
                  </a:cxn>
                  <a:cxn ang="0">
                    <a:pos x="28" y="69"/>
                  </a:cxn>
                  <a:cxn ang="0">
                    <a:pos x="41" y="72"/>
                  </a:cxn>
                  <a:cxn ang="0">
                    <a:pos x="54" y="76"/>
                  </a:cxn>
                  <a:cxn ang="0">
                    <a:pos x="67" y="79"/>
                  </a:cxn>
                  <a:cxn ang="0">
                    <a:pos x="80" y="81"/>
                  </a:cxn>
                  <a:cxn ang="0">
                    <a:pos x="90" y="84"/>
                  </a:cxn>
                  <a:cxn ang="0">
                    <a:pos x="97" y="85"/>
                  </a:cxn>
                  <a:cxn ang="0">
                    <a:pos x="106" y="86"/>
                  </a:cxn>
                  <a:cxn ang="0">
                    <a:pos x="114" y="84"/>
                  </a:cxn>
                  <a:cxn ang="0">
                    <a:pos x="119" y="80"/>
                  </a:cxn>
                  <a:cxn ang="0">
                    <a:pos x="120" y="73"/>
                  </a:cxn>
                  <a:cxn ang="0">
                    <a:pos x="120" y="62"/>
                  </a:cxn>
                  <a:cxn ang="0">
                    <a:pos x="119" y="47"/>
                  </a:cxn>
                  <a:cxn ang="0">
                    <a:pos x="118" y="35"/>
                  </a:cxn>
                  <a:cxn ang="0">
                    <a:pos x="118" y="29"/>
                  </a:cxn>
                </a:cxnLst>
                <a:rect l="0" t="0" r="r" b="b"/>
                <a:pathLst>
                  <a:path w="120" h="86">
                    <a:moveTo>
                      <a:pt x="118" y="29"/>
                    </a:moveTo>
                    <a:lnTo>
                      <a:pt x="104" y="28"/>
                    </a:lnTo>
                    <a:lnTo>
                      <a:pt x="89" y="27"/>
                    </a:lnTo>
                    <a:lnTo>
                      <a:pt x="75" y="25"/>
                    </a:lnTo>
                    <a:lnTo>
                      <a:pt x="61" y="21"/>
                    </a:lnTo>
                    <a:lnTo>
                      <a:pt x="48" y="18"/>
                    </a:lnTo>
                    <a:lnTo>
                      <a:pt x="34" y="13"/>
                    </a:lnTo>
                    <a:lnTo>
                      <a:pt x="21" y="6"/>
                    </a:lnTo>
                    <a:lnTo>
                      <a:pt x="8" y="0"/>
                    </a:lnTo>
                    <a:lnTo>
                      <a:pt x="6" y="18"/>
                    </a:lnTo>
                    <a:lnTo>
                      <a:pt x="2" y="38"/>
                    </a:lnTo>
                    <a:lnTo>
                      <a:pt x="0" y="53"/>
                    </a:lnTo>
                    <a:lnTo>
                      <a:pt x="8" y="62"/>
                    </a:lnTo>
                    <a:lnTo>
                      <a:pt x="16" y="65"/>
                    </a:lnTo>
                    <a:lnTo>
                      <a:pt x="28" y="69"/>
                    </a:lnTo>
                    <a:lnTo>
                      <a:pt x="41" y="72"/>
                    </a:lnTo>
                    <a:lnTo>
                      <a:pt x="54" y="76"/>
                    </a:lnTo>
                    <a:lnTo>
                      <a:pt x="67" y="79"/>
                    </a:lnTo>
                    <a:lnTo>
                      <a:pt x="80" y="81"/>
                    </a:lnTo>
                    <a:lnTo>
                      <a:pt x="90" y="84"/>
                    </a:lnTo>
                    <a:lnTo>
                      <a:pt x="97" y="85"/>
                    </a:lnTo>
                    <a:lnTo>
                      <a:pt x="106" y="86"/>
                    </a:lnTo>
                    <a:lnTo>
                      <a:pt x="114" y="84"/>
                    </a:lnTo>
                    <a:lnTo>
                      <a:pt x="119" y="80"/>
                    </a:lnTo>
                    <a:lnTo>
                      <a:pt x="120" y="73"/>
                    </a:lnTo>
                    <a:lnTo>
                      <a:pt x="120" y="62"/>
                    </a:lnTo>
                    <a:lnTo>
                      <a:pt x="119" y="47"/>
                    </a:lnTo>
                    <a:lnTo>
                      <a:pt x="118" y="35"/>
                    </a:lnTo>
                    <a:lnTo>
                      <a:pt x="118" y="29"/>
                    </a:lnTo>
                    <a:close/>
                  </a:path>
                </a:pathLst>
              </a:custGeom>
              <a:solidFill>
                <a:srgbClr val="FFCE3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22" name="Freeform 326">
                <a:extLst>
                  <a:ext uri="{FF2B5EF4-FFF2-40B4-BE49-F238E27FC236}">
                    <a16:creationId xmlns:a16="http://schemas.microsoft.com/office/drawing/2014/main" id="{CAC6F52B-A48D-433C-BEF6-E4DD51786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3883"/>
                <a:ext cx="155" cy="59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16" y="70"/>
                  </a:cxn>
                  <a:cxn ang="0">
                    <a:pos x="33" y="70"/>
                  </a:cxn>
                  <a:cxn ang="0">
                    <a:pos x="49" y="69"/>
                  </a:cxn>
                  <a:cxn ang="0">
                    <a:pos x="64" y="67"/>
                  </a:cxn>
                  <a:cxn ang="0">
                    <a:pos x="80" y="65"/>
                  </a:cxn>
                  <a:cxn ang="0">
                    <a:pos x="94" y="62"/>
                  </a:cxn>
                  <a:cxn ang="0">
                    <a:pos x="109" y="59"/>
                  </a:cxn>
                  <a:cxn ang="0">
                    <a:pos x="122" y="55"/>
                  </a:cxn>
                  <a:cxn ang="0">
                    <a:pos x="134" y="52"/>
                  </a:cxn>
                  <a:cxn ang="0">
                    <a:pos x="146" y="49"/>
                  </a:cxn>
                  <a:cxn ang="0">
                    <a:pos x="156" y="45"/>
                  </a:cxn>
                  <a:cxn ang="0">
                    <a:pos x="164" y="42"/>
                  </a:cxn>
                  <a:cxn ang="0">
                    <a:pos x="172" y="38"/>
                  </a:cxn>
                  <a:cxn ang="0">
                    <a:pos x="178" y="36"/>
                  </a:cxn>
                  <a:cxn ang="0">
                    <a:pos x="183" y="34"/>
                  </a:cxn>
                  <a:cxn ang="0">
                    <a:pos x="186" y="31"/>
                  </a:cxn>
                  <a:cxn ang="0">
                    <a:pos x="200" y="34"/>
                  </a:cxn>
                  <a:cxn ang="0">
                    <a:pos x="215" y="34"/>
                  </a:cxn>
                  <a:cxn ang="0">
                    <a:pos x="233" y="31"/>
                  </a:cxn>
                  <a:cxn ang="0">
                    <a:pos x="251" y="27"/>
                  </a:cxn>
                  <a:cxn ang="0">
                    <a:pos x="268" y="21"/>
                  </a:cxn>
                  <a:cxn ang="0">
                    <a:pos x="284" y="14"/>
                  </a:cxn>
                  <a:cxn ang="0">
                    <a:pos x="297" y="7"/>
                  </a:cxn>
                  <a:cxn ang="0">
                    <a:pos x="306" y="0"/>
                  </a:cxn>
                  <a:cxn ang="0">
                    <a:pos x="307" y="6"/>
                  </a:cxn>
                  <a:cxn ang="0">
                    <a:pos x="308" y="17"/>
                  </a:cxn>
                  <a:cxn ang="0">
                    <a:pos x="309" y="32"/>
                  </a:cxn>
                  <a:cxn ang="0">
                    <a:pos x="308" y="43"/>
                  </a:cxn>
                  <a:cxn ang="0">
                    <a:pos x="298" y="52"/>
                  </a:cxn>
                  <a:cxn ang="0">
                    <a:pos x="284" y="60"/>
                  </a:cxn>
                  <a:cxn ang="0">
                    <a:pos x="267" y="67"/>
                  </a:cxn>
                  <a:cxn ang="0">
                    <a:pos x="246" y="75"/>
                  </a:cxn>
                  <a:cxn ang="0">
                    <a:pos x="224" y="82"/>
                  </a:cxn>
                  <a:cxn ang="0">
                    <a:pos x="200" y="88"/>
                  </a:cxn>
                  <a:cxn ang="0">
                    <a:pos x="175" y="94"/>
                  </a:cxn>
                  <a:cxn ang="0">
                    <a:pos x="149" y="98"/>
                  </a:cxn>
                  <a:cxn ang="0">
                    <a:pos x="124" y="103"/>
                  </a:cxn>
                  <a:cxn ang="0">
                    <a:pos x="100" y="106"/>
                  </a:cxn>
                  <a:cxn ang="0">
                    <a:pos x="76" y="110"/>
                  </a:cxn>
                  <a:cxn ang="0">
                    <a:pos x="55" y="112"/>
                  </a:cxn>
                  <a:cxn ang="0">
                    <a:pos x="37" y="114"/>
                  </a:cxn>
                  <a:cxn ang="0">
                    <a:pos x="22" y="114"/>
                  </a:cxn>
                  <a:cxn ang="0">
                    <a:pos x="9" y="115"/>
                  </a:cxn>
                  <a:cxn ang="0">
                    <a:pos x="2" y="114"/>
                  </a:cxn>
                  <a:cxn ang="0">
                    <a:pos x="2" y="103"/>
                  </a:cxn>
                  <a:cxn ang="0">
                    <a:pos x="1" y="88"/>
                  </a:cxn>
                  <a:cxn ang="0">
                    <a:pos x="0" y="76"/>
                  </a:cxn>
                  <a:cxn ang="0">
                    <a:pos x="0" y="70"/>
                  </a:cxn>
                </a:cxnLst>
                <a:rect l="0" t="0" r="r" b="b"/>
                <a:pathLst>
                  <a:path w="309" h="115">
                    <a:moveTo>
                      <a:pt x="0" y="70"/>
                    </a:moveTo>
                    <a:lnTo>
                      <a:pt x="16" y="70"/>
                    </a:lnTo>
                    <a:lnTo>
                      <a:pt x="33" y="70"/>
                    </a:lnTo>
                    <a:lnTo>
                      <a:pt x="49" y="69"/>
                    </a:lnTo>
                    <a:lnTo>
                      <a:pt x="64" y="67"/>
                    </a:lnTo>
                    <a:lnTo>
                      <a:pt x="80" y="65"/>
                    </a:lnTo>
                    <a:lnTo>
                      <a:pt x="94" y="62"/>
                    </a:lnTo>
                    <a:lnTo>
                      <a:pt x="109" y="59"/>
                    </a:lnTo>
                    <a:lnTo>
                      <a:pt x="122" y="55"/>
                    </a:lnTo>
                    <a:lnTo>
                      <a:pt x="134" y="52"/>
                    </a:lnTo>
                    <a:lnTo>
                      <a:pt x="146" y="49"/>
                    </a:lnTo>
                    <a:lnTo>
                      <a:pt x="156" y="45"/>
                    </a:lnTo>
                    <a:lnTo>
                      <a:pt x="164" y="42"/>
                    </a:lnTo>
                    <a:lnTo>
                      <a:pt x="172" y="38"/>
                    </a:lnTo>
                    <a:lnTo>
                      <a:pt x="178" y="36"/>
                    </a:lnTo>
                    <a:lnTo>
                      <a:pt x="183" y="34"/>
                    </a:lnTo>
                    <a:lnTo>
                      <a:pt x="186" y="31"/>
                    </a:lnTo>
                    <a:lnTo>
                      <a:pt x="200" y="34"/>
                    </a:lnTo>
                    <a:lnTo>
                      <a:pt x="215" y="34"/>
                    </a:lnTo>
                    <a:lnTo>
                      <a:pt x="233" y="31"/>
                    </a:lnTo>
                    <a:lnTo>
                      <a:pt x="251" y="27"/>
                    </a:lnTo>
                    <a:lnTo>
                      <a:pt x="268" y="21"/>
                    </a:lnTo>
                    <a:lnTo>
                      <a:pt x="284" y="14"/>
                    </a:lnTo>
                    <a:lnTo>
                      <a:pt x="297" y="7"/>
                    </a:lnTo>
                    <a:lnTo>
                      <a:pt x="306" y="0"/>
                    </a:lnTo>
                    <a:lnTo>
                      <a:pt x="307" y="6"/>
                    </a:lnTo>
                    <a:lnTo>
                      <a:pt x="308" y="17"/>
                    </a:lnTo>
                    <a:lnTo>
                      <a:pt x="309" y="32"/>
                    </a:lnTo>
                    <a:lnTo>
                      <a:pt x="308" y="43"/>
                    </a:lnTo>
                    <a:lnTo>
                      <a:pt x="298" y="52"/>
                    </a:lnTo>
                    <a:lnTo>
                      <a:pt x="284" y="60"/>
                    </a:lnTo>
                    <a:lnTo>
                      <a:pt x="267" y="67"/>
                    </a:lnTo>
                    <a:lnTo>
                      <a:pt x="246" y="75"/>
                    </a:lnTo>
                    <a:lnTo>
                      <a:pt x="224" y="82"/>
                    </a:lnTo>
                    <a:lnTo>
                      <a:pt x="200" y="88"/>
                    </a:lnTo>
                    <a:lnTo>
                      <a:pt x="175" y="94"/>
                    </a:lnTo>
                    <a:lnTo>
                      <a:pt x="149" y="98"/>
                    </a:lnTo>
                    <a:lnTo>
                      <a:pt x="124" y="103"/>
                    </a:lnTo>
                    <a:lnTo>
                      <a:pt x="100" y="106"/>
                    </a:lnTo>
                    <a:lnTo>
                      <a:pt x="76" y="110"/>
                    </a:lnTo>
                    <a:lnTo>
                      <a:pt x="55" y="112"/>
                    </a:lnTo>
                    <a:lnTo>
                      <a:pt x="37" y="114"/>
                    </a:lnTo>
                    <a:lnTo>
                      <a:pt x="22" y="114"/>
                    </a:lnTo>
                    <a:lnTo>
                      <a:pt x="9" y="115"/>
                    </a:lnTo>
                    <a:lnTo>
                      <a:pt x="2" y="114"/>
                    </a:lnTo>
                    <a:lnTo>
                      <a:pt x="2" y="103"/>
                    </a:lnTo>
                    <a:lnTo>
                      <a:pt x="1" y="88"/>
                    </a:lnTo>
                    <a:lnTo>
                      <a:pt x="0" y="76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D3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23" name="Freeform 327">
                <a:extLst>
                  <a:ext uri="{FF2B5EF4-FFF2-40B4-BE49-F238E27FC236}">
                    <a16:creationId xmlns:a16="http://schemas.microsoft.com/office/drawing/2014/main" id="{C4D36C41-49A8-45E4-8FB2-88F8503D1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6" y="3684"/>
                <a:ext cx="250" cy="235"/>
              </a:xfrm>
              <a:custGeom>
                <a:avLst/>
                <a:gdLst/>
                <a:ahLst/>
                <a:cxnLst>
                  <a:cxn ang="0">
                    <a:pos x="489" y="389"/>
                  </a:cxn>
                  <a:cxn ang="0">
                    <a:pos x="498" y="351"/>
                  </a:cxn>
                  <a:cxn ang="0">
                    <a:pos x="490" y="308"/>
                  </a:cxn>
                  <a:cxn ang="0">
                    <a:pos x="473" y="271"/>
                  </a:cxn>
                  <a:cxn ang="0">
                    <a:pos x="465" y="249"/>
                  </a:cxn>
                  <a:cxn ang="0">
                    <a:pos x="466" y="216"/>
                  </a:cxn>
                  <a:cxn ang="0">
                    <a:pos x="464" y="174"/>
                  </a:cxn>
                  <a:cxn ang="0">
                    <a:pos x="454" y="128"/>
                  </a:cxn>
                  <a:cxn ang="0">
                    <a:pos x="435" y="82"/>
                  </a:cxn>
                  <a:cxn ang="0">
                    <a:pos x="405" y="43"/>
                  </a:cxn>
                  <a:cxn ang="0">
                    <a:pos x="358" y="14"/>
                  </a:cxn>
                  <a:cxn ang="0">
                    <a:pos x="294" y="0"/>
                  </a:cxn>
                  <a:cxn ang="0">
                    <a:pos x="214" y="7"/>
                  </a:cxn>
                  <a:cxn ang="0">
                    <a:pos x="151" y="27"/>
                  </a:cxn>
                  <a:cxn ang="0">
                    <a:pos x="106" y="57"/>
                  </a:cxn>
                  <a:cxn ang="0">
                    <a:pos x="76" y="93"/>
                  </a:cxn>
                  <a:cxn ang="0">
                    <a:pos x="60" y="130"/>
                  </a:cxn>
                  <a:cxn ang="0">
                    <a:pos x="52" y="167"/>
                  </a:cxn>
                  <a:cxn ang="0">
                    <a:pos x="49" y="197"/>
                  </a:cxn>
                  <a:cxn ang="0">
                    <a:pos x="50" y="217"/>
                  </a:cxn>
                  <a:cxn ang="0">
                    <a:pos x="40" y="236"/>
                  </a:cxn>
                  <a:cxn ang="0">
                    <a:pos x="14" y="285"/>
                  </a:cxn>
                  <a:cxn ang="0">
                    <a:pos x="0" y="349"/>
                  </a:cxn>
                  <a:cxn ang="0">
                    <a:pos x="25" y="415"/>
                  </a:cxn>
                  <a:cxn ang="0">
                    <a:pos x="71" y="450"/>
                  </a:cxn>
                  <a:cxn ang="0">
                    <a:pos x="98" y="462"/>
                  </a:cxn>
                  <a:cxn ang="0">
                    <a:pos x="125" y="469"/>
                  </a:cxn>
                  <a:cxn ang="0">
                    <a:pos x="154" y="472"/>
                  </a:cxn>
                  <a:cxn ang="0">
                    <a:pos x="184" y="473"/>
                  </a:cxn>
                  <a:cxn ang="0">
                    <a:pos x="217" y="472"/>
                  </a:cxn>
                  <a:cxn ang="0">
                    <a:pos x="248" y="468"/>
                  </a:cxn>
                  <a:cxn ang="0">
                    <a:pos x="277" y="462"/>
                  </a:cxn>
                  <a:cxn ang="0">
                    <a:pos x="302" y="455"/>
                  </a:cxn>
                  <a:cxn ang="0">
                    <a:pos x="324" y="448"/>
                  </a:cxn>
                  <a:cxn ang="0">
                    <a:pos x="340" y="441"/>
                  </a:cxn>
                  <a:cxn ang="0">
                    <a:pos x="351" y="437"/>
                  </a:cxn>
                  <a:cxn ang="0">
                    <a:pos x="368" y="437"/>
                  </a:cxn>
                  <a:cxn ang="0">
                    <a:pos x="401" y="434"/>
                  </a:cxn>
                  <a:cxn ang="0">
                    <a:pos x="436" y="424"/>
                  </a:cxn>
                  <a:cxn ang="0">
                    <a:pos x="465" y="410"/>
                  </a:cxn>
                </a:cxnLst>
                <a:rect l="0" t="0" r="r" b="b"/>
                <a:pathLst>
                  <a:path w="498" h="473">
                    <a:moveTo>
                      <a:pt x="474" y="403"/>
                    </a:moveTo>
                    <a:lnTo>
                      <a:pt x="489" y="389"/>
                    </a:lnTo>
                    <a:lnTo>
                      <a:pt x="496" y="372"/>
                    </a:lnTo>
                    <a:lnTo>
                      <a:pt x="498" y="351"/>
                    </a:lnTo>
                    <a:lnTo>
                      <a:pt x="496" y="328"/>
                    </a:lnTo>
                    <a:lnTo>
                      <a:pt x="490" y="308"/>
                    </a:lnTo>
                    <a:lnTo>
                      <a:pt x="481" y="287"/>
                    </a:lnTo>
                    <a:lnTo>
                      <a:pt x="473" y="271"/>
                    </a:lnTo>
                    <a:lnTo>
                      <a:pt x="464" y="260"/>
                    </a:lnTo>
                    <a:lnTo>
                      <a:pt x="465" y="249"/>
                    </a:lnTo>
                    <a:lnTo>
                      <a:pt x="466" y="234"/>
                    </a:lnTo>
                    <a:lnTo>
                      <a:pt x="466" y="216"/>
                    </a:lnTo>
                    <a:lnTo>
                      <a:pt x="465" y="196"/>
                    </a:lnTo>
                    <a:lnTo>
                      <a:pt x="464" y="174"/>
                    </a:lnTo>
                    <a:lnTo>
                      <a:pt x="460" y="151"/>
                    </a:lnTo>
                    <a:lnTo>
                      <a:pt x="454" y="128"/>
                    </a:lnTo>
                    <a:lnTo>
                      <a:pt x="446" y="105"/>
                    </a:lnTo>
                    <a:lnTo>
                      <a:pt x="435" y="82"/>
                    </a:lnTo>
                    <a:lnTo>
                      <a:pt x="421" y="61"/>
                    </a:lnTo>
                    <a:lnTo>
                      <a:pt x="405" y="43"/>
                    </a:lnTo>
                    <a:lnTo>
                      <a:pt x="383" y="27"/>
                    </a:lnTo>
                    <a:lnTo>
                      <a:pt x="358" y="14"/>
                    </a:lnTo>
                    <a:lnTo>
                      <a:pt x="329" y="5"/>
                    </a:lnTo>
                    <a:lnTo>
                      <a:pt x="294" y="0"/>
                    </a:lnTo>
                    <a:lnTo>
                      <a:pt x="254" y="1"/>
                    </a:lnTo>
                    <a:lnTo>
                      <a:pt x="214" y="7"/>
                    </a:lnTo>
                    <a:lnTo>
                      <a:pt x="179" y="15"/>
                    </a:lnTo>
                    <a:lnTo>
                      <a:pt x="151" y="27"/>
                    </a:lnTo>
                    <a:lnTo>
                      <a:pt x="125" y="40"/>
                    </a:lnTo>
                    <a:lnTo>
                      <a:pt x="106" y="57"/>
                    </a:lnTo>
                    <a:lnTo>
                      <a:pt x="90" y="75"/>
                    </a:lnTo>
                    <a:lnTo>
                      <a:pt x="76" y="93"/>
                    </a:lnTo>
                    <a:lnTo>
                      <a:pt x="66" y="112"/>
                    </a:lnTo>
                    <a:lnTo>
                      <a:pt x="60" y="130"/>
                    </a:lnTo>
                    <a:lnTo>
                      <a:pt x="55" y="149"/>
                    </a:lnTo>
                    <a:lnTo>
                      <a:pt x="52" y="167"/>
                    </a:lnTo>
                    <a:lnTo>
                      <a:pt x="50" y="182"/>
                    </a:lnTo>
                    <a:lnTo>
                      <a:pt x="49" y="197"/>
                    </a:lnTo>
                    <a:lnTo>
                      <a:pt x="49" y="209"/>
                    </a:lnTo>
                    <a:lnTo>
                      <a:pt x="50" y="217"/>
                    </a:lnTo>
                    <a:lnTo>
                      <a:pt x="50" y="222"/>
                    </a:lnTo>
                    <a:lnTo>
                      <a:pt x="40" y="236"/>
                    </a:lnTo>
                    <a:lnTo>
                      <a:pt x="26" y="257"/>
                    </a:lnTo>
                    <a:lnTo>
                      <a:pt x="14" y="285"/>
                    </a:lnTo>
                    <a:lnTo>
                      <a:pt x="3" y="316"/>
                    </a:lnTo>
                    <a:lnTo>
                      <a:pt x="0" y="349"/>
                    </a:lnTo>
                    <a:lnTo>
                      <a:pt x="7" y="382"/>
                    </a:lnTo>
                    <a:lnTo>
                      <a:pt x="25" y="415"/>
                    </a:lnTo>
                    <a:lnTo>
                      <a:pt x="58" y="444"/>
                    </a:lnTo>
                    <a:lnTo>
                      <a:pt x="71" y="450"/>
                    </a:lnTo>
                    <a:lnTo>
                      <a:pt x="84" y="457"/>
                    </a:lnTo>
                    <a:lnTo>
                      <a:pt x="98" y="462"/>
                    </a:lnTo>
                    <a:lnTo>
                      <a:pt x="111" y="465"/>
                    </a:lnTo>
                    <a:lnTo>
                      <a:pt x="125" y="469"/>
                    </a:lnTo>
                    <a:lnTo>
                      <a:pt x="139" y="471"/>
                    </a:lnTo>
                    <a:lnTo>
                      <a:pt x="154" y="472"/>
                    </a:lnTo>
                    <a:lnTo>
                      <a:pt x="168" y="473"/>
                    </a:lnTo>
                    <a:lnTo>
                      <a:pt x="184" y="473"/>
                    </a:lnTo>
                    <a:lnTo>
                      <a:pt x="201" y="473"/>
                    </a:lnTo>
                    <a:lnTo>
                      <a:pt x="217" y="472"/>
                    </a:lnTo>
                    <a:lnTo>
                      <a:pt x="232" y="470"/>
                    </a:lnTo>
                    <a:lnTo>
                      <a:pt x="248" y="468"/>
                    </a:lnTo>
                    <a:lnTo>
                      <a:pt x="262" y="465"/>
                    </a:lnTo>
                    <a:lnTo>
                      <a:pt x="277" y="462"/>
                    </a:lnTo>
                    <a:lnTo>
                      <a:pt x="290" y="458"/>
                    </a:lnTo>
                    <a:lnTo>
                      <a:pt x="302" y="455"/>
                    </a:lnTo>
                    <a:lnTo>
                      <a:pt x="314" y="452"/>
                    </a:lnTo>
                    <a:lnTo>
                      <a:pt x="324" y="448"/>
                    </a:lnTo>
                    <a:lnTo>
                      <a:pt x="332" y="445"/>
                    </a:lnTo>
                    <a:lnTo>
                      <a:pt x="340" y="441"/>
                    </a:lnTo>
                    <a:lnTo>
                      <a:pt x="346" y="439"/>
                    </a:lnTo>
                    <a:lnTo>
                      <a:pt x="351" y="437"/>
                    </a:lnTo>
                    <a:lnTo>
                      <a:pt x="354" y="434"/>
                    </a:lnTo>
                    <a:lnTo>
                      <a:pt x="368" y="437"/>
                    </a:lnTo>
                    <a:lnTo>
                      <a:pt x="383" y="437"/>
                    </a:lnTo>
                    <a:lnTo>
                      <a:pt x="401" y="434"/>
                    </a:lnTo>
                    <a:lnTo>
                      <a:pt x="419" y="430"/>
                    </a:lnTo>
                    <a:lnTo>
                      <a:pt x="436" y="424"/>
                    </a:lnTo>
                    <a:lnTo>
                      <a:pt x="452" y="417"/>
                    </a:lnTo>
                    <a:lnTo>
                      <a:pt x="465" y="410"/>
                    </a:lnTo>
                    <a:lnTo>
                      <a:pt x="474" y="403"/>
                    </a:lnTo>
                    <a:close/>
                  </a:path>
                </a:pathLst>
              </a:custGeom>
              <a:solidFill>
                <a:srgbClr val="D36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24" name="Freeform 328">
                <a:extLst>
                  <a:ext uri="{FF2B5EF4-FFF2-40B4-BE49-F238E27FC236}">
                    <a16:creationId xmlns:a16="http://schemas.microsoft.com/office/drawing/2014/main" id="{9F74956F-8FC4-40FC-8AFA-A400FE9C8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" y="3905"/>
                <a:ext cx="252" cy="98"/>
              </a:xfrm>
              <a:custGeom>
                <a:avLst/>
                <a:gdLst/>
                <a:ahLst/>
                <a:cxnLst>
                  <a:cxn ang="0">
                    <a:pos x="129" y="78"/>
                  </a:cxn>
                  <a:cxn ang="0">
                    <a:pos x="116" y="84"/>
                  </a:cxn>
                  <a:cxn ang="0">
                    <a:pos x="100" y="82"/>
                  </a:cxn>
                  <a:cxn ang="0">
                    <a:pos x="77" y="77"/>
                  </a:cxn>
                  <a:cxn ang="0">
                    <a:pos x="51" y="70"/>
                  </a:cxn>
                  <a:cxn ang="0">
                    <a:pos x="26" y="63"/>
                  </a:cxn>
                  <a:cxn ang="0">
                    <a:pos x="5" y="77"/>
                  </a:cxn>
                  <a:cxn ang="0">
                    <a:pos x="1" y="144"/>
                  </a:cxn>
                  <a:cxn ang="0">
                    <a:pos x="10" y="186"/>
                  </a:cxn>
                  <a:cxn ang="0">
                    <a:pos x="21" y="190"/>
                  </a:cxn>
                  <a:cxn ang="0">
                    <a:pos x="35" y="190"/>
                  </a:cxn>
                  <a:cxn ang="0">
                    <a:pos x="48" y="186"/>
                  </a:cxn>
                  <a:cxn ang="0">
                    <a:pos x="61" y="183"/>
                  </a:cxn>
                  <a:cxn ang="0">
                    <a:pos x="84" y="182"/>
                  </a:cxn>
                  <a:cxn ang="0">
                    <a:pos x="114" y="184"/>
                  </a:cxn>
                  <a:cxn ang="0">
                    <a:pos x="147" y="189"/>
                  </a:cxn>
                  <a:cxn ang="0">
                    <a:pos x="180" y="194"/>
                  </a:cxn>
                  <a:cxn ang="0">
                    <a:pos x="210" y="196"/>
                  </a:cxn>
                  <a:cxn ang="0">
                    <a:pos x="237" y="191"/>
                  </a:cxn>
                  <a:cxn ang="0">
                    <a:pos x="256" y="184"/>
                  </a:cxn>
                  <a:cxn ang="0">
                    <a:pos x="268" y="162"/>
                  </a:cxn>
                  <a:cxn ang="0">
                    <a:pos x="272" y="85"/>
                  </a:cxn>
                  <a:cxn ang="0">
                    <a:pos x="279" y="77"/>
                  </a:cxn>
                  <a:cxn ang="0">
                    <a:pos x="290" y="113"/>
                  </a:cxn>
                  <a:cxn ang="0">
                    <a:pos x="294" y="132"/>
                  </a:cxn>
                  <a:cxn ang="0">
                    <a:pos x="306" y="152"/>
                  </a:cxn>
                  <a:cxn ang="0">
                    <a:pos x="326" y="171"/>
                  </a:cxn>
                  <a:cxn ang="0">
                    <a:pos x="348" y="183"/>
                  </a:cxn>
                  <a:cxn ang="0">
                    <a:pos x="368" y="178"/>
                  </a:cxn>
                  <a:cxn ang="0">
                    <a:pos x="396" y="167"/>
                  </a:cxn>
                  <a:cxn ang="0">
                    <a:pos x="429" y="155"/>
                  </a:cxn>
                  <a:cxn ang="0">
                    <a:pos x="460" y="147"/>
                  </a:cxn>
                  <a:cxn ang="0">
                    <a:pos x="483" y="146"/>
                  </a:cxn>
                  <a:cxn ang="0">
                    <a:pos x="497" y="144"/>
                  </a:cxn>
                  <a:cxn ang="0">
                    <a:pos x="504" y="138"/>
                  </a:cxn>
                  <a:cxn ang="0">
                    <a:pos x="503" y="124"/>
                  </a:cxn>
                  <a:cxn ang="0">
                    <a:pos x="495" y="101"/>
                  </a:cxn>
                  <a:cxn ang="0">
                    <a:pos x="486" y="64"/>
                  </a:cxn>
                  <a:cxn ang="0">
                    <a:pos x="472" y="27"/>
                  </a:cxn>
                  <a:cxn ang="0">
                    <a:pos x="451" y="3"/>
                  </a:cxn>
                  <a:cxn ang="0">
                    <a:pos x="426" y="9"/>
                  </a:cxn>
                  <a:cxn ang="0">
                    <a:pos x="395" y="24"/>
                  </a:cxn>
                  <a:cxn ang="0">
                    <a:pos x="352" y="39"/>
                  </a:cxn>
                  <a:cxn ang="0">
                    <a:pos x="303" y="51"/>
                  </a:cxn>
                  <a:cxn ang="0">
                    <a:pos x="252" y="60"/>
                  </a:cxn>
                  <a:cxn ang="0">
                    <a:pos x="204" y="67"/>
                  </a:cxn>
                  <a:cxn ang="0">
                    <a:pos x="165" y="71"/>
                  </a:cxn>
                  <a:cxn ang="0">
                    <a:pos x="137" y="72"/>
                  </a:cxn>
                </a:cxnLst>
                <a:rect l="0" t="0" r="r" b="b"/>
                <a:pathLst>
                  <a:path w="505" h="196">
                    <a:moveTo>
                      <a:pt x="130" y="71"/>
                    </a:moveTo>
                    <a:lnTo>
                      <a:pt x="129" y="78"/>
                    </a:lnTo>
                    <a:lnTo>
                      <a:pt x="124" y="82"/>
                    </a:lnTo>
                    <a:lnTo>
                      <a:pt x="116" y="84"/>
                    </a:lnTo>
                    <a:lnTo>
                      <a:pt x="107" y="83"/>
                    </a:lnTo>
                    <a:lnTo>
                      <a:pt x="100" y="82"/>
                    </a:lnTo>
                    <a:lnTo>
                      <a:pt x="90" y="79"/>
                    </a:lnTo>
                    <a:lnTo>
                      <a:pt x="77" y="77"/>
                    </a:lnTo>
                    <a:lnTo>
                      <a:pt x="64" y="74"/>
                    </a:lnTo>
                    <a:lnTo>
                      <a:pt x="51" y="70"/>
                    </a:lnTo>
                    <a:lnTo>
                      <a:pt x="38" y="67"/>
                    </a:lnTo>
                    <a:lnTo>
                      <a:pt x="26" y="63"/>
                    </a:lnTo>
                    <a:lnTo>
                      <a:pt x="18" y="60"/>
                    </a:lnTo>
                    <a:lnTo>
                      <a:pt x="5" y="77"/>
                    </a:lnTo>
                    <a:lnTo>
                      <a:pt x="0" y="107"/>
                    </a:lnTo>
                    <a:lnTo>
                      <a:pt x="1" y="144"/>
                    </a:lnTo>
                    <a:lnTo>
                      <a:pt x="8" y="182"/>
                    </a:lnTo>
                    <a:lnTo>
                      <a:pt x="10" y="186"/>
                    </a:lnTo>
                    <a:lnTo>
                      <a:pt x="15" y="189"/>
                    </a:lnTo>
                    <a:lnTo>
                      <a:pt x="21" y="190"/>
                    </a:lnTo>
                    <a:lnTo>
                      <a:pt x="28" y="190"/>
                    </a:lnTo>
                    <a:lnTo>
                      <a:pt x="35" y="190"/>
                    </a:lnTo>
                    <a:lnTo>
                      <a:pt x="41" y="188"/>
                    </a:lnTo>
                    <a:lnTo>
                      <a:pt x="48" y="186"/>
                    </a:lnTo>
                    <a:lnTo>
                      <a:pt x="54" y="184"/>
                    </a:lnTo>
                    <a:lnTo>
                      <a:pt x="61" y="183"/>
                    </a:lnTo>
                    <a:lnTo>
                      <a:pt x="71" y="182"/>
                    </a:lnTo>
                    <a:lnTo>
                      <a:pt x="84" y="182"/>
                    </a:lnTo>
                    <a:lnTo>
                      <a:pt x="99" y="183"/>
                    </a:lnTo>
                    <a:lnTo>
                      <a:pt x="114" y="184"/>
                    </a:lnTo>
                    <a:lnTo>
                      <a:pt x="130" y="186"/>
                    </a:lnTo>
                    <a:lnTo>
                      <a:pt x="147" y="189"/>
                    </a:lnTo>
                    <a:lnTo>
                      <a:pt x="163" y="192"/>
                    </a:lnTo>
                    <a:lnTo>
                      <a:pt x="180" y="194"/>
                    </a:lnTo>
                    <a:lnTo>
                      <a:pt x="195" y="196"/>
                    </a:lnTo>
                    <a:lnTo>
                      <a:pt x="210" y="196"/>
                    </a:lnTo>
                    <a:lnTo>
                      <a:pt x="224" y="193"/>
                    </a:lnTo>
                    <a:lnTo>
                      <a:pt x="237" y="191"/>
                    </a:lnTo>
                    <a:lnTo>
                      <a:pt x="247" y="188"/>
                    </a:lnTo>
                    <a:lnTo>
                      <a:pt x="256" y="184"/>
                    </a:lnTo>
                    <a:lnTo>
                      <a:pt x="261" y="182"/>
                    </a:lnTo>
                    <a:lnTo>
                      <a:pt x="268" y="162"/>
                    </a:lnTo>
                    <a:lnTo>
                      <a:pt x="272" y="125"/>
                    </a:lnTo>
                    <a:lnTo>
                      <a:pt x="272" y="85"/>
                    </a:lnTo>
                    <a:lnTo>
                      <a:pt x="268" y="60"/>
                    </a:lnTo>
                    <a:lnTo>
                      <a:pt x="279" y="77"/>
                    </a:lnTo>
                    <a:lnTo>
                      <a:pt x="285" y="95"/>
                    </a:lnTo>
                    <a:lnTo>
                      <a:pt x="290" y="113"/>
                    </a:lnTo>
                    <a:lnTo>
                      <a:pt x="291" y="125"/>
                    </a:lnTo>
                    <a:lnTo>
                      <a:pt x="294" y="132"/>
                    </a:lnTo>
                    <a:lnTo>
                      <a:pt x="298" y="141"/>
                    </a:lnTo>
                    <a:lnTo>
                      <a:pt x="306" y="152"/>
                    </a:lnTo>
                    <a:lnTo>
                      <a:pt x="315" y="162"/>
                    </a:lnTo>
                    <a:lnTo>
                      <a:pt x="326" y="171"/>
                    </a:lnTo>
                    <a:lnTo>
                      <a:pt x="337" y="179"/>
                    </a:lnTo>
                    <a:lnTo>
                      <a:pt x="348" y="183"/>
                    </a:lnTo>
                    <a:lnTo>
                      <a:pt x="358" y="182"/>
                    </a:lnTo>
                    <a:lnTo>
                      <a:pt x="368" y="178"/>
                    </a:lnTo>
                    <a:lnTo>
                      <a:pt x="381" y="173"/>
                    </a:lnTo>
                    <a:lnTo>
                      <a:pt x="396" y="167"/>
                    </a:lnTo>
                    <a:lnTo>
                      <a:pt x="412" y="161"/>
                    </a:lnTo>
                    <a:lnTo>
                      <a:pt x="429" y="155"/>
                    </a:lnTo>
                    <a:lnTo>
                      <a:pt x="445" y="151"/>
                    </a:lnTo>
                    <a:lnTo>
                      <a:pt x="460" y="147"/>
                    </a:lnTo>
                    <a:lnTo>
                      <a:pt x="473" y="146"/>
                    </a:lnTo>
                    <a:lnTo>
                      <a:pt x="483" y="146"/>
                    </a:lnTo>
                    <a:lnTo>
                      <a:pt x="492" y="145"/>
                    </a:lnTo>
                    <a:lnTo>
                      <a:pt x="497" y="144"/>
                    </a:lnTo>
                    <a:lnTo>
                      <a:pt x="502" y="141"/>
                    </a:lnTo>
                    <a:lnTo>
                      <a:pt x="504" y="138"/>
                    </a:lnTo>
                    <a:lnTo>
                      <a:pt x="505" y="132"/>
                    </a:lnTo>
                    <a:lnTo>
                      <a:pt x="503" y="124"/>
                    </a:lnTo>
                    <a:lnTo>
                      <a:pt x="500" y="115"/>
                    </a:lnTo>
                    <a:lnTo>
                      <a:pt x="495" y="101"/>
                    </a:lnTo>
                    <a:lnTo>
                      <a:pt x="490" y="84"/>
                    </a:lnTo>
                    <a:lnTo>
                      <a:pt x="486" y="64"/>
                    </a:lnTo>
                    <a:lnTo>
                      <a:pt x="479" y="45"/>
                    </a:lnTo>
                    <a:lnTo>
                      <a:pt x="472" y="27"/>
                    </a:lnTo>
                    <a:lnTo>
                      <a:pt x="463" y="12"/>
                    </a:lnTo>
                    <a:lnTo>
                      <a:pt x="451" y="3"/>
                    </a:lnTo>
                    <a:lnTo>
                      <a:pt x="436" y="0"/>
                    </a:lnTo>
                    <a:lnTo>
                      <a:pt x="426" y="9"/>
                    </a:lnTo>
                    <a:lnTo>
                      <a:pt x="412" y="17"/>
                    </a:lnTo>
                    <a:lnTo>
                      <a:pt x="395" y="24"/>
                    </a:lnTo>
                    <a:lnTo>
                      <a:pt x="374" y="32"/>
                    </a:lnTo>
                    <a:lnTo>
                      <a:pt x="352" y="39"/>
                    </a:lnTo>
                    <a:lnTo>
                      <a:pt x="328" y="45"/>
                    </a:lnTo>
                    <a:lnTo>
                      <a:pt x="303" y="51"/>
                    </a:lnTo>
                    <a:lnTo>
                      <a:pt x="277" y="55"/>
                    </a:lnTo>
                    <a:lnTo>
                      <a:pt x="252" y="60"/>
                    </a:lnTo>
                    <a:lnTo>
                      <a:pt x="228" y="63"/>
                    </a:lnTo>
                    <a:lnTo>
                      <a:pt x="204" y="67"/>
                    </a:lnTo>
                    <a:lnTo>
                      <a:pt x="183" y="69"/>
                    </a:lnTo>
                    <a:lnTo>
                      <a:pt x="165" y="71"/>
                    </a:lnTo>
                    <a:lnTo>
                      <a:pt x="150" y="71"/>
                    </a:lnTo>
                    <a:lnTo>
                      <a:pt x="137" y="72"/>
                    </a:lnTo>
                    <a:lnTo>
                      <a:pt x="130" y="71"/>
                    </a:lnTo>
                    <a:close/>
                  </a:path>
                </a:pathLst>
              </a:custGeom>
              <a:solidFill>
                <a:srgbClr val="D36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25" name="Freeform 329">
                <a:extLst>
                  <a:ext uri="{FF2B5EF4-FFF2-40B4-BE49-F238E27FC236}">
                    <a16:creationId xmlns:a16="http://schemas.microsoft.com/office/drawing/2014/main" id="{93475137-A1E6-4FFC-832D-E0020A716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3741"/>
                <a:ext cx="180" cy="144"/>
              </a:xfrm>
              <a:custGeom>
                <a:avLst/>
                <a:gdLst/>
                <a:ahLst/>
                <a:cxnLst>
                  <a:cxn ang="0">
                    <a:pos x="137" y="17"/>
                  </a:cxn>
                  <a:cxn ang="0">
                    <a:pos x="105" y="2"/>
                  </a:cxn>
                  <a:cxn ang="0">
                    <a:pos x="65" y="3"/>
                  </a:cxn>
                  <a:cxn ang="0">
                    <a:pos x="29" y="19"/>
                  </a:cxn>
                  <a:cxn ang="0">
                    <a:pos x="6" y="51"/>
                  </a:cxn>
                  <a:cxn ang="0">
                    <a:pos x="0" y="87"/>
                  </a:cxn>
                  <a:cxn ang="0">
                    <a:pos x="10" y="118"/>
                  </a:cxn>
                  <a:cxn ang="0">
                    <a:pos x="36" y="139"/>
                  </a:cxn>
                  <a:cxn ang="0">
                    <a:pos x="57" y="147"/>
                  </a:cxn>
                  <a:cxn ang="0">
                    <a:pos x="74" y="155"/>
                  </a:cxn>
                  <a:cxn ang="0">
                    <a:pos x="90" y="161"/>
                  </a:cxn>
                  <a:cxn ang="0">
                    <a:pos x="101" y="164"/>
                  </a:cxn>
                  <a:cxn ang="0">
                    <a:pos x="105" y="176"/>
                  </a:cxn>
                  <a:cxn ang="0">
                    <a:pos x="114" y="190"/>
                  </a:cxn>
                  <a:cxn ang="0">
                    <a:pos x="129" y="197"/>
                  </a:cxn>
                  <a:cxn ang="0">
                    <a:pos x="145" y="201"/>
                  </a:cxn>
                  <a:cxn ang="0">
                    <a:pos x="161" y="202"/>
                  </a:cxn>
                  <a:cxn ang="0">
                    <a:pos x="178" y="205"/>
                  </a:cxn>
                  <a:cxn ang="0">
                    <a:pos x="193" y="209"/>
                  </a:cxn>
                  <a:cxn ang="0">
                    <a:pos x="204" y="211"/>
                  </a:cxn>
                  <a:cxn ang="0">
                    <a:pos x="194" y="220"/>
                  </a:cxn>
                  <a:cxn ang="0">
                    <a:pos x="178" y="239"/>
                  </a:cxn>
                  <a:cxn ang="0">
                    <a:pos x="166" y="257"/>
                  </a:cxn>
                  <a:cxn ang="0">
                    <a:pos x="160" y="269"/>
                  </a:cxn>
                  <a:cxn ang="0">
                    <a:pos x="184" y="271"/>
                  </a:cxn>
                  <a:cxn ang="0">
                    <a:pos x="229" y="275"/>
                  </a:cxn>
                  <a:cxn ang="0">
                    <a:pos x="262" y="279"/>
                  </a:cxn>
                  <a:cxn ang="0">
                    <a:pos x="284" y="286"/>
                  </a:cxn>
                  <a:cxn ang="0">
                    <a:pos x="292" y="283"/>
                  </a:cxn>
                  <a:cxn ang="0">
                    <a:pos x="304" y="263"/>
                  </a:cxn>
                  <a:cxn ang="0">
                    <a:pos x="319" y="242"/>
                  </a:cxn>
                  <a:cxn ang="0">
                    <a:pos x="335" y="223"/>
                  </a:cxn>
                  <a:cxn ang="0">
                    <a:pos x="350" y="208"/>
                  </a:cxn>
                  <a:cxn ang="0">
                    <a:pos x="359" y="182"/>
                  </a:cxn>
                  <a:cxn ang="0">
                    <a:pos x="358" y="152"/>
                  </a:cxn>
                  <a:cxn ang="0">
                    <a:pos x="345" y="127"/>
                  </a:cxn>
                  <a:cxn ang="0">
                    <a:pos x="318" y="113"/>
                  </a:cxn>
                  <a:cxn ang="0">
                    <a:pos x="289" y="105"/>
                  </a:cxn>
                  <a:cxn ang="0">
                    <a:pos x="261" y="100"/>
                  </a:cxn>
                  <a:cxn ang="0">
                    <a:pos x="238" y="94"/>
                  </a:cxn>
                  <a:cxn ang="0">
                    <a:pos x="217" y="86"/>
                  </a:cxn>
                  <a:cxn ang="0">
                    <a:pos x="193" y="71"/>
                  </a:cxn>
                  <a:cxn ang="0">
                    <a:pos x="169" y="53"/>
                  </a:cxn>
                  <a:cxn ang="0">
                    <a:pos x="151" y="36"/>
                  </a:cxn>
                </a:cxnLst>
                <a:rect l="0" t="0" r="r" b="b"/>
                <a:pathLst>
                  <a:path w="360" h="290">
                    <a:moveTo>
                      <a:pt x="146" y="29"/>
                    </a:moveTo>
                    <a:lnTo>
                      <a:pt x="137" y="17"/>
                    </a:lnTo>
                    <a:lnTo>
                      <a:pt x="122" y="7"/>
                    </a:lnTo>
                    <a:lnTo>
                      <a:pt x="105" y="2"/>
                    </a:lnTo>
                    <a:lnTo>
                      <a:pt x="85" y="0"/>
                    </a:lnTo>
                    <a:lnTo>
                      <a:pt x="65" y="3"/>
                    </a:lnTo>
                    <a:lnTo>
                      <a:pt x="46" y="9"/>
                    </a:lnTo>
                    <a:lnTo>
                      <a:pt x="29" y="19"/>
                    </a:lnTo>
                    <a:lnTo>
                      <a:pt x="15" y="34"/>
                    </a:lnTo>
                    <a:lnTo>
                      <a:pt x="6" y="51"/>
                    </a:lnTo>
                    <a:lnTo>
                      <a:pt x="0" y="68"/>
                    </a:lnTo>
                    <a:lnTo>
                      <a:pt x="0" y="87"/>
                    </a:lnTo>
                    <a:lnTo>
                      <a:pt x="3" y="103"/>
                    </a:lnTo>
                    <a:lnTo>
                      <a:pt x="10" y="118"/>
                    </a:lnTo>
                    <a:lnTo>
                      <a:pt x="22" y="131"/>
                    </a:lnTo>
                    <a:lnTo>
                      <a:pt x="36" y="139"/>
                    </a:lnTo>
                    <a:lnTo>
                      <a:pt x="52" y="142"/>
                    </a:lnTo>
                    <a:lnTo>
                      <a:pt x="57" y="147"/>
                    </a:lnTo>
                    <a:lnTo>
                      <a:pt x="65" y="151"/>
                    </a:lnTo>
                    <a:lnTo>
                      <a:pt x="74" y="155"/>
                    </a:lnTo>
                    <a:lnTo>
                      <a:pt x="82" y="158"/>
                    </a:lnTo>
                    <a:lnTo>
                      <a:pt x="90" y="161"/>
                    </a:lnTo>
                    <a:lnTo>
                      <a:pt x="97" y="163"/>
                    </a:lnTo>
                    <a:lnTo>
                      <a:pt x="101" y="164"/>
                    </a:lnTo>
                    <a:lnTo>
                      <a:pt x="102" y="164"/>
                    </a:lnTo>
                    <a:lnTo>
                      <a:pt x="105" y="176"/>
                    </a:lnTo>
                    <a:lnTo>
                      <a:pt x="108" y="184"/>
                    </a:lnTo>
                    <a:lnTo>
                      <a:pt x="114" y="190"/>
                    </a:lnTo>
                    <a:lnTo>
                      <a:pt x="121" y="194"/>
                    </a:lnTo>
                    <a:lnTo>
                      <a:pt x="129" y="197"/>
                    </a:lnTo>
                    <a:lnTo>
                      <a:pt x="137" y="200"/>
                    </a:lnTo>
                    <a:lnTo>
                      <a:pt x="145" y="201"/>
                    </a:lnTo>
                    <a:lnTo>
                      <a:pt x="153" y="201"/>
                    </a:lnTo>
                    <a:lnTo>
                      <a:pt x="161" y="202"/>
                    </a:lnTo>
                    <a:lnTo>
                      <a:pt x="169" y="203"/>
                    </a:lnTo>
                    <a:lnTo>
                      <a:pt x="178" y="205"/>
                    </a:lnTo>
                    <a:lnTo>
                      <a:pt x="186" y="207"/>
                    </a:lnTo>
                    <a:lnTo>
                      <a:pt x="193" y="209"/>
                    </a:lnTo>
                    <a:lnTo>
                      <a:pt x="199" y="210"/>
                    </a:lnTo>
                    <a:lnTo>
                      <a:pt x="204" y="211"/>
                    </a:lnTo>
                    <a:lnTo>
                      <a:pt x="205" y="211"/>
                    </a:lnTo>
                    <a:lnTo>
                      <a:pt x="194" y="220"/>
                    </a:lnTo>
                    <a:lnTo>
                      <a:pt x="186" y="230"/>
                    </a:lnTo>
                    <a:lnTo>
                      <a:pt x="178" y="239"/>
                    </a:lnTo>
                    <a:lnTo>
                      <a:pt x="171" y="249"/>
                    </a:lnTo>
                    <a:lnTo>
                      <a:pt x="166" y="257"/>
                    </a:lnTo>
                    <a:lnTo>
                      <a:pt x="162" y="264"/>
                    </a:lnTo>
                    <a:lnTo>
                      <a:pt x="160" y="269"/>
                    </a:lnTo>
                    <a:lnTo>
                      <a:pt x="159" y="270"/>
                    </a:lnTo>
                    <a:lnTo>
                      <a:pt x="184" y="271"/>
                    </a:lnTo>
                    <a:lnTo>
                      <a:pt x="207" y="272"/>
                    </a:lnTo>
                    <a:lnTo>
                      <a:pt x="229" y="275"/>
                    </a:lnTo>
                    <a:lnTo>
                      <a:pt x="247" y="277"/>
                    </a:lnTo>
                    <a:lnTo>
                      <a:pt x="262" y="279"/>
                    </a:lnTo>
                    <a:lnTo>
                      <a:pt x="275" y="283"/>
                    </a:lnTo>
                    <a:lnTo>
                      <a:pt x="284" y="286"/>
                    </a:lnTo>
                    <a:lnTo>
                      <a:pt x="290" y="290"/>
                    </a:lnTo>
                    <a:lnTo>
                      <a:pt x="292" y="283"/>
                    </a:lnTo>
                    <a:lnTo>
                      <a:pt x="297" y="273"/>
                    </a:lnTo>
                    <a:lnTo>
                      <a:pt x="304" y="263"/>
                    </a:lnTo>
                    <a:lnTo>
                      <a:pt x="311" y="253"/>
                    </a:lnTo>
                    <a:lnTo>
                      <a:pt x="319" y="242"/>
                    </a:lnTo>
                    <a:lnTo>
                      <a:pt x="327" y="232"/>
                    </a:lnTo>
                    <a:lnTo>
                      <a:pt x="335" y="223"/>
                    </a:lnTo>
                    <a:lnTo>
                      <a:pt x="343" y="216"/>
                    </a:lnTo>
                    <a:lnTo>
                      <a:pt x="350" y="208"/>
                    </a:lnTo>
                    <a:lnTo>
                      <a:pt x="356" y="196"/>
                    </a:lnTo>
                    <a:lnTo>
                      <a:pt x="359" y="182"/>
                    </a:lnTo>
                    <a:lnTo>
                      <a:pt x="360" y="167"/>
                    </a:lnTo>
                    <a:lnTo>
                      <a:pt x="358" y="152"/>
                    </a:lnTo>
                    <a:lnTo>
                      <a:pt x="353" y="139"/>
                    </a:lnTo>
                    <a:lnTo>
                      <a:pt x="345" y="127"/>
                    </a:lnTo>
                    <a:lnTo>
                      <a:pt x="333" y="119"/>
                    </a:lnTo>
                    <a:lnTo>
                      <a:pt x="318" y="113"/>
                    </a:lnTo>
                    <a:lnTo>
                      <a:pt x="304" y="110"/>
                    </a:lnTo>
                    <a:lnTo>
                      <a:pt x="289" y="105"/>
                    </a:lnTo>
                    <a:lnTo>
                      <a:pt x="275" y="102"/>
                    </a:lnTo>
                    <a:lnTo>
                      <a:pt x="261" y="100"/>
                    </a:lnTo>
                    <a:lnTo>
                      <a:pt x="248" y="96"/>
                    </a:lnTo>
                    <a:lnTo>
                      <a:pt x="238" y="94"/>
                    </a:lnTo>
                    <a:lnTo>
                      <a:pt x="228" y="90"/>
                    </a:lnTo>
                    <a:lnTo>
                      <a:pt x="217" y="86"/>
                    </a:lnTo>
                    <a:lnTo>
                      <a:pt x="206" y="79"/>
                    </a:lnTo>
                    <a:lnTo>
                      <a:pt x="193" y="71"/>
                    </a:lnTo>
                    <a:lnTo>
                      <a:pt x="181" y="63"/>
                    </a:lnTo>
                    <a:lnTo>
                      <a:pt x="169" y="53"/>
                    </a:lnTo>
                    <a:lnTo>
                      <a:pt x="159" y="44"/>
                    </a:lnTo>
                    <a:lnTo>
                      <a:pt x="151" y="36"/>
                    </a:lnTo>
                    <a:lnTo>
                      <a:pt x="146" y="29"/>
                    </a:lnTo>
                    <a:close/>
                  </a:path>
                </a:pathLst>
              </a:custGeom>
              <a:solidFill>
                <a:srgbClr val="56EF5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26" name="Freeform 330">
                <a:extLst>
                  <a:ext uri="{FF2B5EF4-FFF2-40B4-BE49-F238E27FC236}">
                    <a16:creationId xmlns:a16="http://schemas.microsoft.com/office/drawing/2014/main" id="{D82D0A6C-9691-4DC2-A945-D04E75755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3600"/>
                <a:ext cx="356" cy="365"/>
              </a:xfrm>
              <a:custGeom>
                <a:avLst/>
                <a:gdLst/>
                <a:ahLst/>
                <a:cxnLst>
                  <a:cxn ang="0">
                    <a:pos x="557" y="27"/>
                  </a:cxn>
                  <a:cxn ang="0">
                    <a:pos x="518" y="66"/>
                  </a:cxn>
                  <a:cxn ang="0">
                    <a:pos x="480" y="80"/>
                  </a:cxn>
                  <a:cxn ang="0">
                    <a:pos x="479" y="116"/>
                  </a:cxn>
                  <a:cxn ang="0">
                    <a:pos x="444" y="144"/>
                  </a:cxn>
                  <a:cxn ang="0">
                    <a:pos x="422" y="133"/>
                  </a:cxn>
                  <a:cxn ang="0">
                    <a:pos x="421" y="87"/>
                  </a:cxn>
                  <a:cxn ang="0">
                    <a:pos x="411" y="119"/>
                  </a:cxn>
                  <a:cxn ang="0">
                    <a:pos x="376" y="139"/>
                  </a:cxn>
                  <a:cxn ang="0">
                    <a:pos x="343" y="119"/>
                  </a:cxn>
                  <a:cxn ang="0">
                    <a:pos x="354" y="44"/>
                  </a:cxn>
                  <a:cxn ang="0">
                    <a:pos x="325" y="40"/>
                  </a:cxn>
                  <a:cxn ang="0">
                    <a:pos x="287" y="47"/>
                  </a:cxn>
                  <a:cxn ang="0">
                    <a:pos x="253" y="71"/>
                  </a:cxn>
                  <a:cxn ang="0">
                    <a:pos x="237" y="120"/>
                  </a:cxn>
                  <a:cxn ang="0">
                    <a:pos x="184" y="128"/>
                  </a:cxn>
                  <a:cxn ang="0">
                    <a:pos x="131" y="155"/>
                  </a:cxn>
                  <a:cxn ang="0">
                    <a:pos x="113" y="178"/>
                  </a:cxn>
                  <a:cxn ang="0">
                    <a:pos x="128" y="179"/>
                  </a:cxn>
                  <a:cxn ang="0">
                    <a:pos x="76" y="220"/>
                  </a:cxn>
                  <a:cxn ang="0">
                    <a:pos x="32" y="294"/>
                  </a:cxn>
                  <a:cxn ang="0">
                    <a:pos x="41" y="326"/>
                  </a:cxn>
                  <a:cxn ang="0">
                    <a:pos x="9" y="385"/>
                  </a:cxn>
                  <a:cxn ang="0">
                    <a:pos x="0" y="473"/>
                  </a:cxn>
                  <a:cxn ang="0">
                    <a:pos x="23" y="516"/>
                  </a:cxn>
                  <a:cxn ang="0">
                    <a:pos x="39" y="596"/>
                  </a:cxn>
                  <a:cxn ang="0">
                    <a:pos x="59" y="623"/>
                  </a:cxn>
                  <a:cxn ang="0">
                    <a:pos x="69" y="682"/>
                  </a:cxn>
                  <a:cxn ang="0">
                    <a:pos x="58" y="708"/>
                  </a:cxn>
                  <a:cxn ang="0">
                    <a:pos x="40" y="723"/>
                  </a:cxn>
                  <a:cxn ang="0">
                    <a:pos x="34" y="731"/>
                  </a:cxn>
                  <a:cxn ang="0">
                    <a:pos x="91" y="725"/>
                  </a:cxn>
                  <a:cxn ang="0">
                    <a:pos x="143" y="659"/>
                  </a:cxn>
                  <a:cxn ang="0">
                    <a:pos x="162" y="635"/>
                  </a:cxn>
                  <a:cxn ang="0">
                    <a:pos x="201" y="584"/>
                  </a:cxn>
                  <a:cxn ang="0">
                    <a:pos x="232" y="513"/>
                  </a:cxn>
                  <a:cxn ang="0">
                    <a:pos x="260" y="471"/>
                  </a:cxn>
                  <a:cxn ang="0">
                    <a:pos x="296" y="422"/>
                  </a:cxn>
                  <a:cxn ang="0">
                    <a:pos x="316" y="349"/>
                  </a:cxn>
                  <a:cxn ang="0">
                    <a:pos x="335" y="337"/>
                  </a:cxn>
                  <a:cxn ang="0">
                    <a:pos x="350" y="311"/>
                  </a:cxn>
                  <a:cxn ang="0">
                    <a:pos x="365" y="296"/>
                  </a:cxn>
                  <a:cxn ang="0">
                    <a:pos x="403" y="271"/>
                  </a:cxn>
                  <a:cxn ang="0">
                    <a:pos x="429" y="237"/>
                  </a:cxn>
                  <a:cxn ang="0">
                    <a:pos x="457" y="231"/>
                  </a:cxn>
                  <a:cxn ang="0">
                    <a:pos x="497" y="209"/>
                  </a:cxn>
                  <a:cxn ang="0">
                    <a:pos x="521" y="177"/>
                  </a:cxn>
                  <a:cxn ang="0">
                    <a:pos x="517" y="260"/>
                  </a:cxn>
                  <a:cxn ang="0">
                    <a:pos x="547" y="344"/>
                  </a:cxn>
                  <a:cxn ang="0">
                    <a:pos x="612" y="353"/>
                  </a:cxn>
                  <a:cxn ang="0">
                    <a:pos x="663" y="336"/>
                  </a:cxn>
                  <a:cxn ang="0">
                    <a:pos x="708" y="278"/>
                  </a:cxn>
                  <a:cxn ang="0">
                    <a:pos x="701" y="247"/>
                  </a:cxn>
                  <a:cxn ang="0">
                    <a:pos x="693" y="189"/>
                  </a:cxn>
                  <a:cxn ang="0">
                    <a:pos x="669" y="170"/>
                  </a:cxn>
                  <a:cxn ang="0">
                    <a:pos x="633" y="64"/>
                  </a:cxn>
                  <a:cxn ang="0">
                    <a:pos x="559" y="0"/>
                  </a:cxn>
                </a:cxnLst>
                <a:rect l="0" t="0" r="r" b="b"/>
                <a:pathLst>
                  <a:path w="711" h="733">
                    <a:moveTo>
                      <a:pt x="559" y="0"/>
                    </a:moveTo>
                    <a:lnTo>
                      <a:pt x="562" y="13"/>
                    </a:lnTo>
                    <a:lnTo>
                      <a:pt x="557" y="27"/>
                    </a:lnTo>
                    <a:lnTo>
                      <a:pt x="547" y="41"/>
                    </a:lnTo>
                    <a:lnTo>
                      <a:pt x="533" y="53"/>
                    </a:lnTo>
                    <a:lnTo>
                      <a:pt x="518" y="66"/>
                    </a:lnTo>
                    <a:lnTo>
                      <a:pt x="502" y="74"/>
                    </a:lnTo>
                    <a:lnTo>
                      <a:pt x="489" y="80"/>
                    </a:lnTo>
                    <a:lnTo>
                      <a:pt x="480" y="80"/>
                    </a:lnTo>
                    <a:lnTo>
                      <a:pt x="486" y="91"/>
                    </a:lnTo>
                    <a:lnTo>
                      <a:pt x="485" y="104"/>
                    </a:lnTo>
                    <a:lnTo>
                      <a:pt x="479" y="116"/>
                    </a:lnTo>
                    <a:lnTo>
                      <a:pt x="470" y="128"/>
                    </a:lnTo>
                    <a:lnTo>
                      <a:pt x="457" y="138"/>
                    </a:lnTo>
                    <a:lnTo>
                      <a:pt x="444" y="144"/>
                    </a:lnTo>
                    <a:lnTo>
                      <a:pt x="432" y="148"/>
                    </a:lnTo>
                    <a:lnTo>
                      <a:pt x="419" y="146"/>
                    </a:lnTo>
                    <a:lnTo>
                      <a:pt x="422" y="133"/>
                    </a:lnTo>
                    <a:lnTo>
                      <a:pt x="426" y="116"/>
                    </a:lnTo>
                    <a:lnTo>
                      <a:pt x="426" y="100"/>
                    </a:lnTo>
                    <a:lnTo>
                      <a:pt x="421" y="87"/>
                    </a:lnTo>
                    <a:lnTo>
                      <a:pt x="421" y="97"/>
                    </a:lnTo>
                    <a:lnTo>
                      <a:pt x="418" y="109"/>
                    </a:lnTo>
                    <a:lnTo>
                      <a:pt x="411" y="119"/>
                    </a:lnTo>
                    <a:lnTo>
                      <a:pt x="401" y="127"/>
                    </a:lnTo>
                    <a:lnTo>
                      <a:pt x="389" y="134"/>
                    </a:lnTo>
                    <a:lnTo>
                      <a:pt x="376" y="139"/>
                    </a:lnTo>
                    <a:lnTo>
                      <a:pt x="365" y="139"/>
                    </a:lnTo>
                    <a:lnTo>
                      <a:pt x="354" y="135"/>
                    </a:lnTo>
                    <a:lnTo>
                      <a:pt x="343" y="119"/>
                    </a:lnTo>
                    <a:lnTo>
                      <a:pt x="343" y="96"/>
                    </a:lnTo>
                    <a:lnTo>
                      <a:pt x="348" y="71"/>
                    </a:lnTo>
                    <a:lnTo>
                      <a:pt x="354" y="44"/>
                    </a:lnTo>
                    <a:lnTo>
                      <a:pt x="346" y="41"/>
                    </a:lnTo>
                    <a:lnTo>
                      <a:pt x="336" y="40"/>
                    </a:lnTo>
                    <a:lnTo>
                      <a:pt x="325" y="40"/>
                    </a:lnTo>
                    <a:lnTo>
                      <a:pt x="312" y="41"/>
                    </a:lnTo>
                    <a:lnTo>
                      <a:pt x="298" y="43"/>
                    </a:lnTo>
                    <a:lnTo>
                      <a:pt x="287" y="47"/>
                    </a:lnTo>
                    <a:lnTo>
                      <a:pt x="275" y="51"/>
                    </a:lnTo>
                    <a:lnTo>
                      <a:pt x="266" y="57"/>
                    </a:lnTo>
                    <a:lnTo>
                      <a:pt x="253" y="71"/>
                    </a:lnTo>
                    <a:lnTo>
                      <a:pt x="244" y="87"/>
                    </a:lnTo>
                    <a:lnTo>
                      <a:pt x="238" y="104"/>
                    </a:lnTo>
                    <a:lnTo>
                      <a:pt x="237" y="120"/>
                    </a:lnTo>
                    <a:lnTo>
                      <a:pt x="221" y="120"/>
                    </a:lnTo>
                    <a:lnTo>
                      <a:pt x="204" y="123"/>
                    </a:lnTo>
                    <a:lnTo>
                      <a:pt x="184" y="128"/>
                    </a:lnTo>
                    <a:lnTo>
                      <a:pt x="166" y="135"/>
                    </a:lnTo>
                    <a:lnTo>
                      <a:pt x="147" y="144"/>
                    </a:lnTo>
                    <a:lnTo>
                      <a:pt x="131" y="155"/>
                    </a:lnTo>
                    <a:lnTo>
                      <a:pt x="117" y="166"/>
                    </a:lnTo>
                    <a:lnTo>
                      <a:pt x="107" y="179"/>
                    </a:lnTo>
                    <a:lnTo>
                      <a:pt x="113" y="178"/>
                    </a:lnTo>
                    <a:lnTo>
                      <a:pt x="120" y="178"/>
                    </a:lnTo>
                    <a:lnTo>
                      <a:pt x="125" y="179"/>
                    </a:lnTo>
                    <a:lnTo>
                      <a:pt x="128" y="179"/>
                    </a:lnTo>
                    <a:lnTo>
                      <a:pt x="112" y="186"/>
                    </a:lnTo>
                    <a:lnTo>
                      <a:pt x="94" y="201"/>
                    </a:lnTo>
                    <a:lnTo>
                      <a:pt x="76" y="220"/>
                    </a:lnTo>
                    <a:lnTo>
                      <a:pt x="59" y="245"/>
                    </a:lnTo>
                    <a:lnTo>
                      <a:pt x="44" y="270"/>
                    </a:lnTo>
                    <a:lnTo>
                      <a:pt x="32" y="294"/>
                    </a:lnTo>
                    <a:lnTo>
                      <a:pt x="24" y="317"/>
                    </a:lnTo>
                    <a:lnTo>
                      <a:pt x="21" y="336"/>
                    </a:lnTo>
                    <a:lnTo>
                      <a:pt x="41" y="326"/>
                    </a:lnTo>
                    <a:lnTo>
                      <a:pt x="29" y="341"/>
                    </a:lnTo>
                    <a:lnTo>
                      <a:pt x="18" y="361"/>
                    </a:lnTo>
                    <a:lnTo>
                      <a:pt x="9" y="385"/>
                    </a:lnTo>
                    <a:lnTo>
                      <a:pt x="3" y="413"/>
                    </a:lnTo>
                    <a:lnTo>
                      <a:pt x="0" y="443"/>
                    </a:lnTo>
                    <a:lnTo>
                      <a:pt x="0" y="473"/>
                    </a:lnTo>
                    <a:lnTo>
                      <a:pt x="5" y="503"/>
                    </a:lnTo>
                    <a:lnTo>
                      <a:pt x="13" y="530"/>
                    </a:lnTo>
                    <a:lnTo>
                      <a:pt x="23" y="516"/>
                    </a:lnTo>
                    <a:lnTo>
                      <a:pt x="23" y="539"/>
                    </a:lnTo>
                    <a:lnTo>
                      <a:pt x="30" y="568"/>
                    </a:lnTo>
                    <a:lnTo>
                      <a:pt x="39" y="596"/>
                    </a:lnTo>
                    <a:lnTo>
                      <a:pt x="49" y="614"/>
                    </a:lnTo>
                    <a:lnTo>
                      <a:pt x="52" y="599"/>
                    </a:lnTo>
                    <a:lnTo>
                      <a:pt x="59" y="623"/>
                    </a:lnTo>
                    <a:lnTo>
                      <a:pt x="66" y="645"/>
                    </a:lnTo>
                    <a:lnTo>
                      <a:pt x="70" y="665"/>
                    </a:lnTo>
                    <a:lnTo>
                      <a:pt x="69" y="682"/>
                    </a:lnTo>
                    <a:lnTo>
                      <a:pt x="66" y="691"/>
                    </a:lnTo>
                    <a:lnTo>
                      <a:pt x="62" y="700"/>
                    </a:lnTo>
                    <a:lnTo>
                      <a:pt x="58" y="708"/>
                    </a:lnTo>
                    <a:lnTo>
                      <a:pt x="53" y="713"/>
                    </a:lnTo>
                    <a:lnTo>
                      <a:pt x="47" y="719"/>
                    </a:lnTo>
                    <a:lnTo>
                      <a:pt x="40" y="723"/>
                    </a:lnTo>
                    <a:lnTo>
                      <a:pt x="33" y="724"/>
                    </a:lnTo>
                    <a:lnTo>
                      <a:pt x="24" y="724"/>
                    </a:lnTo>
                    <a:lnTo>
                      <a:pt x="34" y="731"/>
                    </a:lnTo>
                    <a:lnTo>
                      <a:pt x="51" y="733"/>
                    </a:lnTo>
                    <a:lnTo>
                      <a:pt x="70" y="732"/>
                    </a:lnTo>
                    <a:lnTo>
                      <a:pt x="91" y="725"/>
                    </a:lnTo>
                    <a:lnTo>
                      <a:pt x="112" y="711"/>
                    </a:lnTo>
                    <a:lnTo>
                      <a:pt x="129" y="689"/>
                    </a:lnTo>
                    <a:lnTo>
                      <a:pt x="143" y="659"/>
                    </a:lnTo>
                    <a:lnTo>
                      <a:pt x="151" y="619"/>
                    </a:lnTo>
                    <a:lnTo>
                      <a:pt x="153" y="642"/>
                    </a:lnTo>
                    <a:lnTo>
                      <a:pt x="162" y="635"/>
                    </a:lnTo>
                    <a:lnTo>
                      <a:pt x="175" y="622"/>
                    </a:lnTo>
                    <a:lnTo>
                      <a:pt x="188" y="605"/>
                    </a:lnTo>
                    <a:lnTo>
                      <a:pt x="201" y="584"/>
                    </a:lnTo>
                    <a:lnTo>
                      <a:pt x="214" y="561"/>
                    </a:lnTo>
                    <a:lnTo>
                      <a:pt x="224" y="537"/>
                    </a:lnTo>
                    <a:lnTo>
                      <a:pt x="232" y="513"/>
                    </a:lnTo>
                    <a:lnTo>
                      <a:pt x="235" y="489"/>
                    </a:lnTo>
                    <a:lnTo>
                      <a:pt x="247" y="482"/>
                    </a:lnTo>
                    <a:lnTo>
                      <a:pt x="260" y="471"/>
                    </a:lnTo>
                    <a:lnTo>
                      <a:pt x="273" y="458"/>
                    </a:lnTo>
                    <a:lnTo>
                      <a:pt x="285" y="442"/>
                    </a:lnTo>
                    <a:lnTo>
                      <a:pt x="296" y="422"/>
                    </a:lnTo>
                    <a:lnTo>
                      <a:pt x="305" y="400"/>
                    </a:lnTo>
                    <a:lnTo>
                      <a:pt x="312" y="376"/>
                    </a:lnTo>
                    <a:lnTo>
                      <a:pt x="316" y="349"/>
                    </a:lnTo>
                    <a:lnTo>
                      <a:pt x="322" y="348"/>
                    </a:lnTo>
                    <a:lnTo>
                      <a:pt x="328" y="344"/>
                    </a:lnTo>
                    <a:lnTo>
                      <a:pt x="335" y="337"/>
                    </a:lnTo>
                    <a:lnTo>
                      <a:pt x="341" y="329"/>
                    </a:lnTo>
                    <a:lnTo>
                      <a:pt x="345" y="319"/>
                    </a:lnTo>
                    <a:lnTo>
                      <a:pt x="350" y="311"/>
                    </a:lnTo>
                    <a:lnTo>
                      <a:pt x="353" y="302"/>
                    </a:lnTo>
                    <a:lnTo>
                      <a:pt x="354" y="295"/>
                    </a:lnTo>
                    <a:lnTo>
                      <a:pt x="365" y="296"/>
                    </a:lnTo>
                    <a:lnTo>
                      <a:pt x="377" y="292"/>
                    </a:lnTo>
                    <a:lnTo>
                      <a:pt x="390" y="283"/>
                    </a:lnTo>
                    <a:lnTo>
                      <a:pt x="403" y="271"/>
                    </a:lnTo>
                    <a:lnTo>
                      <a:pt x="414" y="260"/>
                    </a:lnTo>
                    <a:lnTo>
                      <a:pt x="424" y="247"/>
                    </a:lnTo>
                    <a:lnTo>
                      <a:pt x="429" y="237"/>
                    </a:lnTo>
                    <a:lnTo>
                      <a:pt x="432" y="230"/>
                    </a:lnTo>
                    <a:lnTo>
                      <a:pt x="443" y="232"/>
                    </a:lnTo>
                    <a:lnTo>
                      <a:pt x="457" y="231"/>
                    </a:lnTo>
                    <a:lnTo>
                      <a:pt x="471" y="226"/>
                    </a:lnTo>
                    <a:lnTo>
                      <a:pt x="485" y="218"/>
                    </a:lnTo>
                    <a:lnTo>
                      <a:pt x="497" y="209"/>
                    </a:lnTo>
                    <a:lnTo>
                      <a:pt x="509" y="199"/>
                    </a:lnTo>
                    <a:lnTo>
                      <a:pt x="517" y="187"/>
                    </a:lnTo>
                    <a:lnTo>
                      <a:pt x="521" y="177"/>
                    </a:lnTo>
                    <a:lnTo>
                      <a:pt x="518" y="199"/>
                    </a:lnTo>
                    <a:lnTo>
                      <a:pt x="516" y="227"/>
                    </a:lnTo>
                    <a:lnTo>
                      <a:pt x="517" y="260"/>
                    </a:lnTo>
                    <a:lnTo>
                      <a:pt x="521" y="293"/>
                    </a:lnTo>
                    <a:lnTo>
                      <a:pt x="531" y="322"/>
                    </a:lnTo>
                    <a:lnTo>
                      <a:pt x="547" y="344"/>
                    </a:lnTo>
                    <a:lnTo>
                      <a:pt x="571" y="353"/>
                    </a:lnTo>
                    <a:lnTo>
                      <a:pt x="603" y="348"/>
                    </a:lnTo>
                    <a:lnTo>
                      <a:pt x="612" y="353"/>
                    </a:lnTo>
                    <a:lnTo>
                      <a:pt x="627" y="353"/>
                    </a:lnTo>
                    <a:lnTo>
                      <a:pt x="645" y="346"/>
                    </a:lnTo>
                    <a:lnTo>
                      <a:pt x="663" y="336"/>
                    </a:lnTo>
                    <a:lnTo>
                      <a:pt x="681" y="321"/>
                    </a:lnTo>
                    <a:lnTo>
                      <a:pt x="696" y="301"/>
                    </a:lnTo>
                    <a:lnTo>
                      <a:pt x="708" y="278"/>
                    </a:lnTo>
                    <a:lnTo>
                      <a:pt x="711" y="252"/>
                    </a:lnTo>
                    <a:lnTo>
                      <a:pt x="695" y="268"/>
                    </a:lnTo>
                    <a:lnTo>
                      <a:pt x="701" y="247"/>
                    </a:lnTo>
                    <a:lnTo>
                      <a:pt x="702" y="223"/>
                    </a:lnTo>
                    <a:lnTo>
                      <a:pt x="699" y="202"/>
                    </a:lnTo>
                    <a:lnTo>
                      <a:pt x="693" y="189"/>
                    </a:lnTo>
                    <a:lnTo>
                      <a:pt x="676" y="223"/>
                    </a:lnTo>
                    <a:lnTo>
                      <a:pt x="674" y="200"/>
                    </a:lnTo>
                    <a:lnTo>
                      <a:pt x="669" y="170"/>
                    </a:lnTo>
                    <a:lnTo>
                      <a:pt x="661" y="134"/>
                    </a:lnTo>
                    <a:lnTo>
                      <a:pt x="649" y="98"/>
                    </a:lnTo>
                    <a:lnTo>
                      <a:pt x="633" y="64"/>
                    </a:lnTo>
                    <a:lnTo>
                      <a:pt x="612" y="34"/>
                    </a:lnTo>
                    <a:lnTo>
                      <a:pt x="588" y="12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EAE5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27" name="Freeform 331">
                <a:extLst>
                  <a:ext uri="{FF2B5EF4-FFF2-40B4-BE49-F238E27FC236}">
                    <a16:creationId xmlns:a16="http://schemas.microsoft.com/office/drawing/2014/main" id="{8AE7FCD1-0AF6-4F74-9EFC-879ABC0454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0" y="3628"/>
                <a:ext cx="89" cy="84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1" y="47"/>
                  </a:cxn>
                  <a:cxn ang="0">
                    <a:pos x="7" y="30"/>
                  </a:cxn>
                  <a:cxn ang="0">
                    <a:pos x="16" y="14"/>
                  </a:cxn>
                  <a:cxn ang="0">
                    <a:pos x="29" y="0"/>
                  </a:cxn>
                  <a:cxn ang="0">
                    <a:pos x="22" y="15"/>
                  </a:cxn>
                  <a:cxn ang="0">
                    <a:pos x="14" y="43"/>
                  </a:cxn>
                  <a:cxn ang="0">
                    <a:pos x="13" y="74"/>
                  </a:cxn>
                  <a:cxn ang="0">
                    <a:pos x="24" y="101"/>
                  </a:cxn>
                  <a:cxn ang="0">
                    <a:pos x="30" y="89"/>
                  </a:cxn>
                  <a:cxn ang="0">
                    <a:pos x="30" y="94"/>
                  </a:cxn>
                  <a:cxn ang="0">
                    <a:pos x="32" y="101"/>
                  </a:cxn>
                  <a:cxn ang="0">
                    <a:pos x="35" y="107"/>
                  </a:cxn>
                  <a:cxn ang="0">
                    <a:pos x="39" y="113"/>
                  </a:cxn>
                  <a:cxn ang="0">
                    <a:pos x="44" y="116"/>
                  </a:cxn>
                  <a:cxn ang="0">
                    <a:pos x="51" y="119"/>
                  </a:cxn>
                  <a:cxn ang="0">
                    <a:pos x="58" y="119"/>
                  </a:cxn>
                  <a:cxn ang="0">
                    <a:pos x="66" y="116"/>
                  </a:cxn>
                  <a:cxn ang="0">
                    <a:pos x="65" y="122"/>
                  </a:cxn>
                  <a:cxn ang="0">
                    <a:pos x="66" y="129"/>
                  </a:cxn>
                  <a:cxn ang="0">
                    <a:pos x="68" y="135"/>
                  </a:cxn>
                  <a:cxn ang="0">
                    <a:pos x="73" y="140"/>
                  </a:cxn>
                  <a:cxn ang="0">
                    <a:pos x="79" y="145"/>
                  </a:cxn>
                  <a:cxn ang="0">
                    <a:pos x="89" y="148"/>
                  </a:cxn>
                  <a:cxn ang="0">
                    <a:pos x="99" y="150"/>
                  </a:cxn>
                  <a:cxn ang="0">
                    <a:pos x="112" y="150"/>
                  </a:cxn>
                  <a:cxn ang="0">
                    <a:pos x="126" y="146"/>
                  </a:cxn>
                  <a:cxn ang="0">
                    <a:pos x="137" y="142"/>
                  </a:cxn>
                  <a:cxn ang="0">
                    <a:pos x="147" y="135"/>
                  </a:cxn>
                  <a:cxn ang="0">
                    <a:pos x="158" y="127"/>
                  </a:cxn>
                  <a:cxn ang="0">
                    <a:pos x="165" y="120"/>
                  </a:cxn>
                  <a:cxn ang="0">
                    <a:pos x="172" y="112"/>
                  </a:cxn>
                  <a:cxn ang="0">
                    <a:pos x="176" y="106"/>
                  </a:cxn>
                  <a:cxn ang="0">
                    <a:pos x="178" y="100"/>
                  </a:cxn>
                  <a:cxn ang="0">
                    <a:pos x="174" y="110"/>
                  </a:cxn>
                  <a:cxn ang="0">
                    <a:pos x="165" y="123"/>
                  </a:cxn>
                  <a:cxn ang="0">
                    <a:pos x="153" y="137"/>
                  </a:cxn>
                  <a:cxn ang="0">
                    <a:pos x="138" y="150"/>
                  </a:cxn>
                  <a:cxn ang="0">
                    <a:pos x="122" y="161"/>
                  </a:cxn>
                  <a:cxn ang="0">
                    <a:pos x="105" y="167"/>
                  </a:cxn>
                  <a:cxn ang="0">
                    <a:pos x="86" y="166"/>
                  </a:cxn>
                  <a:cxn ang="0">
                    <a:pos x="67" y="158"/>
                  </a:cxn>
                  <a:cxn ang="0">
                    <a:pos x="62" y="159"/>
                  </a:cxn>
                  <a:cxn ang="0">
                    <a:pos x="55" y="158"/>
                  </a:cxn>
                  <a:cxn ang="0">
                    <a:pos x="47" y="155"/>
                  </a:cxn>
                  <a:cxn ang="0">
                    <a:pos x="38" y="151"/>
                  </a:cxn>
                  <a:cxn ang="0">
                    <a:pos x="30" y="145"/>
                  </a:cxn>
                  <a:cxn ang="0">
                    <a:pos x="24" y="136"/>
                  </a:cxn>
                  <a:cxn ang="0">
                    <a:pos x="20" y="125"/>
                  </a:cxn>
                  <a:cxn ang="0">
                    <a:pos x="18" y="112"/>
                  </a:cxn>
                  <a:cxn ang="0">
                    <a:pos x="18" y="113"/>
                  </a:cxn>
                  <a:cxn ang="0">
                    <a:pos x="16" y="117"/>
                  </a:cxn>
                  <a:cxn ang="0">
                    <a:pos x="15" y="123"/>
                  </a:cxn>
                  <a:cxn ang="0">
                    <a:pos x="13" y="128"/>
                  </a:cxn>
                  <a:cxn ang="0">
                    <a:pos x="7" y="115"/>
                  </a:cxn>
                  <a:cxn ang="0">
                    <a:pos x="4" y="97"/>
                  </a:cxn>
                  <a:cxn ang="0">
                    <a:pos x="0" y="79"/>
                  </a:cxn>
                  <a:cxn ang="0">
                    <a:pos x="0" y="63"/>
                  </a:cxn>
                </a:cxnLst>
                <a:rect l="0" t="0" r="r" b="b"/>
                <a:pathLst>
                  <a:path w="178" h="167">
                    <a:moveTo>
                      <a:pt x="0" y="63"/>
                    </a:moveTo>
                    <a:lnTo>
                      <a:pt x="1" y="47"/>
                    </a:lnTo>
                    <a:lnTo>
                      <a:pt x="7" y="30"/>
                    </a:lnTo>
                    <a:lnTo>
                      <a:pt x="16" y="14"/>
                    </a:lnTo>
                    <a:lnTo>
                      <a:pt x="29" y="0"/>
                    </a:lnTo>
                    <a:lnTo>
                      <a:pt x="22" y="15"/>
                    </a:lnTo>
                    <a:lnTo>
                      <a:pt x="14" y="43"/>
                    </a:lnTo>
                    <a:lnTo>
                      <a:pt x="13" y="74"/>
                    </a:lnTo>
                    <a:lnTo>
                      <a:pt x="24" y="101"/>
                    </a:lnTo>
                    <a:lnTo>
                      <a:pt x="30" y="89"/>
                    </a:lnTo>
                    <a:lnTo>
                      <a:pt x="30" y="94"/>
                    </a:lnTo>
                    <a:lnTo>
                      <a:pt x="32" y="101"/>
                    </a:lnTo>
                    <a:lnTo>
                      <a:pt x="35" y="107"/>
                    </a:lnTo>
                    <a:lnTo>
                      <a:pt x="39" y="113"/>
                    </a:lnTo>
                    <a:lnTo>
                      <a:pt x="44" y="116"/>
                    </a:lnTo>
                    <a:lnTo>
                      <a:pt x="51" y="119"/>
                    </a:lnTo>
                    <a:lnTo>
                      <a:pt x="58" y="119"/>
                    </a:lnTo>
                    <a:lnTo>
                      <a:pt x="66" y="116"/>
                    </a:lnTo>
                    <a:lnTo>
                      <a:pt x="65" y="122"/>
                    </a:lnTo>
                    <a:lnTo>
                      <a:pt x="66" y="129"/>
                    </a:lnTo>
                    <a:lnTo>
                      <a:pt x="68" y="135"/>
                    </a:lnTo>
                    <a:lnTo>
                      <a:pt x="73" y="140"/>
                    </a:lnTo>
                    <a:lnTo>
                      <a:pt x="79" y="145"/>
                    </a:lnTo>
                    <a:lnTo>
                      <a:pt x="89" y="148"/>
                    </a:lnTo>
                    <a:lnTo>
                      <a:pt x="99" y="150"/>
                    </a:lnTo>
                    <a:lnTo>
                      <a:pt x="112" y="150"/>
                    </a:lnTo>
                    <a:lnTo>
                      <a:pt x="126" y="146"/>
                    </a:lnTo>
                    <a:lnTo>
                      <a:pt x="137" y="142"/>
                    </a:lnTo>
                    <a:lnTo>
                      <a:pt x="147" y="135"/>
                    </a:lnTo>
                    <a:lnTo>
                      <a:pt x="158" y="127"/>
                    </a:lnTo>
                    <a:lnTo>
                      <a:pt x="165" y="120"/>
                    </a:lnTo>
                    <a:lnTo>
                      <a:pt x="172" y="112"/>
                    </a:lnTo>
                    <a:lnTo>
                      <a:pt x="176" y="106"/>
                    </a:lnTo>
                    <a:lnTo>
                      <a:pt x="178" y="100"/>
                    </a:lnTo>
                    <a:lnTo>
                      <a:pt x="174" y="110"/>
                    </a:lnTo>
                    <a:lnTo>
                      <a:pt x="165" y="123"/>
                    </a:lnTo>
                    <a:lnTo>
                      <a:pt x="153" y="137"/>
                    </a:lnTo>
                    <a:lnTo>
                      <a:pt x="138" y="150"/>
                    </a:lnTo>
                    <a:lnTo>
                      <a:pt x="122" y="161"/>
                    </a:lnTo>
                    <a:lnTo>
                      <a:pt x="105" y="167"/>
                    </a:lnTo>
                    <a:lnTo>
                      <a:pt x="86" y="166"/>
                    </a:lnTo>
                    <a:lnTo>
                      <a:pt x="67" y="158"/>
                    </a:lnTo>
                    <a:lnTo>
                      <a:pt x="62" y="159"/>
                    </a:lnTo>
                    <a:lnTo>
                      <a:pt x="55" y="158"/>
                    </a:lnTo>
                    <a:lnTo>
                      <a:pt x="47" y="155"/>
                    </a:lnTo>
                    <a:lnTo>
                      <a:pt x="38" y="151"/>
                    </a:lnTo>
                    <a:lnTo>
                      <a:pt x="30" y="145"/>
                    </a:lnTo>
                    <a:lnTo>
                      <a:pt x="24" y="136"/>
                    </a:lnTo>
                    <a:lnTo>
                      <a:pt x="20" y="125"/>
                    </a:lnTo>
                    <a:lnTo>
                      <a:pt x="18" y="112"/>
                    </a:lnTo>
                    <a:lnTo>
                      <a:pt x="18" y="113"/>
                    </a:lnTo>
                    <a:lnTo>
                      <a:pt x="16" y="117"/>
                    </a:lnTo>
                    <a:lnTo>
                      <a:pt x="15" y="123"/>
                    </a:lnTo>
                    <a:lnTo>
                      <a:pt x="13" y="128"/>
                    </a:lnTo>
                    <a:lnTo>
                      <a:pt x="7" y="115"/>
                    </a:lnTo>
                    <a:lnTo>
                      <a:pt x="4" y="97"/>
                    </a:lnTo>
                    <a:lnTo>
                      <a:pt x="0" y="79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BCB5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28" name="Freeform 332">
                <a:extLst>
                  <a:ext uri="{FF2B5EF4-FFF2-40B4-BE49-F238E27FC236}">
                    <a16:creationId xmlns:a16="http://schemas.microsoft.com/office/drawing/2014/main" id="{12F86519-9E71-41E2-9762-8EDCEFB27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6" y="3295"/>
                <a:ext cx="114" cy="138"/>
              </a:xfrm>
              <a:custGeom>
                <a:avLst/>
                <a:gdLst/>
                <a:ahLst/>
                <a:cxnLst>
                  <a:cxn ang="0">
                    <a:pos x="92" y="277"/>
                  </a:cxn>
                  <a:cxn ang="0">
                    <a:pos x="68" y="269"/>
                  </a:cxn>
                  <a:cxn ang="0">
                    <a:pos x="47" y="255"/>
                  </a:cxn>
                  <a:cxn ang="0">
                    <a:pos x="32" y="238"/>
                  </a:cxn>
                  <a:cxn ang="0">
                    <a:pos x="25" y="207"/>
                  </a:cxn>
                  <a:cxn ang="0">
                    <a:pos x="18" y="164"/>
                  </a:cxn>
                  <a:cxn ang="0">
                    <a:pos x="4" y="142"/>
                  </a:cxn>
                  <a:cxn ang="0">
                    <a:pos x="1" y="111"/>
                  </a:cxn>
                  <a:cxn ang="0">
                    <a:pos x="18" y="94"/>
                  </a:cxn>
                  <a:cxn ang="0">
                    <a:pos x="32" y="81"/>
                  </a:cxn>
                  <a:cxn ang="0">
                    <a:pos x="37" y="65"/>
                  </a:cxn>
                  <a:cxn ang="0">
                    <a:pos x="47" y="63"/>
                  </a:cxn>
                  <a:cxn ang="0">
                    <a:pos x="62" y="70"/>
                  </a:cxn>
                  <a:cxn ang="0">
                    <a:pos x="72" y="84"/>
                  </a:cxn>
                  <a:cxn ang="0">
                    <a:pos x="69" y="107"/>
                  </a:cxn>
                  <a:cxn ang="0">
                    <a:pos x="62" y="126"/>
                  </a:cxn>
                  <a:cxn ang="0">
                    <a:pos x="64" y="145"/>
                  </a:cxn>
                  <a:cxn ang="0">
                    <a:pos x="73" y="155"/>
                  </a:cxn>
                  <a:cxn ang="0">
                    <a:pos x="91" y="157"/>
                  </a:cxn>
                  <a:cxn ang="0">
                    <a:pos x="110" y="154"/>
                  </a:cxn>
                  <a:cxn ang="0">
                    <a:pos x="130" y="141"/>
                  </a:cxn>
                  <a:cxn ang="0">
                    <a:pos x="139" y="114"/>
                  </a:cxn>
                  <a:cxn ang="0">
                    <a:pos x="134" y="77"/>
                  </a:cxn>
                  <a:cxn ang="0">
                    <a:pos x="122" y="58"/>
                  </a:cxn>
                  <a:cxn ang="0">
                    <a:pos x="99" y="40"/>
                  </a:cxn>
                  <a:cxn ang="0">
                    <a:pos x="90" y="12"/>
                  </a:cxn>
                  <a:cxn ang="0">
                    <a:pos x="104" y="0"/>
                  </a:cxn>
                  <a:cxn ang="0">
                    <a:pos x="117" y="1"/>
                  </a:cxn>
                  <a:cxn ang="0">
                    <a:pos x="129" y="8"/>
                  </a:cxn>
                  <a:cxn ang="0">
                    <a:pos x="137" y="17"/>
                  </a:cxn>
                  <a:cxn ang="0">
                    <a:pos x="146" y="23"/>
                  </a:cxn>
                  <a:cxn ang="0">
                    <a:pos x="159" y="29"/>
                  </a:cxn>
                  <a:cxn ang="0">
                    <a:pos x="171" y="43"/>
                  </a:cxn>
                  <a:cxn ang="0">
                    <a:pos x="179" y="67"/>
                  </a:cxn>
                  <a:cxn ang="0">
                    <a:pos x="191" y="88"/>
                  </a:cxn>
                  <a:cxn ang="0">
                    <a:pos x="208" y="99"/>
                  </a:cxn>
                  <a:cxn ang="0">
                    <a:pos x="220" y="117"/>
                  </a:cxn>
                  <a:cxn ang="0">
                    <a:pos x="217" y="139"/>
                  </a:cxn>
                  <a:cxn ang="0">
                    <a:pos x="222" y="164"/>
                  </a:cxn>
                  <a:cxn ang="0">
                    <a:pos x="232" y="196"/>
                  </a:cxn>
                  <a:cxn ang="0">
                    <a:pos x="218" y="219"/>
                  </a:cxn>
                  <a:cxn ang="0">
                    <a:pos x="202" y="244"/>
                  </a:cxn>
                  <a:cxn ang="0">
                    <a:pos x="175" y="267"/>
                  </a:cxn>
                  <a:cxn ang="0">
                    <a:pos x="132" y="279"/>
                  </a:cxn>
                </a:cxnLst>
                <a:rect l="0" t="0" r="r" b="b"/>
                <a:pathLst>
                  <a:path w="232" h="279">
                    <a:moveTo>
                      <a:pt x="102" y="278"/>
                    </a:moveTo>
                    <a:lnTo>
                      <a:pt x="92" y="277"/>
                    </a:lnTo>
                    <a:lnTo>
                      <a:pt x="79" y="274"/>
                    </a:lnTo>
                    <a:lnTo>
                      <a:pt x="68" y="269"/>
                    </a:lnTo>
                    <a:lnTo>
                      <a:pt x="57" y="263"/>
                    </a:lnTo>
                    <a:lnTo>
                      <a:pt x="47" y="255"/>
                    </a:lnTo>
                    <a:lnTo>
                      <a:pt x="38" y="247"/>
                    </a:lnTo>
                    <a:lnTo>
                      <a:pt x="32" y="238"/>
                    </a:lnTo>
                    <a:lnTo>
                      <a:pt x="29" y="229"/>
                    </a:lnTo>
                    <a:lnTo>
                      <a:pt x="25" y="207"/>
                    </a:lnTo>
                    <a:lnTo>
                      <a:pt x="23" y="184"/>
                    </a:lnTo>
                    <a:lnTo>
                      <a:pt x="18" y="164"/>
                    </a:lnTo>
                    <a:lnTo>
                      <a:pt x="11" y="153"/>
                    </a:lnTo>
                    <a:lnTo>
                      <a:pt x="4" y="142"/>
                    </a:lnTo>
                    <a:lnTo>
                      <a:pt x="0" y="127"/>
                    </a:lnTo>
                    <a:lnTo>
                      <a:pt x="1" y="111"/>
                    </a:lnTo>
                    <a:lnTo>
                      <a:pt x="8" y="100"/>
                    </a:lnTo>
                    <a:lnTo>
                      <a:pt x="18" y="94"/>
                    </a:lnTo>
                    <a:lnTo>
                      <a:pt x="26" y="88"/>
                    </a:lnTo>
                    <a:lnTo>
                      <a:pt x="32" y="81"/>
                    </a:lnTo>
                    <a:lnTo>
                      <a:pt x="34" y="71"/>
                    </a:lnTo>
                    <a:lnTo>
                      <a:pt x="37" y="65"/>
                    </a:lnTo>
                    <a:lnTo>
                      <a:pt x="41" y="63"/>
                    </a:lnTo>
                    <a:lnTo>
                      <a:pt x="47" y="63"/>
                    </a:lnTo>
                    <a:lnTo>
                      <a:pt x="55" y="65"/>
                    </a:lnTo>
                    <a:lnTo>
                      <a:pt x="62" y="70"/>
                    </a:lnTo>
                    <a:lnTo>
                      <a:pt x="69" y="76"/>
                    </a:lnTo>
                    <a:lnTo>
                      <a:pt x="72" y="84"/>
                    </a:lnTo>
                    <a:lnTo>
                      <a:pt x="72" y="92"/>
                    </a:lnTo>
                    <a:lnTo>
                      <a:pt x="69" y="107"/>
                    </a:lnTo>
                    <a:lnTo>
                      <a:pt x="65" y="117"/>
                    </a:lnTo>
                    <a:lnTo>
                      <a:pt x="62" y="126"/>
                    </a:lnTo>
                    <a:lnTo>
                      <a:pt x="62" y="135"/>
                    </a:lnTo>
                    <a:lnTo>
                      <a:pt x="64" y="145"/>
                    </a:lnTo>
                    <a:lnTo>
                      <a:pt x="68" y="152"/>
                    </a:lnTo>
                    <a:lnTo>
                      <a:pt x="73" y="155"/>
                    </a:lnTo>
                    <a:lnTo>
                      <a:pt x="83" y="157"/>
                    </a:lnTo>
                    <a:lnTo>
                      <a:pt x="91" y="157"/>
                    </a:lnTo>
                    <a:lnTo>
                      <a:pt x="100" y="157"/>
                    </a:lnTo>
                    <a:lnTo>
                      <a:pt x="110" y="154"/>
                    </a:lnTo>
                    <a:lnTo>
                      <a:pt x="121" y="149"/>
                    </a:lnTo>
                    <a:lnTo>
                      <a:pt x="130" y="141"/>
                    </a:lnTo>
                    <a:lnTo>
                      <a:pt x="136" y="130"/>
                    </a:lnTo>
                    <a:lnTo>
                      <a:pt x="139" y="114"/>
                    </a:lnTo>
                    <a:lnTo>
                      <a:pt x="138" y="92"/>
                    </a:lnTo>
                    <a:lnTo>
                      <a:pt x="134" y="77"/>
                    </a:lnTo>
                    <a:lnTo>
                      <a:pt x="130" y="66"/>
                    </a:lnTo>
                    <a:lnTo>
                      <a:pt x="122" y="58"/>
                    </a:lnTo>
                    <a:lnTo>
                      <a:pt x="110" y="50"/>
                    </a:lnTo>
                    <a:lnTo>
                      <a:pt x="99" y="40"/>
                    </a:lnTo>
                    <a:lnTo>
                      <a:pt x="91" y="26"/>
                    </a:lnTo>
                    <a:lnTo>
                      <a:pt x="90" y="12"/>
                    </a:lnTo>
                    <a:lnTo>
                      <a:pt x="98" y="2"/>
                    </a:lnTo>
                    <a:lnTo>
                      <a:pt x="104" y="0"/>
                    </a:lnTo>
                    <a:lnTo>
                      <a:pt x="111" y="0"/>
                    </a:lnTo>
                    <a:lnTo>
                      <a:pt x="117" y="1"/>
                    </a:lnTo>
                    <a:lnTo>
                      <a:pt x="123" y="4"/>
                    </a:lnTo>
                    <a:lnTo>
                      <a:pt x="129" y="8"/>
                    </a:lnTo>
                    <a:lnTo>
                      <a:pt x="133" y="12"/>
                    </a:lnTo>
                    <a:lnTo>
                      <a:pt x="137" y="17"/>
                    </a:lnTo>
                    <a:lnTo>
                      <a:pt x="141" y="20"/>
                    </a:lnTo>
                    <a:lnTo>
                      <a:pt x="146" y="23"/>
                    </a:lnTo>
                    <a:lnTo>
                      <a:pt x="152" y="26"/>
                    </a:lnTo>
                    <a:lnTo>
                      <a:pt x="159" y="29"/>
                    </a:lnTo>
                    <a:lnTo>
                      <a:pt x="165" y="35"/>
                    </a:lnTo>
                    <a:lnTo>
                      <a:pt x="171" y="43"/>
                    </a:lnTo>
                    <a:lnTo>
                      <a:pt x="176" y="54"/>
                    </a:lnTo>
                    <a:lnTo>
                      <a:pt x="179" y="67"/>
                    </a:lnTo>
                    <a:lnTo>
                      <a:pt x="182" y="86"/>
                    </a:lnTo>
                    <a:lnTo>
                      <a:pt x="191" y="88"/>
                    </a:lnTo>
                    <a:lnTo>
                      <a:pt x="200" y="93"/>
                    </a:lnTo>
                    <a:lnTo>
                      <a:pt x="208" y="99"/>
                    </a:lnTo>
                    <a:lnTo>
                      <a:pt x="215" y="108"/>
                    </a:lnTo>
                    <a:lnTo>
                      <a:pt x="220" y="117"/>
                    </a:lnTo>
                    <a:lnTo>
                      <a:pt x="221" y="127"/>
                    </a:lnTo>
                    <a:lnTo>
                      <a:pt x="217" y="139"/>
                    </a:lnTo>
                    <a:lnTo>
                      <a:pt x="209" y="150"/>
                    </a:lnTo>
                    <a:lnTo>
                      <a:pt x="222" y="164"/>
                    </a:lnTo>
                    <a:lnTo>
                      <a:pt x="231" y="180"/>
                    </a:lnTo>
                    <a:lnTo>
                      <a:pt x="232" y="196"/>
                    </a:lnTo>
                    <a:lnTo>
                      <a:pt x="225" y="211"/>
                    </a:lnTo>
                    <a:lnTo>
                      <a:pt x="218" y="219"/>
                    </a:lnTo>
                    <a:lnTo>
                      <a:pt x="212" y="231"/>
                    </a:lnTo>
                    <a:lnTo>
                      <a:pt x="202" y="244"/>
                    </a:lnTo>
                    <a:lnTo>
                      <a:pt x="190" y="256"/>
                    </a:lnTo>
                    <a:lnTo>
                      <a:pt x="175" y="267"/>
                    </a:lnTo>
                    <a:lnTo>
                      <a:pt x="155" y="276"/>
                    </a:lnTo>
                    <a:lnTo>
                      <a:pt x="132" y="279"/>
                    </a:lnTo>
                    <a:lnTo>
                      <a:pt x="102" y="278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29" name="Freeform 333">
                <a:extLst>
                  <a:ext uri="{FF2B5EF4-FFF2-40B4-BE49-F238E27FC236}">
                    <a16:creationId xmlns:a16="http://schemas.microsoft.com/office/drawing/2014/main" id="{239424CE-9921-449E-B849-8925578CC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3" y="3566"/>
                <a:ext cx="119" cy="108"/>
              </a:xfrm>
              <a:custGeom>
                <a:avLst/>
                <a:gdLst/>
                <a:ahLst/>
                <a:cxnLst>
                  <a:cxn ang="0">
                    <a:pos x="158" y="151"/>
                  </a:cxn>
                  <a:cxn ang="0">
                    <a:pos x="167" y="151"/>
                  </a:cxn>
                  <a:cxn ang="0">
                    <a:pos x="180" y="145"/>
                  </a:cxn>
                  <a:cxn ang="0">
                    <a:pos x="196" y="137"/>
                  </a:cxn>
                  <a:cxn ang="0">
                    <a:pos x="211" y="124"/>
                  </a:cxn>
                  <a:cxn ang="0">
                    <a:pos x="225" y="112"/>
                  </a:cxn>
                  <a:cxn ang="0">
                    <a:pos x="235" y="98"/>
                  </a:cxn>
                  <a:cxn ang="0">
                    <a:pos x="240" y="84"/>
                  </a:cxn>
                  <a:cxn ang="0">
                    <a:pos x="237" y="71"/>
                  </a:cxn>
                  <a:cxn ang="0">
                    <a:pos x="228" y="61"/>
                  </a:cxn>
                  <a:cxn ang="0">
                    <a:pos x="215" y="51"/>
                  </a:cxn>
                  <a:cxn ang="0">
                    <a:pos x="199" y="42"/>
                  </a:cxn>
                  <a:cxn ang="0">
                    <a:pos x="181" y="36"/>
                  </a:cxn>
                  <a:cxn ang="0">
                    <a:pos x="160" y="33"/>
                  </a:cxn>
                  <a:cxn ang="0">
                    <a:pos x="138" y="36"/>
                  </a:cxn>
                  <a:cxn ang="0">
                    <a:pos x="115" y="44"/>
                  </a:cxn>
                  <a:cxn ang="0">
                    <a:pos x="93" y="59"/>
                  </a:cxn>
                  <a:cxn ang="0">
                    <a:pos x="88" y="46"/>
                  </a:cxn>
                  <a:cxn ang="0">
                    <a:pos x="82" y="33"/>
                  </a:cxn>
                  <a:cxn ang="0">
                    <a:pos x="75" y="22"/>
                  </a:cxn>
                  <a:cxn ang="0">
                    <a:pos x="67" y="12"/>
                  </a:cxn>
                  <a:cxn ang="0">
                    <a:pos x="58" y="4"/>
                  </a:cxn>
                  <a:cxn ang="0">
                    <a:pos x="47" y="0"/>
                  </a:cxn>
                  <a:cxn ang="0">
                    <a:pos x="35" y="2"/>
                  </a:cxn>
                  <a:cxn ang="0">
                    <a:pos x="22" y="10"/>
                  </a:cxn>
                  <a:cxn ang="0">
                    <a:pos x="11" y="23"/>
                  </a:cxn>
                  <a:cxn ang="0">
                    <a:pos x="4" y="36"/>
                  </a:cxn>
                  <a:cxn ang="0">
                    <a:pos x="0" y="50"/>
                  </a:cxn>
                  <a:cxn ang="0">
                    <a:pos x="1" y="63"/>
                  </a:cxn>
                  <a:cxn ang="0">
                    <a:pos x="5" y="77"/>
                  </a:cxn>
                  <a:cxn ang="0">
                    <a:pos x="12" y="90"/>
                  </a:cxn>
                  <a:cxn ang="0">
                    <a:pos x="21" y="103"/>
                  </a:cxn>
                  <a:cxn ang="0">
                    <a:pos x="32" y="115"/>
                  </a:cxn>
                  <a:cxn ang="0">
                    <a:pos x="26" y="142"/>
                  </a:cxn>
                  <a:cxn ang="0">
                    <a:pos x="21" y="167"/>
                  </a:cxn>
                  <a:cxn ang="0">
                    <a:pos x="21" y="190"/>
                  </a:cxn>
                  <a:cxn ang="0">
                    <a:pos x="32" y="206"/>
                  </a:cxn>
                  <a:cxn ang="0">
                    <a:pos x="43" y="210"/>
                  </a:cxn>
                  <a:cxn ang="0">
                    <a:pos x="54" y="210"/>
                  </a:cxn>
                  <a:cxn ang="0">
                    <a:pos x="67" y="205"/>
                  </a:cxn>
                  <a:cxn ang="0">
                    <a:pos x="79" y="198"/>
                  </a:cxn>
                  <a:cxn ang="0">
                    <a:pos x="89" y="190"/>
                  </a:cxn>
                  <a:cxn ang="0">
                    <a:pos x="96" y="180"/>
                  </a:cxn>
                  <a:cxn ang="0">
                    <a:pos x="99" y="168"/>
                  </a:cxn>
                  <a:cxn ang="0">
                    <a:pos x="99" y="158"/>
                  </a:cxn>
                  <a:cxn ang="0">
                    <a:pos x="104" y="171"/>
                  </a:cxn>
                  <a:cxn ang="0">
                    <a:pos x="104" y="187"/>
                  </a:cxn>
                  <a:cxn ang="0">
                    <a:pos x="100" y="204"/>
                  </a:cxn>
                  <a:cxn ang="0">
                    <a:pos x="97" y="217"/>
                  </a:cxn>
                  <a:cxn ang="0">
                    <a:pos x="110" y="219"/>
                  </a:cxn>
                  <a:cxn ang="0">
                    <a:pos x="122" y="215"/>
                  </a:cxn>
                  <a:cxn ang="0">
                    <a:pos x="135" y="209"/>
                  </a:cxn>
                  <a:cxn ang="0">
                    <a:pos x="148" y="199"/>
                  </a:cxn>
                  <a:cxn ang="0">
                    <a:pos x="157" y="187"/>
                  </a:cxn>
                  <a:cxn ang="0">
                    <a:pos x="163" y="175"/>
                  </a:cxn>
                  <a:cxn ang="0">
                    <a:pos x="164" y="162"/>
                  </a:cxn>
                  <a:cxn ang="0">
                    <a:pos x="158" y="151"/>
                  </a:cxn>
                </a:cxnLst>
                <a:rect l="0" t="0" r="r" b="b"/>
                <a:pathLst>
                  <a:path w="240" h="219">
                    <a:moveTo>
                      <a:pt x="158" y="151"/>
                    </a:moveTo>
                    <a:lnTo>
                      <a:pt x="167" y="151"/>
                    </a:lnTo>
                    <a:lnTo>
                      <a:pt x="180" y="145"/>
                    </a:lnTo>
                    <a:lnTo>
                      <a:pt x="196" y="137"/>
                    </a:lnTo>
                    <a:lnTo>
                      <a:pt x="211" y="124"/>
                    </a:lnTo>
                    <a:lnTo>
                      <a:pt x="225" y="112"/>
                    </a:lnTo>
                    <a:lnTo>
                      <a:pt x="235" y="98"/>
                    </a:lnTo>
                    <a:lnTo>
                      <a:pt x="240" y="84"/>
                    </a:lnTo>
                    <a:lnTo>
                      <a:pt x="237" y="71"/>
                    </a:lnTo>
                    <a:lnTo>
                      <a:pt x="228" y="61"/>
                    </a:lnTo>
                    <a:lnTo>
                      <a:pt x="215" y="51"/>
                    </a:lnTo>
                    <a:lnTo>
                      <a:pt x="199" y="42"/>
                    </a:lnTo>
                    <a:lnTo>
                      <a:pt x="181" y="36"/>
                    </a:lnTo>
                    <a:lnTo>
                      <a:pt x="160" y="33"/>
                    </a:lnTo>
                    <a:lnTo>
                      <a:pt x="138" y="36"/>
                    </a:lnTo>
                    <a:lnTo>
                      <a:pt x="115" y="44"/>
                    </a:lnTo>
                    <a:lnTo>
                      <a:pt x="93" y="59"/>
                    </a:lnTo>
                    <a:lnTo>
                      <a:pt x="88" y="46"/>
                    </a:lnTo>
                    <a:lnTo>
                      <a:pt x="82" y="33"/>
                    </a:lnTo>
                    <a:lnTo>
                      <a:pt x="75" y="22"/>
                    </a:lnTo>
                    <a:lnTo>
                      <a:pt x="67" y="12"/>
                    </a:lnTo>
                    <a:lnTo>
                      <a:pt x="58" y="4"/>
                    </a:lnTo>
                    <a:lnTo>
                      <a:pt x="47" y="0"/>
                    </a:lnTo>
                    <a:lnTo>
                      <a:pt x="35" y="2"/>
                    </a:lnTo>
                    <a:lnTo>
                      <a:pt x="22" y="10"/>
                    </a:lnTo>
                    <a:lnTo>
                      <a:pt x="11" y="23"/>
                    </a:lnTo>
                    <a:lnTo>
                      <a:pt x="4" y="36"/>
                    </a:lnTo>
                    <a:lnTo>
                      <a:pt x="0" y="50"/>
                    </a:lnTo>
                    <a:lnTo>
                      <a:pt x="1" y="63"/>
                    </a:lnTo>
                    <a:lnTo>
                      <a:pt x="5" y="77"/>
                    </a:lnTo>
                    <a:lnTo>
                      <a:pt x="12" y="90"/>
                    </a:lnTo>
                    <a:lnTo>
                      <a:pt x="21" y="103"/>
                    </a:lnTo>
                    <a:lnTo>
                      <a:pt x="32" y="115"/>
                    </a:lnTo>
                    <a:lnTo>
                      <a:pt x="26" y="142"/>
                    </a:lnTo>
                    <a:lnTo>
                      <a:pt x="21" y="167"/>
                    </a:lnTo>
                    <a:lnTo>
                      <a:pt x="21" y="190"/>
                    </a:lnTo>
                    <a:lnTo>
                      <a:pt x="32" y="206"/>
                    </a:lnTo>
                    <a:lnTo>
                      <a:pt x="43" y="210"/>
                    </a:lnTo>
                    <a:lnTo>
                      <a:pt x="54" y="210"/>
                    </a:lnTo>
                    <a:lnTo>
                      <a:pt x="67" y="205"/>
                    </a:lnTo>
                    <a:lnTo>
                      <a:pt x="79" y="198"/>
                    </a:lnTo>
                    <a:lnTo>
                      <a:pt x="89" y="190"/>
                    </a:lnTo>
                    <a:lnTo>
                      <a:pt x="96" y="180"/>
                    </a:lnTo>
                    <a:lnTo>
                      <a:pt x="99" y="168"/>
                    </a:lnTo>
                    <a:lnTo>
                      <a:pt x="99" y="158"/>
                    </a:lnTo>
                    <a:lnTo>
                      <a:pt x="104" y="171"/>
                    </a:lnTo>
                    <a:lnTo>
                      <a:pt x="104" y="187"/>
                    </a:lnTo>
                    <a:lnTo>
                      <a:pt x="100" y="204"/>
                    </a:lnTo>
                    <a:lnTo>
                      <a:pt x="97" y="217"/>
                    </a:lnTo>
                    <a:lnTo>
                      <a:pt x="110" y="219"/>
                    </a:lnTo>
                    <a:lnTo>
                      <a:pt x="122" y="215"/>
                    </a:lnTo>
                    <a:lnTo>
                      <a:pt x="135" y="209"/>
                    </a:lnTo>
                    <a:lnTo>
                      <a:pt x="148" y="199"/>
                    </a:lnTo>
                    <a:lnTo>
                      <a:pt x="157" y="187"/>
                    </a:lnTo>
                    <a:lnTo>
                      <a:pt x="163" y="175"/>
                    </a:lnTo>
                    <a:lnTo>
                      <a:pt x="164" y="162"/>
                    </a:lnTo>
                    <a:lnTo>
                      <a:pt x="158" y="151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30" name="Freeform 334">
                <a:extLst>
                  <a:ext uri="{FF2B5EF4-FFF2-40B4-BE49-F238E27FC236}">
                    <a16:creationId xmlns:a16="http://schemas.microsoft.com/office/drawing/2014/main" id="{C4E2D2F3-4F05-4DC9-ABD9-5BBB7BAE2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2" y="3916"/>
                <a:ext cx="177" cy="104"/>
              </a:xfrm>
              <a:custGeom>
                <a:avLst/>
                <a:gdLst/>
                <a:ahLst/>
                <a:cxnLst>
                  <a:cxn ang="0">
                    <a:pos x="142" y="8"/>
                  </a:cxn>
                  <a:cxn ang="0">
                    <a:pos x="125" y="14"/>
                  </a:cxn>
                  <a:cxn ang="0">
                    <a:pos x="110" y="22"/>
                  </a:cxn>
                  <a:cxn ang="0">
                    <a:pos x="95" y="30"/>
                  </a:cxn>
                  <a:cxn ang="0">
                    <a:pos x="81" y="41"/>
                  </a:cxn>
                  <a:cxn ang="0">
                    <a:pos x="61" y="47"/>
                  </a:cxn>
                  <a:cxn ang="0">
                    <a:pos x="41" y="49"/>
                  </a:cxn>
                  <a:cxn ang="0">
                    <a:pos x="21" y="47"/>
                  </a:cxn>
                  <a:cxn ang="0">
                    <a:pos x="7" y="46"/>
                  </a:cxn>
                  <a:cxn ang="0">
                    <a:pos x="0" y="57"/>
                  </a:cxn>
                  <a:cxn ang="0">
                    <a:pos x="3" y="74"/>
                  </a:cxn>
                  <a:cxn ang="0">
                    <a:pos x="17" y="89"/>
                  </a:cxn>
                  <a:cxn ang="0">
                    <a:pos x="46" y="97"/>
                  </a:cxn>
                  <a:cxn ang="0">
                    <a:pos x="74" y="96"/>
                  </a:cxn>
                  <a:cxn ang="0">
                    <a:pos x="95" y="90"/>
                  </a:cxn>
                  <a:cxn ang="0">
                    <a:pos x="108" y="83"/>
                  </a:cxn>
                  <a:cxn ang="0">
                    <a:pos x="119" y="82"/>
                  </a:cxn>
                  <a:cxn ang="0">
                    <a:pos x="140" y="87"/>
                  </a:cxn>
                  <a:cxn ang="0">
                    <a:pos x="167" y="94"/>
                  </a:cxn>
                  <a:cxn ang="0">
                    <a:pos x="190" y="96"/>
                  </a:cxn>
                  <a:cxn ang="0">
                    <a:pos x="205" y="94"/>
                  </a:cxn>
                  <a:cxn ang="0">
                    <a:pos x="219" y="95"/>
                  </a:cxn>
                  <a:cxn ang="0">
                    <a:pos x="234" y="100"/>
                  </a:cxn>
                  <a:cxn ang="0">
                    <a:pos x="249" y="107"/>
                  </a:cxn>
                  <a:cxn ang="0">
                    <a:pos x="256" y="112"/>
                  </a:cxn>
                  <a:cxn ang="0">
                    <a:pos x="258" y="113"/>
                  </a:cxn>
                  <a:cxn ang="0">
                    <a:pos x="260" y="114"/>
                  </a:cxn>
                  <a:cxn ang="0">
                    <a:pos x="264" y="117"/>
                  </a:cxn>
                  <a:cxn ang="0">
                    <a:pos x="272" y="123"/>
                  </a:cxn>
                  <a:cxn ang="0">
                    <a:pos x="286" y="140"/>
                  </a:cxn>
                  <a:cxn ang="0">
                    <a:pos x="294" y="153"/>
                  </a:cxn>
                  <a:cxn ang="0">
                    <a:pos x="296" y="160"/>
                  </a:cxn>
                  <a:cxn ang="0">
                    <a:pos x="301" y="176"/>
                  </a:cxn>
                  <a:cxn ang="0">
                    <a:pos x="313" y="198"/>
                  </a:cxn>
                  <a:cxn ang="0">
                    <a:pos x="328" y="209"/>
                  </a:cxn>
                  <a:cxn ang="0">
                    <a:pos x="342" y="208"/>
                  </a:cxn>
                  <a:cxn ang="0">
                    <a:pos x="351" y="202"/>
                  </a:cxn>
                  <a:cxn ang="0">
                    <a:pos x="355" y="191"/>
                  </a:cxn>
                  <a:cxn ang="0">
                    <a:pos x="347" y="174"/>
                  </a:cxn>
                  <a:cxn ang="0">
                    <a:pos x="339" y="150"/>
                  </a:cxn>
                  <a:cxn ang="0">
                    <a:pos x="331" y="126"/>
                  </a:cxn>
                  <a:cxn ang="0">
                    <a:pos x="314" y="99"/>
                  </a:cxn>
                  <a:cxn ang="0">
                    <a:pos x="301" y="84"/>
                  </a:cxn>
                  <a:cxn ang="0">
                    <a:pos x="289" y="71"/>
                  </a:cxn>
                  <a:cxn ang="0">
                    <a:pos x="278" y="56"/>
                  </a:cxn>
                  <a:cxn ang="0">
                    <a:pos x="266" y="41"/>
                  </a:cxn>
                  <a:cxn ang="0">
                    <a:pos x="255" y="27"/>
                  </a:cxn>
                  <a:cxn ang="0">
                    <a:pos x="233" y="13"/>
                  </a:cxn>
                  <a:cxn ang="0">
                    <a:pos x="202" y="3"/>
                  </a:cxn>
                  <a:cxn ang="0">
                    <a:pos x="167" y="0"/>
                  </a:cxn>
                </a:cxnLst>
                <a:rect l="0" t="0" r="r" b="b"/>
                <a:pathLst>
                  <a:path w="355" h="210">
                    <a:moveTo>
                      <a:pt x="150" y="5"/>
                    </a:moveTo>
                    <a:lnTo>
                      <a:pt x="142" y="8"/>
                    </a:lnTo>
                    <a:lnTo>
                      <a:pt x="133" y="11"/>
                    </a:lnTo>
                    <a:lnTo>
                      <a:pt x="125" y="14"/>
                    </a:lnTo>
                    <a:lnTo>
                      <a:pt x="116" y="18"/>
                    </a:lnTo>
                    <a:lnTo>
                      <a:pt x="110" y="22"/>
                    </a:lnTo>
                    <a:lnTo>
                      <a:pt x="102" y="26"/>
                    </a:lnTo>
                    <a:lnTo>
                      <a:pt x="95" y="30"/>
                    </a:lnTo>
                    <a:lnTo>
                      <a:pt x="89" y="36"/>
                    </a:lnTo>
                    <a:lnTo>
                      <a:pt x="81" y="41"/>
                    </a:lnTo>
                    <a:lnTo>
                      <a:pt x="72" y="44"/>
                    </a:lnTo>
                    <a:lnTo>
                      <a:pt x="61" y="47"/>
                    </a:lnTo>
                    <a:lnTo>
                      <a:pt x="51" y="49"/>
                    </a:lnTo>
                    <a:lnTo>
                      <a:pt x="41" y="49"/>
                    </a:lnTo>
                    <a:lnTo>
                      <a:pt x="30" y="49"/>
                    </a:lnTo>
                    <a:lnTo>
                      <a:pt x="21" y="47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3" y="51"/>
                    </a:lnTo>
                    <a:lnTo>
                      <a:pt x="0" y="57"/>
                    </a:lnTo>
                    <a:lnTo>
                      <a:pt x="0" y="65"/>
                    </a:lnTo>
                    <a:lnTo>
                      <a:pt x="3" y="74"/>
                    </a:lnTo>
                    <a:lnTo>
                      <a:pt x="8" y="82"/>
                    </a:lnTo>
                    <a:lnTo>
                      <a:pt x="17" y="89"/>
                    </a:lnTo>
                    <a:lnTo>
                      <a:pt x="31" y="95"/>
                    </a:lnTo>
                    <a:lnTo>
                      <a:pt x="46" y="97"/>
                    </a:lnTo>
                    <a:lnTo>
                      <a:pt x="61" y="97"/>
                    </a:lnTo>
                    <a:lnTo>
                      <a:pt x="74" y="96"/>
                    </a:lnTo>
                    <a:lnTo>
                      <a:pt x="85" y="94"/>
                    </a:lnTo>
                    <a:lnTo>
                      <a:pt x="95" y="90"/>
                    </a:lnTo>
                    <a:lnTo>
                      <a:pt x="103" y="87"/>
                    </a:lnTo>
                    <a:lnTo>
                      <a:pt x="108" y="83"/>
                    </a:lnTo>
                    <a:lnTo>
                      <a:pt x="113" y="82"/>
                    </a:lnTo>
                    <a:lnTo>
                      <a:pt x="119" y="82"/>
                    </a:lnTo>
                    <a:lnTo>
                      <a:pt x="128" y="84"/>
                    </a:lnTo>
                    <a:lnTo>
                      <a:pt x="140" y="87"/>
                    </a:lnTo>
                    <a:lnTo>
                      <a:pt x="153" y="90"/>
                    </a:lnTo>
                    <a:lnTo>
                      <a:pt x="167" y="94"/>
                    </a:lnTo>
                    <a:lnTo>
                      <a:pt x="180" y="96"/>
                    </a:lnTo>
                    <a:lnTo>
                      <a:pt x="190" y="96"/>
                    </a:lnTo>
                    <a:lnTo>
                      <a:pt x="198" y="95"/>
                    </a:lnTo>
                    <a:lnTo>
                      <a:pt x="205" y="94"/>
                    </a:lnTo>
                    <a:lnTo>
                      <a:pt x="212" y="94"/>
                    </a:lnTo>
                    <a:lnTo>
                      <a:pt x="219" y="95"/>
                    </a:lnTo>
                    <a:lnTo>
                      <a:pt x="226" y="97"/>
                    </a:lnTo>
                    <a:lnTo>
                      <a:pt x="234" y="100"/>
                    </a:lnTo>
                    <a:lnTo>
                      <a:pt x="242" y="104"/>
                    </a:lnTo>
                    <a:lnTo>
                      <a:pt x="249" y="107"/>
                    </a:lnTo>
                    <a:lnTo>
                      <a:pt x="255" y="111"/>
                    </a:lnTo>
                    <a:lnTo>
                      <a:pt x="256" y="112"/>
                    </a:lnTo>
                    <a:lnTo>
                      <a:pt x="257" y="112"/>
                    </a:lnTo>
                    <a:lnTo>
                      <a:pt x="258" y="113"/>
                    </a:lnTo>
                    <a:lnTo>
                      <a:pt x="259" y="113"/>
                    </a:lnTo>
                    <a:lnTo>
                      <a:pt x="260" y="114"/>
                    </a:lnTo>
                    <a:lnTo>
                      <a:pt x="263" y="115"/>
                    </a:lnTo>
                    <a:lnTo>
                      <a:pt x="264" y="117"/>
                    </a:lnTo>
                    <a:lnTo>
                      <a:pt x="265" y="118"/>
                    </a:lnTo>
                    <a:lnTo>
                      <a:pt x="272" y="123"/>
                    </a:lnTo>
                    <a:lnTo>
                      <a:pt x="279" y="132"/>
                    </a:lnTo>
                    <a:lnTo>
                      <a:pt x="286" y="140"/>
                    </a:lnTo>
                    <a:lnTo>
                      <a:pt x="291" y="149"/>
                    </a:lnTo>
                    <a:lnTo>
                      <a:pt x="294" y="153"/>
                    </a:lnTo>
                    <a:lnTo>
                      <a:pt x="295" y="157"/>
                    </a:lnTo>
                    <a:lnTo>
                      <a:pt x="296" y="160"/>
                    </a:lnTo>
                    <a:lnTo>
                      <a:pt x="297" y="164"/>
                    </a:lnTo>
                    <a:lnTo>
                      <a:pt x="301" y="176"/>
                    </a:lnTo>
                    <a:lnTo>
                      <a:pt x="306" y="188"/>
                    </a:lnTo>
                    <a:lnTo>
                      <a:pt x="313" y="198"/>
                    </a:lnTo>
                    <a:lnTo>
                      <a:pt x="323" y="206"/>
                    </a:lnTo>
                    <a:lnTo>
                      <a:pt x="328" y="209"/>
                    </a:lnTo>
                    <a:lnTo>
                      <a:pt x="335" y="210"/>
                    </a:lnTo>
                    <a:lnTo>
                      <a:pt x="342" y="208"/>
                    </a:lnTo>
                    <a:lnTo>
                      <a:pt x="347" y="205"/>
                    </a:lnTo>
                    <a:lnTo>
                      <a:pt x="351" y="202"/>
                    </a:lnTo>
                    <a:lnTo>
                      <a:pt x="355" y="197"/>
                    </a:lnTo>
                    <a:lnTo>
                      <a:pt x="355" y="191"/>
                    </a:lnTo>
                    <a:lnTo>
                      <a:pt x="354" y="187"/>
                    </a:lnTo>
                    <a:lnTo>
                      <a:pt x="347" y="174"/>
                    </a:lnTo>
                    <a:lnTo>
                      <a:pt x="342" y="163"/>
                    </a:lnTo>
                    <a:lnTo>
                      <a:pt x="339" y="150"/>
                    </a:lnTo>
                    <a:lnTo>
                      <a:pt x="335" y="136"/>
                    </a:lnTo>
                    <a:lnTo>
                      <a:pt x="331" y="126"/>
                    </a:lnTo>
                    <a:lnTo>
                      <a:pt x="324" y="113"/>
                    </a:lnTo>
                    <a:lnTo>
                      <a:pt x="314" y="99"/>
                    </a:lnTo>
                    <a:lnTo>
                      <a:pt x="305" y="89"/>
                    </a:lnTo>
                    <a:lnTo>
                      <a:pt x="301" y="84"/>
                    </a:lnTo>
                    <a:lnTo>
                      <a:pt x="295" y="77"/>
                    </a:lnTo>
                    <a:lnTo>
                      <a:pt x="289" y="71"/>
                    </a:lnTo>
                    <a:lnTo>
                      <a:pt x="283" y="64"/>
                    </a:lnTo>
                    <a:lnTo>
                      <a:pt x="278" y="56"/>
                    </a:lnTo>
                    <a:lnTo>
                      <a:pt x="272" y="47"/>
                    </a:lnTo>
                    <a:lnTo>
                      <a:pt x="266" y="41"/>
                    </a:lnTo>
                    <a:lnTo>
                      <a:pt x="262" y="34"/>
                    </a:lnTo>
                    <a:lnTo>
                      <a:pt x="255" y="27"/>
                    </a:lnTo>
                    <a:lnTo>
                      <a:pt x="245" y="20"/>
                    </a:lnTo>
                    <a:lnTo>
                      <a:pt x="233" y="13"/>
                    </a:lnTo>
                    <a:lnTo>
                      <a:pt x="218" y="7"/>
                    </a:lnTo>
                    <a:lnTo>
                      <a:pt x="202" y="3"/>
                    </a:lnTo>
                    <a:lnTo>
                      <a:pt x="184" y="0"/>
                    </a:lnTo>
                    <a:lnTo>
                      <a:pt x="167" y="0"/>
                    </a:lnTo>
                    <a:lnTo>
                      <a:pt x="150" y="5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31" name="Freeform 335">
                <a:extLst>
                  <a:ext uri="{FF2B5EF4-FFF2-40B4-BE49-F238E27FC236}">
                    <a16:creationId xmlns:a16="http://schemas.microsoft.com/office/drawing/2014/main" id="{072E1004-A337-4767-A4B2-EF662B9E6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032"/>
                <a:ext cx="148" cy="283"/>
              </a:xfrm>
              <a:custGeom>
                <a:avLst/>
                <a:gdLst/>
                <a:ahLst/>
                <a:cxnLst>
                  <a:cxn ang="0">
                    <a:pos x="128" y="25"/>
                  </a:cxn>
                  <a:cxn ang="0">
                    <a:pos x="125" y="0"/>
                  </a:cxn>
                  <a:cxn ang="0">
                    <a:pos x="106" y="10"/>
                  </a:cxn>
                  <a:cxn ang="0">
                    <a:pos x="90" y="27"/>
                  </a:cxn>
                  <a:cxn ang="0">
                    <a:pos x="76" y="47"/>
                  </a:cxn>
                  <a:cxn ang="0">
                    <a:pos x="68" y="70"/>
                  </a:cxn>
                  <a:cxn ang="0">
                    <a:pos x="67" y="105"/>
                  </a:cxn>
                  <a:cxn ang="0">
                    <a:pos x="64" y="135"/>
                  </a:cxn>
                  <a:cxn ang="0">
                    <a:pos x="54" y="159"/>
                  </a:cxn>
                  <a:cxn ang="0">
                    <a:pos x="43" y="183"/>
                  </a:cxn>
                  <a:cxn ang="0">
                    <a:pos x="58" y="192"/>
                  </a:cxn>
                  <a:cxn ang="0">
                    <a:pos x="69" y="196"/>
                  </a:cxn>
                  <a:cxn ang="0">
                    <a:pos x="78" y="200"/>
                  </a:cxn>
                  <a:cxn ang="0">
                    <a:pos x="87" y="206"/>
                  </a:cxn>
                  <a:cxn ang="0">
                    <a:pos x="99" y="213"/>
                  </a:cxn>
                  <a:cxn ang="0">
                    <a:pos x="114" y="223"/>
                  </a:cxn>
                  <a:cxn ang="0">
                    <a:pos x="128" y="242"/>
                  </a:cxn>
                  <a:cxn ang="0">
                    <a:pos x="140" y="275"/>
                  </a:cxn>
                  <a:cxn ang="0">
                    <a:pos x="147" y="354"/>
                  </a:cxn>
                  <a:cxn ang="0">
                    <a:pos x="142" y="448"/>
                  </a:cxn>
                  <a:cxn ang="0">
                    <a:pos x="136" y="484"/>
                  </a:cxn>
                  <a:cxn ang="0">
                    <a:pos x="130" y="498"/>
                  </a:cxn>
                  <a:cxn ang="0">
                    <a:pos x="121" y="507"/>
                  </a:cxn>
                  <a:cxn ang="0">
                    <a:pos x="107" y="511"/>
                  </a:cxn>
                  <a:cxn ang="0">
                    <a:pos x="87" y="508"/>
                  </a:cxn>
                  <a:cxn ang="0">
                    <a:pos x="63" y="489"/>
                  </a:cxn>
                  <a:cxn ang="0">
                    <a:pos x="49" y="462"/>
                  </a:cxn>
                  <a:cxn ang="0">
                    <a:pos x="59" y="432"/>
                  </a:cxn>
                  <a:cxn ang="0">
                    <a:pos x="72" y="412"/>
                  </a:cxn>
                  <a:cxn ang="0">
                    <a:pos x="59" y="405"/>
                  </a:cxn>
                  <a:cxn ang="0">
                    <a:pos x="43" y="410"/>
                  </a:cxn>
                  <a:cxn ang="0">
                    <a:pos x="24" y="431"/>
                  </a:cxn>
                  <a:cxn ang="0">
                    <a:pos x="7" y="466"/>
                  </a:cxn>
                  <a:cxn ang="0">
                    <a:pos x="0" y="507"/>
                  </a:cxn>
                  <a:cxn ang="0">
                    <a:pos x="9" y="541"/>
                  </a:cxn>
                  <a:cxn ang="0">
                    <a:pos x="36" y="564"/>
                  </a:cxn>
                  <a:cxn ang="0">
                    <a:pos x="77" y="568"/>
                  </a:cxn>
                  <a:cxn ang="0">
                    <a:pos x="110" y="567"/>
                  </a:cxn>
                  <a:cxn ang="0">
                    <a:pos x="137" y="565"/>
                  </a:cxn>
                  <a:cxn ang="0">
                    <a:pos x="167" y="564"/>
                  </a:cxn>
                  <a:cxn ang="0">
                    <a:pos x="207" y="565"/>
                  </a:cxn>
                  <a:cxn ang="0">
                    <a:pos x="250" y="549"/>
                  </a:cxn>
                  <a:cxn ang="0">
                    <a:pos x="283" y="515"/>
                  </a:cxn>
                  <a:cxn ang="0">
                    <a:pos x="293" y="460"/>
                  </a:cxn>
                  <a:cxn ang="0">
                    <a:pos x="268" y="344"/>
                  </a:cxn>
                  <a:cxn ang="0">
                    <a:pos x="260" y="197"/>
                  </a:cxn>
                  <a:cxn ang="0">
                    <a:pos x="270" y="124"/>
                  </a:cxn>
                  <a:cxn ang="0">
                    <a:pos x="269" y="92"/>
                  </a:cxn>
                  <a:cxn ang="0">
                    <a:pos x="258" y="71"/>
                  </a:cxn>
                  <a:cxn ang="0">
                    <a:pos x="237" y="60"/>
                  </a:cxn>
                  <a:cxn ang="0">
                    <a:pos x="212" y="59"/>
                  </a:cxn>
                  <a:cxn ang="0">
                    <a:pos x="181" y="66"/>
                  </a:cxn>
                  <a:cxn ang="0">
                    <a:pos x="150" y="70"/>
                  </a:cxn>
                  <a:cxn ang="0">
                    <a:pos x="130" y="59"/>
                  </a:cxn>
                </a:cxnLst>
                <a:rect l="0" t="0" r="r" b="b"/>
                <a:pathLst>
                  <a:path w="293" h="568">
                    <a:moveTo>
                      <a:pt x="127" y="45"/>
                    </a:moveTo>
                    <a:lnTo>
                      <a:pt x="128" y="25"/>
                    </a:lnTo>
                    <a:lnTo>
                      <a:pt x="128" y="9"/>
                    </a:lnTo>
                    <a:lnTo>
                      <a:pt x="125" y="0"/>
                    </a:lnTo>
                    <a:lnTo>
                      <a:pt x="114" y="3"/>
                    </a:lnTo>
                    <a:lnTo>
                      <a:pt x="106" y="10"/>
                    </a:lnTo>
                    <a:lnTo>
                      <a:pt x="98" y="17"/>
                    </a:lnTo>
                    <a:lnTo>
                      <a:pt x="90" y="27"/>
                    </a:lnTo>
                    <a:lnTo>
                      <a:pt x="83" y="36"/>
                    </a:lnTo>
                    <a:lnTo>
                      <a:pt x="76" y="47"/>
                    </a:lnTo>
                    <a:lnTo>
                      <a:pt x="71" y="59"/>
                    </a:lnTo>
                    <a:lnTo>
                      <a:pt x="68" y="70"/>
                    </a:lnTo>
                    <a:lnTo>
                      <a:pt x="67" y="83"/>
                    </a:lnTo>
                    <a:lnTo>
                      <a:pt x="67" y="105"/>
                    </a:lnTo>
                    <a:lnTo>
                      <a:pt x="66" y="121"/>
                    </a:lnTo>
                    <a:lnTo>
                      <a:pt x="64" y="135"/>
                    </a:lnTo>
                    <a:lnTo>
                      <a:pt x="61" y="146"/>
                    </a:lnTo>
                    <a:lnTo>
                      <a:pt x="54" y="159"/>
                    </a:lnTo>
                    <a:lnTo>
                      <a:pt x="46" y="172"/>
                    </a:lnTo>
                    <a:lnTo>
                      <a:pt x="43" y="183"/>
                    </a:lnTo>
                    <a:lnTo>
                      <a:pt x="51" y="190"/>
                    </a:lnTo>
                    <a:lnTo>
                      <a:pt x="58" y="192"/>
                    </a:lnTo>
                    <a:lnTo>
                      <a:pt x="63" y="195"/>
                    </a:lnTo>
                    <a:lnTo>
                      <a:pt x="69" y="196"/>
                    </a:lnTo>
                    <a:lnTo>
                      <a:pt x="74" y="198"/>
                    </a:lnTo>
                    <a:lnTo>
                      <a:pt x="78" y="200"/>
                    </a:lnTo>
                    <a:lnTo>
                      <a:pt x="83" y="203"/>
                    </a:lnTo>
                    <a:lnTo>
                      <a:pt x="87" y="206"/>
                    </a:lnTo>
                    <a:lnTo>
                      <a:pt x="93" y="210"/>
                    </a:lnTo>
                    <a:lnTo>
                      <a:pt x="99" y="213"/>
                    </a:lnTo>
                    <a:lnTo>
                      <a:pt x="106" y="218"/>
                    </a:lnTo>
                    <a:lnTo>
                      <a:pt x="114" y="223"/>
                    </a:lnTo>
                    <a:lnTo>
                      <a:pt x="121" y="232"/>
                    </a:lnTo>
                    <a:lnTo>
                      <a:pt x="128" y="242"/>
                    </a:lnTo>
                    <a:lnTo>
                      <a:pt x="135" y="257"/>
                    </a:lnTo>
                    <a:lnTo>
                      <a:pt x="140" y="275"/>
                    </a:lnTo>
                    <a:lnTo>
                      <a:pt x="144" y="299"/>
                    </a:lnTo>
                    <a:lnTo>
                      <a:pt x="147" y="354"/>
                    </a:lnTo>
                    <a:lnTo>
                      <a:pt x="145" y="405"/>
                    </a:lnTo>
                    <a:lnTo>
                      <a:pt x="142" y="448"/>
                    </a:lnTo>
                    <a:lnTo>
                      <a:pt x="137" y="476"/>
                    </a:lnTo>
                    <a:lnTo>
                      <a:pt x="136" y="484"/>
                    </a:lnTo>
                    <a:lnTo>
                      <a:pt x="133" y="492"/>
                    </a:lnTo>
                    <a:lnTo>
                      <a:pt x="130" y="498"/>
                    </a:lnTo>
                    <a:lnTo>
                      <a:pt x="125" y="503"/>
                    </a:lnTo>
                    <a:lnTo>
                      <a:pt x="121" y="507"/>
                    </a:lnTo>
                    <a:lnTo>
                      <a:pt x="114" y="510"/>
                    </a:lnTo>
                    <a:lnTo>
                      <a:pt x="107" y="511"/>
                    </a:lnTo>
                    <a:lnTo>
                      <a:pt x="98" y="511"/>
                    </a:lnTo>
                    <a:lnTo>
                      <a:pt x="87" y="508"/>
                    </a:lnTo>
                    <a:lnTo>
                      <a:pt x="75" y="500"/>
                    </a:lnTo>
                    <a:lnTo>
                      <a:pt x="63" y="489"/>
                    </a:lnTo>
                    <a:lnTo>
                      <a:pt x="54" y="476"/>
                    </a:lnTo>
                    <a:lnTo>
                      <a:pt x="49" y="462"/>
                    </a:lnTo>
                    <a:lnTo>
                      <a:pt x="51" y="447"/>
                    </a:lnTo>
                    <a:lnTo>
                      <a:pt x="59" y="432"/>
                    </a:lnTo>
                    <a:lnTo>
                      <a:pt x="78" y="419"/>
                    </a:lnTo>
                    <a:lnTo>
                      <a:pt x="72" y="412"/>
                    </a:lnTo>
                    <a:lnTo>
                      <a:pt x="66" y="408"/>
                    </a:lnTo>
                    <a:lnTo>
                      <a:pt x="59" y="405"/>
                    </a:lnTo>
                    <a:lnTo>
                      <a:pt x="51" y="407"/>
                    </a:lnTo>
                    <a:lnTo>
                      <a:pt x="43" y="410"/>
                    </a:lnTo>
                    <a:lnTo>
                      <a:pt x="33" y="418"/>
                    </a:lnTo>
                    <a:lnTo>
                      <a:pt x="24" y="431"/>
                    </a:lnTo>
                    <a:lnTo>
                      <a:pt x="15" y="447"/>
                    </a:lnTo>
                    <a:lnTo>
                      <a:pt x="7" y="466"/>
                    </a:lnTo>
                    <a:lnTo>
                      <a:pt x="2" y="486"/>
                    </a:lnTo>
                    <a:lnTo>
                      <a:pt x="0" y="507"/>
                    </a:lnTo>
                    <a:lnTo>
                      <a:pt x="3" y="525"/>
                    </a:lnTo>
                    <a:lnTo>
                      <a:pt x="9" y="541"/>
                    </a:lnTo>
                    <a:lnTo>
                      <a:pt x="21" y="555"/>
                    </a:lnTo>
                    <a:lnTo>
                      <a:pt x="36" y="564"/>
                    </a:lnTo>
                    <a:lnTo>
                      <a:pt x="56" y="568"/>
                    </a:lnTo>
                    <a:lnTo>
                      <a:pt x="77" y="568"/>
                    </a:lnTo>
                    <a:lnTo>
                      <a:pt x="95" y="568"/>
                    </a:lnTo>
                    <a:lnTo>
                      <a:pt x="110" y="567"/>
                    </a:lnTo>
                    <a:lnTo>
                      <a:pt x="124" y="567"/>
                    </a:lnTo>
                    <a:lnTo>
                      <a:pt x="137" y="565"/>
                    </a:lnTo>
                    <a:lnTo>
                      <a:pt x="151" y="564"/>
                    </a:lnTo>
                    <a:lnTo>
                      <a:pt x="167" y="564"/>
                    </a:lnTo>
                    <a:lnTo>
                      <a:pt x="185" y="565"/>
                    </a:lnTo>
                    <a:lnTo>
                      <a:pt x="207" y="565"/>
                    </a:lnTo>
                    <a:lnTo>
                      <a:pt x="229" y="560"/>
                    </a:lnTo>
                    <a:lnTo>
                      <a:pt x="250" y="549"/>
                    </a:lnTo>
                    <a:lnTo>
                      <a:pt x="268" y="534"/>
                    </a:lnTo>
                    <a:lnTo>
                      <a:pt x="283" y="515"/>
                    </a:lnTo>
                    <a:lnTo>
                      <a:pt x="291" y="489"/>
                    </a:lnTo>
                    <a:lnTo>
                      <a:pt x="293" y="460"/>
                    </a:lnTo>
                    <a:lnTo>
                      <a:pt x="287" y="424"/>
                    </a:lnTo>
                    <a:lnTo>
                      <a:pt x="268" y="344"/>
                    </a:lnTo>
                    <a:lnTo>
                      <a:pt x="260" y="266"/>
                    </a:lnTo>
                    <a:lnTo>
                      <a:pt x="260" y="197"/>
                    </a:lnTo>
                    <a:lnTo>
                      <a:pt x="267" y="144"/>
                    </a:lnTo>
                    <a:lnTo>
                      <a:pt x="270" y="124"/>
                    </a:lnTo>
                    <a:lnTo>
                      <a:pt x="272" y="107"/>
                    </a:lnTo>
                    <a:lnTo>
                      <a:pt x="269" y="92"/>
                    </a:lnTo>
                    <a:lnTo>
                      <a:pt x="265" y="81"/>
                    </a:lnTo>
                    <a:lnTo>
                      <a:pt x="258" y="71"/>
                    </a:lnTo>
                    <a:lnTo>
                      <a:pt x="249" y="65"/>
                    </a:lnTo>
                    <a:lnTo>
                      <a:pt x="237" y="60"/>
                    </a:lnTo>
                    <a:lnTo>
                      <a:pt x="226" y="58"/>
                    </a:lnTo>
                    <a:lnTo>
                      <a:pt x="212" y="59"/>
                    </a:lnTo>
                    <a:lnTo>
                      <a:pt x="197" y="62"/>
                    </a:lnTo>
                    <a:lnTo>
                      <a:pt x="181" y="66"/>
                    </a:lnTo>
                    <a:lnTo>
                      <a:pt x="165" y="69"/>
                    </a:lnTo>
                    <a:lnTo>
                      <a:pt x="150" y="70"/>
                    </a:lnTo>
                    <a:lnTo>
                      <a:pt x="138" y="67"/>
                    </a:lnTo>
                    <a:lnTo>
                      <a:pt x="130" y="59"/>
                    </a:lnTo>
                    <a:lnTo>
                      <a:pt x="127" y="45"/>
                    </a:lnTo>
                    <a:close/>
                  </a:path>
                </a:pathLst>
              </a:custGeom>
              <a:solidFill>
                <a:srgbClr val="00E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32" name="Freeform 336">
                <a:extLst>
                  <a:ext uri="{FF2B5EF4-FFF2-40B4-BE49-F238E27FC236}">
                    <a16:creationId xmlns:a16="http://schemas.microsoft.com/office/drawing/2014/main" id="{29DA3E4E-13C2-41B7-8891-D987AEC97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3" y="4041"/>
                <a:ext cx="215" cy="276"/>
              </a:xfrm>
              <a:custGeom>
                <a:avLst/>
                <a:gdLst/>
                <a:ahLst/>
                <a:cxnLst>
                  <a:cxn ang="0">
                    <a:pos x="163" y="131"/>
                  </a:cxn>
                  <a:cxn ang="0">
                    <a:pos x="152" y="147"/>
                  </a:cxn>
                  <a:cxn ang="0">
                    <a:pos x="164" y="162"/>
                  </a:cxn>
                  <a:cxn ang="0">
                    <a:pos x="191" y="184"/>
                  </a:cxn>
                  <a:cxn ang="0">
                    <a:pos x="202" y="216"/>
                  </a:cxn>
                  <a:cxn ang="0">
                    <a:pos x="203" y="246"/>
                  </a:cxn>
                  <a:cxn ang="0">
                    <a:pos x="191" y="323"/>
                  </a:cxn>
                  <a:cxn ang="0">
                    <a:pos x="172" y="401"/>
                  </a:cxn>
                  <a:cxn ang="0">
                    <a:pos x="154" y="437"/>
                  </a:cxn>
                  <a:cxn ang="0">
                    <a:pos x="122" y="480"/>
                  </a:cxn>
                  <a:cxn ang="0">
                    <a:pos x="77" y="491"/>
                  </a:cxn>
                  <a:cxn ang="0">
                    <a:pos x="51" y="454"/>
                  </a:cxn>
                  <a:cxn ang="0">
                    <a:pos x="70" y="417"/>
                  </a:cxn>
                  <a:cxn ang="0">
                    <a:pos x="100" y="405"/>
                  </a:cxn>
                  <a:cxn ang="0">
                    <a:pos x="72" y="387"/>
                  </a:cxn>
                  <a:cxn ang="0">
                    <a:pos x="35" y="395"/>
                  </a:cxn>
                  <a:cxn ang="0">
                    <a:pos x="10" y="433"/>
                  </a:cxn>
                  <a:cxn ang="0">
                    <a:pos x="1" y="501"/>
                  </a:cxn>
                  <a:cxn ang="0">
                    <a:pos x="49" y="546"/>
                  </a:cxn>
                  <a:cxn ang="0">
                    <a:pos x="123" y="552"/>
                  </a:cxn>
                  <a:cxn ang="0">
                    <a:pos x="169" y="549"/>
                  </a:cxn>
                  <a:cxn ang="0">
                    <a:pos x="199" y="546"/>
                  </a:cxn>
                  <a:cxn ang="0">
                    <a:pos x="249" y="541"/>
                  </a:cxn>
                  <a:cxn ang="0">
                    <a:pos x="289" y="507"/>
                  </a:cxn>
                  <a:cxn ang="0">
                    <a:pos x="292" y="436"/>
                  </a:cxn>
                  <a:cxn ang="0">
                    <a:pos x="308" y="371"/>
                  </a:cxn>
                  <a:cxn ang="0">
                    <a:pos x="345" y="319"/>
                  </a:cxn>
                  <a:cxn ang="0">
                    <a:pos x="389" y="287"/>
                  </a:cxn>
                  <a:cxn ang="0">
                    <a:pos x="419" y="265"/>
                  </a:cxn>
                  <a:cxn ang="0">
                    <a:pos x="429" y="240"/>
                  </a:cxn>
                  <a:cxn ang="0">
                    <a:pos x="424" y="201"/>
                  </a:cxn>
                  <a:cxn ang="0">
                    <a:pos x="397" y="164"/>
                  </a:cxn>
                  <a:cxn ang="0">
                    <a:pos x="351" y="142"/>
                  </a:cxn>
                  <a:cxn ang="0">
                    <a:pos x="321" y="108"/>
                  </a:cxn>
                  <a:cxn ang="0">
                    <a:pos x="322" y="63"/>
                  </a:cxn>
                  <a:cxn ang="0">
                    <a:pos x="342" y="22"/>
                  </a:cxn>
                  <a:cxn ang="0">
                    <a:pos x="340" y="2"/>
                  </a:cxn>
                  <a:cxn ang="0">
                    <a:pos x="299" y="7"/>
                  </a:cxn>
                  <a:cxn ang="0">
                    <a:pos x="259" y="35"/>
                  </a:cxn>
                  <a:cxn ang="0">
                    <a:pos x="232" y="67"/>
                  </a:cxn>
                  <a:cxn ang="0">
                    <a:pos x="214" y="95"/>
                  </a:cxn>
                  <a:cxn ang="0">
                    <a:pos x="194" y="113"/>
                  </a:cxn>
                  <a:cxn ang="0">
                    <a:pos x="173" y="124"/>
                  </a:cxn>
                </a:cxnLst>
                <a:rect l="0" t="0" r="r" b="b"/>
                <a:pathLst>
                  <a:path w="429" h="552">
                    <a:moveTo>
                      <a:pt x="173" y="124"/>
                    </a:moveTo>
                    <a:lnTo>
                      <a:pt x="168" y="126"/>
                    </a:lnTo>
                    <a:lnTo>
                      <a:pt x="163" y="131"/>
                    </a:lnTo>
                    <a:lnTo>
                      <a:pt x="157" y="135"/>
                    </a:lnTo>
                    <a:lnTo>
                      <a:pt x="154" y="141"/>
                    </a:lnTo>
                    <a:lnTo>
                      <a:pt x="152" y="147"/>
                    </a:lnTo>
                    <a:lnTo>
                      <a:pt x="152" y="152"/>
                    </a:lnTo>
                    <a:lnTo>
                      <a:pt x="156" y="157"/>
                    </a:lnTo>
                    <a:lnTo>
                      <a:pt x="164" y="162"/>
                    </a:lnTo>
                    <a:lnTo>
                      <a:pt x="175" y="167"/>
                    </a:lnTo>
                    <a:lnTo>
                      <a:pt x="183" y="174"/>
                    </a:lnTo>
                    <a:lnTo>
                      <a:pt x="191" y="184"/>
                    </a:lnTo>
                    <a:lnTo>
                      <a:pt x="195" y="194"/>
                    </a:lnTo>
                    <a:lnTo>
                      <a:pt x="200" y="205"/>
                    </a:lnTo>
                    <a:lnTo>
                      <a:pt x="202" y="216"/>
                    </a:lnTo>
                    <a:lnTo>
                      <a:pt x="205" y="225"/>
                    </a:lnTo>
                    <a:lnTo>
                      <a:pt x="205" y="233"/>
                    </a:lnTo>
                    <a:lnTo>
                      <a:pt x="203" y="246"/>
                    </a:lnTo>
                    <a:lnTo>
                      <a:pt x="200" y="266"/>
                    </a:lnTo>
                    <a:lnTo>
                      <a:pt x="195" y="293"/>
                    </a:lnTo>
                    <a:lnTo>
                      <a:pt x="191" y="323"/>
                    </a:lnTo>
                    <a:lnTo>
                      <a:pt x="184" y="353"/>
                    </a:lnTo>
                    <a:lnTo>
                      <a:pt x="178" y="380"/>
                    </a:lnTo>
                    <a:lnTo>
                      <a:pt x="172" y="401"/>
                    </a:lnTo>
                    <a:lnTo>
                      <a:pt x="167" y="414"/>
                    </a:lnTo>
                    <a:lnTo>
                      <a:pt x="161" y="423"/>
                    </a:lnTo>
                    <a:lnTo>
                      <a:pt x="154" y="437"/>
                    </a:lnTo>
                    <a:lnTo>
                      <a:pt x="145" y="452"/>
                    </a:lnTo>
                    <a:lnTo>
                      <a:pt x="134" y="467"/>
                    </a:lnTo>
                    <a:lnTo>
                      <a:pt x="122" y="480"/>
                    </a:lnTo>
                    <a:lnTo>
                      <a:pt x="109" y="490"/>
                    </a:lnTo>
                    <a:lnTo>
                      <a:pt x="93" y="495"/>
                    </a:lnTo>
                    <a:lnTo>
                      <a:pt x="77" y="491"/>
                    </a:lnTo>
                    <a:lnTo>
                      <a:pt x="63" y="482"/>
                    </a:lnTo>
                    <a:lnTo>
                      <a:pt x="54" y="469"/>
                    </a:lnTo>
                    <a:lnTo>
                      <a:pt x="51" y="454"/>
                    </a:lnTo>
                    <a:lnTo>
                      <a:pt x="54" y="439"/>
                    </a:lnTo>
                    <a:lnTo>
                      <a:pt x="60" y="427"/>
                    </a:lnTo>
                    <a:lnTo>
                      <a:pt x="70" y="417"/>
                    </a:lnTo>
                    <a:lnTo>
                      <a:pt x="85" y="413"/>
                    </a:lnTo>
                    <a:lnTo>
                      <a:pt x="102" y="416"/>
                    </a:lnTo>
                    <a:lnTo>
                      <a:pt x="100" y="405"/>
                    </a:lnTo>
                    <a:lnTo>
                      <a:pt x="94" y="395"/>
                    </a:lnTo>
                    <a:lnTo>
                      <a:pt x="84" y="391"/>
                    </a:lnTo>
                    <a:lnTo>
                      <a:pt x="72" y="387"/>
                    </a:lnTo>
                    <a:lnTo>
                      <a:pt x="60" y="389"/>
                    </a:lnTo>
                    <a:lnTo>
                      <a:pt x="47" y="391"/>
                    </a:lnTo>
                    <a:lnTo>
                      <a:pt x="35" y="395"/>
                    </a:lnTo>
                    <a:lnTo>
                      <a:pt x="26" y="404"/>
                    </a:lnTo>
                    <a:lnTo>
                      <a:pt x="18" y="416"/>
                    </a:lnTo>
                    <a:lnTo>
                      <a:pt x="10" y="433"/>
                    </a:lnTo>
                    <a:lnTo>
                      <a:pt x="4" y="455"/>
                    </a:lnTo>
                    <a:lnTo>
                      <a:pt x="0" y="478"/>
                    </a:lnTo>
                    <a:lnTo>
                      <a:pt x="1" y="501"/>
                    </a:lnTo>
                    <a:lnTo>
                      <a:pt x="9" y="522"/>
                    </a:lnTo>
                    <a:lnTo>
                      <a:pt x="24" y="537"/>
                    </a:lnTo>
                    <a:lnTo>
                      <a:pt x="49" y="546"/>
                    </a:lnTo>
                    <a:lnTo>
                      <a:pt x="78" y="550"/>
                    </a:lnTo>
                    <a:lnTo>
                      <a:pt x="102" y="552"/>
                    </a:lnTo>
                    <a:lnTo>
                      <a:pt x="123" y="552"/>
                    </a:lnTo>
                    <a:lnTo>
                      <a:pt x="141" y="551"/>
                    </a:lnTo>
                    <a:lnTo>
                      <a:pt x="156" y="550"/>
                    </a:lnTo>
                    <a:lnTo>
                      <a:pt x="169" y="549"/>
                    </a:lnTo>
                    <a:lnTo>
                      <a:pt x="179" y="546"/>
                    </a:lnTo>
                    <a:lnTo>
                      <a:pt x="187" y="546"/>
                    </a:lnTo>
                    <a:lnTo>
                      <a:pt x="199" y="546"/>
                    </a:lnTo>
                    <a:lnTo>
                      <a:pt x="215" y="546"/>
                    </a:lnTo>
                    <a:lnTo>
                      <a:pt x="232" y="545"/>
                    </a:lnTo>
                    <a:lnTo>
                      <a:pt x="249" y="541"/>
                    </a:lnTo>
                    <a:lnTo>
                      <a:pt x="267" y="534"/>
                    </a:lnTo>
                    <a:lnTo>
                      <a:pt x="279" y="523"/>
                    </a:lnTo>
                    <a:lnTo>
                      <a:pt x="289" y="507"/>
                    </a:lnTo>
                    <a:lnTo>
                      <a:pt x="291" y="485"/>
                    </a:lnTo>
                    <a:lnTo>
                      <a:pt x="290" y="460"/>
                    </a:lnTo>
                    <a:lnTo>
                      <a:pt x="292" y="436"/>
                    </a:lnTo>
                    <a:lnTo>
                      <a:pt x="295" y="413"/>
                    </a:lnTo>
                    <a:lnTo>
                      <a:pt x="301" y="391"/>
                    </a:lnTo>
                    <a:lnTo>
                      <a:pt x="308" y="371"/>
                    </a:lnTo>
                    <a:lnTo>
                      <a:pt x="319" y="352"/>
                    </a:lnTo>
                    <a:lnTo>
                      <a:pt x="330" y="334"/>
                    </a:lnTo>
                    <a:lnTo>
                      <a:pt x="345" y="319"/>
                    </a:lnTo>
                    <a:lnTo>
                      <a:pt x="360" y="307"/>
                    </a:lnTo>
                    <a:lnTo>
                      <a:pt x="375" y="296"/>
                    </a:lnTo>
                    <a:lnTo>
                      <a:pt x="389" y="287"/>
                    </a:lnTo>
                    <a:lnTo>
                      <a:pt x="400" y="279"/>
                    </a:lnTo>
                    <a:lnTo>
                      <a:pt x="411" y="272"/>
                    </a:lnTo>
                    <a:lnTo>
                      <a:pt x="419" y="265"/>
                    </a:lnTo>
                    <a:lnTo>
                      <a:pt x="424" y="258"/>
                    </a:lnTo>
                    <a:lnTo>
                      <a:pt x="428" y="250"/>
                    </a:lnTo>
                    <a:lnTo>
                      <a:pt x="429" y="240"/>
                    </a:lnTo>
                    <a:lnTo>
                      <a:pt x="429" y="228"/>
                    </a:lnTo>
                    <a:lnTo>
                      <a:pt x="428" y="215"/>
                    </a:lnTo>
                    <a:lnTo>
                      <a:pt x="424" y="201"/>
                    </a:lnTo>
                    <a:lnTo>
                      <a:pt x="418" y="187"/>
                    </a:lnTo>
                    <a:lnTo>
                      <a:pt x="409" y="174"/>
                    </a:lnTo>
                    <a:lnTo>
                      <a:pt x="397" y="164"/>
                    </a:lnTo>
                    <a:lnTo>
                      <a:pt x="382" y="157"/>
                    </a:lnTo>
                    <a:lnTo>
                      <a:pt x="366" y="151"/>
                    </a:lnTo>
                    <a:lnTo>
                      <a:pt x="351" y="142"/>
                    </a:lnTo>
                    <a:lnTo>
                      <a:pt x="338" y="133"/>
                    </a:lnTo>
                    <a:lnTo>
                      <a:pt x="328" y="120"/>
                    </a:lnTo>
                    <a:lnTo>
                      <a:pt x="321" y="108"/>
                    </a:lnTo>
                    <a:lnTo>
                      <a:pt x="317" y="94"/>
                    </a:lnTo>
                    <a:lnTo>
                      <a:pt x="317" y="79"/>
                    </a:lnTo>
                    <a:lnTo>
                      <a:pt x="322" y="63"/>
                    </a:lnTo>
                    <a:lnTo>
                      <a:pt x="329" y="48"/>
                    </a:lnTo>
                    <a:lnTo>
                      <a:pt x="336" y="34"/>
                    </a:lnTo>
                    <a:lnTo>
                      <a:pt x="342" y="22"/>
                    </a:lnTo>
                    <a:lnTo>
                      <a:pt x="345" y="13"/>
                    </a:lnTo>
                    <a:lnTo>
                      <a:pt x="345" y="6"/>
                    </a:lnTo>
                    <a:lnTo>
                      <a:pt x="340" y="2"/>
                    </a:lnTo>
                    <a:lnTo>
                      <a:pt x="331" y="0"/>
                    </a:lnTo>
                    <a:lnTo>
                      <a:pt x="316" y="3"/>
                    </a:lnTo>
                    <a:lnTo>
                      <a:pt x="299" y="7"/>
                    </a:lnTo>
                    <a:lnTo>
                      <a:pt x="283" y="15"/>
                    </a:lnTo>
                    <a:lnTo>
                      <a:pt x="270" y="25"/>
                    </a:lnTo>
                    <a:lnTo>
                      <a:pt x="259" y="35"/>
                    </a:lnTo>
                    <a:lnTo>
                      <a:pt x="248" y="45"/>
                    </a:lnTo>
                    <a:lnTo>
                      <a:pt x="239" y="57"/>
                    </a:lnTo>
                    <a:lnTo>
                      <a:pt x="232" y="67"/>
                    </a:lnTo>
                    <a:lnTo>
                      <a:pt x="225" y="78"/>
                    </a:lnTo>
                    <a:lnTo>
                      <a:pt x="220" y="87"/>
                    </a:lnTo>
                    <a:lnTo>
                      <a:pt x="214" y="95"/>
                    </a:lnTo>
                    <a:lnTo>
                      <a:pt x="207" y="102"/>
                    </a:lnTo>
                    <a:lnTo>
                      <a:pt x="201" y="108"/>
                    </a:lnTo>
                    <a:lnTo>
                      <a:pt x="194" y="113"/>
                    </a:lnTo>
                    <a:lnTo>
                      <a:pt x="188" y="118"/>
                    </a:lnTo>
                    <a:lnTo>
                      <a:pt x="182" y="121"/>
                    </a:lnTo>
                    <a:lnTo>
                      <a:pt x="173" y="124"/>
                    </a:lnTo>
                    <a:close/>
                  </a:path>
                </a:pathLst>
              </a:custGeom>
              <a:solidFill>
                <a:srgbClr val="00E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33" name="Freeform 337">
                <a:extLst>
                  <a:ext uri="{FF2B5EF4-FFF2-40B4-BE49-F238E27FC236}">
                    <a16:creationId xmlns:a16="http://schemas.microsoft.com/office/drawing/2014/main" id="{48239449-6C60-43F1-8E5D-A05EFE51F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8" y="3524"/>
                <a:ext cx="325" cy="156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12" y="156"/>
                  </a:cxn>
                  <a:cxn ang="0">
                    <a:pos x="31" y="194"/>
                  </a:cxn>
                  <a:cxn ang="0">
                    <a:pos x="54" y="228"/>
                  </a:cxn>
                  <a:cxn ang="0">
                    <a:pos x="70" y="249"/>
                  </a:cxn>
                  <a:cxn ang="0">
                    <a:pos x="89" y="263"/>
                  </a:cxn>
                  <a:cxn ang="0">
                    <a:pos x="113" y="279"/>
                  </a:cxn>
                  <a:cxn ang="0">
                    <a:pos x="141" y="294"/>
                  </a:cxn>
                  <a:cxn ang="0">
                    <a:pos x="169" y="306"/>
                  </a:cxn>
                  <a:cxn ang="0">
                    <a:pos x="197" y="314"/>
                  </a:cxn>
                  <a:cxn ang="0">
                    <a:pos x="223" y="315"/>
                  </a:cxn>
                  <a:cxn ang="0">
                    <a:pos x="244" y="307"/>
                  </a:cxn>
                  <a:cxn ang="0">
                    <a:pos x="256" y="279"/>
                  </a:cxn>
                  <a:cxn ang="0">
                    <a:pos x="266" y="237"/>
                  </a:cxn>
                  <a:cxn ang="0">
                    <a:pos x="287" y="215"/>
                  </a:cxn>
                  <a:cxn ang="0">
                    <a:pos x="311" y="195"/>
                  </a:cxn>
                  <a:cxn ang="0">
                    <a:pos x="337" y="173"/>
                  </a:cxn>
                  <a:cxn ang="0">
                    <a:pos x="355" y="159"/>
                  </a:cxn>
                  <a:cxn ang="0">
                    <a:pos x="371" y="157"/>
                  </a:cxn>
                  <a:cxn ang="0">
                    <a:pos x="400" y="149"/>
                  </a:cxn>
                  <a:cxn ang="0">
                    <a:pos x="428" y="136"/>
                  </a:cxn>
                  <a:cxn ang="0">
                    <a:pos x="451" y="123"/>
                  </a:cxn>
                  <a:cxn ang="0">
                    <a:pos x="471" y="111"/>
                  </a:cxn>
                  <a:cxn ang="0">
                    <a:pos x="501" y="96"/>
                  </a:cxn>
                  <a:cxn ang="0">
                    <a:pos x="538" y="82"/>
                  </a:cxn>
                  <a:cxn ang="0">
                    <a:pos x="568" y="76"/>
                  </a:cxn>
                  <a:cxn ang="0">
                    <a:pos x="586" y="79"/>
                  </a:cxn>
                  <a:cxn ang="0">
                    <a:pos x="599" y="83"/>
                  </a:cxn>
                  <a:cxn ang="0">
                    <a:pos x="610" y="89"/>
                  </a:cxn>
                  <a:cxn ang="0">
                    <a:pos x="619" y="95"/>
                  </a:cxn>
                  <a:cxn ang="0">
                    <a:pos x="629" y="102"/>
                  </a:cxn>
                  <a:cxn ang="0">
                    <a:pos x="640" y="104"/>
                  </a:cxn>
                  <a:cxn ang="0">
                    <a:pos x="648" y="99"/>
                  </a:cxn>
                  <a:cxn ang="0">
                    <a:pos x="648" y="87"/>
                  </a:cxn>
                  <a:cxn ang="0">
                    <a:pos x="634" y="63"/>
                  </a:cxn>
                  <a:cxn ang="0">
                    <a:pos x="610" y="41"/>
                  </a:cxn>
                  <a:cxn ang="0">
                    <a:pos x="580" y="25"/>
                  </a:cxn>
                  <a:cxn ang="0">
                    <a:pos x="549" y="14"/>
                  </a:cxn>
                  <a:cxn ang="0">
                    <a:pos x="518" y="10"/>
                  </a:cxn>
                  <a:cxn ang="0">
                    <a:pos x="481" y="6"/>
                  </a:cxn>
                  <a:cxn ang="0">
                    <a:pos x="443" y="4"/>
                  </a:cxn>
                  <a:cxn ang="0">
                    <a:pos x="412" y="4"/>
                  </a:cxn>
                  <a:cxn ang="0">
                    <a:pos x="396" y="4"/>
                  </a:cxn>
                  <a:cxn ang="0">
                    <a:pos x="380" y="3"/>
                  </a:cxn>
                  <a:cxn ang="0">
                    <a:pos x="357" y="0"/>
                  </a:cxn>
                  <a:cxn ang="0">
                    <a:pos x="329" y="0"/>
                  </a:cxn>
                  <a:cxn ang="0">
                    <a:pos x="301" y="0"/>
                  </a:cxn>
                  <a:cxn ang="0">
                    <a:pos x="271" y="5"/>
                  </a:cxn>
                  <a:cxn ang="0">
                    <a:pos x="243" y="13"/>
                  </a:cxn>
                  <a:cxn ang="0">
                    <a:pos x="220" y="26"/>
                  </a:cxn>
                  <a:cxn ang="0">
                    <a:pos x="198" y="35"/>
                  </a:cxn>
                  <a:cxn ang="0">
                    <a:pos x="169" y="38"/>
                  </a:cxn>
                  <a:cxn ang="0">
                    <a:pos x="141" y="44"/>
                  </a:cxn>
                  <a:cxn ang="0">
                    <a:pos x="115" y="56"/>
                  </a:cxn>
                  <a:cxn ang="0">
                    <a:pos x="93" y="71"/>
                  </a:cxn>
                  <a:cxn ang="0">
                    <a:pos x="63" y="89"/>
                  </a:cxn>
                  <a:cxn ang="0">
                    <a:pos x="31" y="104"/>
                  </a:cxn>
                  <a:cxn ang="0">
                    <a:pos x="7" y="113"/>
                  </a:cxn>
                </a:cxnLst>
                <a:rect l="0" t="0" r="r" b="b"/>
                <a:pathLst>
                  <a:path w="649" h="315">
                    <a:moveTo>
                      <a:pt x="0" y="114"/>
                    </a:moveTo>
                    <a:lnTo>
                      <a:pt x="0" y="125"/>
                    </a:lnTo>
                    <a:lnTo>
                      <a:pt x="5" y="139"/>
                    </a:lnTo>
                    <a:lnTo>
                      <a:pt x="12" y="156"/>
                    </a:lnTo>
                    <a:lnTo>
                      <a:pt x="21" y="174"/>
                    </a:lnTo>
                    <a:lnTo>
                      <a:pt x="31" y="194"/>
                    </a:lnTo>
                    <a:lnTo>
                      <a:pt x="43" y="212"/>
                    </a:lnTo>
                    <a:lnTo>
                      <a:pt x="54" y="228"/>
                    </a:lnTo>
                    <a:lnTo>
                      <a:pt x="65" y="242"/>
                    </a:lnTo>
                    <a:lnTo>
                      <a:pt x="70" y="249"/>
                    </a:lnTo>
                    <a:lnTo>
                      <a:pt x="80" y="256"/>
                    </a:lnTo>
                    <a:lnTo>
                      <a:pt x="89" y="263"/>
                    </a:lnTo>
                    <a:lnTo>
                      <a:pt x="100" y="271"/>
                    </a:lnTo>
                    <a:lnTo>
                      <a:pt x="113" y="279"/>
                    </a:lnTo>
                    <a:lnTo>
                      <a:pt x="126" y="287"/>
                    </a:lnTo>
                    <a:lnTo>
                      <a:pt x="141" y="294"/>
                    </a:lnTo>
                    <a:lnTo>
                      <a:pt x="154" y="300"/>
                    </a:lnTo>
                    <a:lnTo>
                      <a:pt x="169" y="306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1" y="315"/>
                    </a:lnTo>
                    <a:lnTo>
                      <a:pt x="223" y="315"/>
                    </a:lnTo>
                    <a:lnTo>
                      <a:pt x="235" y="311"/>
                    </a:lnTo>
                    <a:lnTo>
                      <a:pt x="244" y="307"/>
                    </a:lnTo>
                    <a:lnTo>
                      <a:pt x="252" y="300"/>
                    </a:lnTo>
                    <a:lnTo>
                      <a:pt x="256" y="279"/>
                    </a:lnTo>
                    <a:lnTo>
                      <a:pt x="260" y="257"/>
                    </a:lnTo>
                    <a:lnTo>
                      <a:pt x="266" y="237"/>
                    </a:lnTo>
                    <a:lnTo>
                      <a:pt x="278" y="222"/>
                    </a:lnTo>
                    <a:lnTo>
                      <a:pt x="287" y="215"/>
                    </a:lnTo>
                    <a:lnTo>
                      <a:pt x="298" y="205"/>
                    </a:lnTo>
                    <a:lnTo>
                      <a:pt x="311" y="195"/>
                    </a:lnTo>
                    <a:lnTo>
                      <a:pt x="325" y="184"/>
                    </a:lnTo>
                    <a:lnTo>
                      <a:pt x="337" y="173"/>
                    </a:lnTo>
                    <a:lnTo>
                      <a:pt x="348" y="165"/>
                    </a:lnTo>
                    <a:lnTo>
                      <a:pt x="355" y="159"/>
                    </a:lnTo>
                    <a:lnTo>
                      <a:pt x="357" y="157"/>
                    </a:lnTo>
                    <a:lnTo>
                      <a:pt x="371" y="157"/>
                    </a:lnTo>
                    <a:lnTo>
                      <a:pt x="385" y="154"/>
                    </a:lnTo>
                    <a:lnTo>
                      <a:pt x="400" y="149"/>
                    </a:lnTo>
                    <a:lnTo>
                      <a:pt x="415" y="143"/>
                    </a:lnTo>
                    <a:lnTo>
                      <a:pt x="428" y="136"/>
                    </a:lnTo>
                    <a:lnTo>
                      <a:pt x="441" y="129"/>
                    </a:lnTo>
                    <a:lnTo>
                      <a:pt x="451" y="123"/>
                    </a:lnTo>
                    <a:lnTo>
                      <a:pt x="461" y="117"/>
                    </a:lnTo>
                    <a:lnTo>
                      <a:pt x="471" y="111"/>
                    </a:lnTo>
                    <a:lnTo>
                      <a:pt x="485" y="103"/>
                    </a:lnTo>
                    <a:lnTo>
                      <a:pt x="501" y="96"/>
                    </a:lnTo>
                    <a:lnTo>
                      <a:pt x="519" y="89"/>
                    </a:lnTo>
                    <a:lnTo>
                      <a:pt x="538" y="82"/>
                    </a:lnTo>
                    <a:lnTo>
                      <a:pt x="554" y="79"/>
                    </a:lnTo>
                    <a:lnTo>
                      <a:pt x="568" y="76"/>
                    </a:lnTo>
                    <a:lnTo>
                      <a:pt x="578" y="76"/>
                    </a:lnTo>
                    <a:lnTo>
                      <a:pt x="586" y="79"/>
                    </a:lnTo>
                    <a:lnTo>
                      <a:pt x="593" y="81"/>
                    </a:lnTo>
                    <a:lnTo>
                      <a:pt x="599" y="83"/>
                    </a:lnTo>
                    <a:lnTo>
                      <a:pt x="604" y="86"/>
                    </a:lnTo>
                    <a:lnTo>
                      <a:pt x="610" y="89"/>
                    </a:lnTo>
                    <a:lnTo>
                      <a:pt x="615" y="91"/>
                    </a:lnTo>
                    <a:lnTo>
                      <a:pt x="619" y="95"/>
                    </a:lnTo>
                    <a:lnTo>
                      <a:pt x="624" y="98"/>
                    </a:lnTo>
                    <a:lnTo>
                      <a:pt x="629" y="102"/>
                    </a:lnTo>
                    <a:lnTo>
                      <a:pt x="634" y="104"/>
                    </a:lnTo>
                    <a:lnTo>
                      <a:pt x="640" y="104"/>
                    </a:lnTo>
                    <a:lnTo>
                      <a:pt x="645" y="103"/>
                    </a:lnTo>
                    <a:lnTo>
                      <a:pt x="648" y="99"/>
                    </a:lnTo>
                    <a:lnTo>
                      <a:pt x="649" y="95"/>
                    </a:lnTo>
                    <a:lnTo>
                      <a:pt x="648" y="87"/>
                    </a:lnTo>
                    <a:lnTo>
                      <a:pt x="642" y="75"/>
                    </a:lnTo>
                    <a:lnTo>
                      <a:pt x="634" y="63"/>
                    </a:lnTo>
                    <a:lnTo>
                      <a:pt x="623" y="51"/>
                    </a:lnTo>
                    <a:lnTo>
                      <a:pt x="610" y="41"/>
                    </a:lnTo>
                    <a:lnTo>
                      <a:pt x="595" y="33"/>
                    </a:lnTo>
                    <a:lnTo>
                      <a:pt x="580" y="25"/>
                    </a:lnTo>
                    <a:lnTo>
                      <a:pt x="564" y="19"/>
                    </a:lnTo>
                    <a:lnTo>
                      <a:pt x="549" y="14"/>
                    </a:lnTo>
                    <a:lnTo>
                      <a:pt x="534" y="12"/>
                    </a:lnTo>
                    <a:lnTo>
                      <a:pt x="518" y="10"/>
                    </a:lnTo>
                    <a:lnTo>
                      <a:pt x="501" y="9"/>
                    </a:lnTo>
                    <a:lnTo>
                      <a:pt x="481" y="6"/>
                    </a:lnTo>
                    <a:lnTo>
                      <a:pt x="463" y="5"/>
                    </a:lnTo>
                    <a:lnTo>
                      <a:pt x="443" y="4"/>
                    </a:lnTo>
                    <a:lnTo>
                      <a:pt x="427" y="4"/>
                    </a:lnTo>
                    <a:lnTo>
                      <a:pt x="412" y="4"/>
                    </a:lnTo>
                    <a:lnTo>
                      <a:pt x="402" y="4"/>
                    </a:lnTo>
                    <a:lnTo>
                      <a:pt x="396" y="4"/>
                    </a:lnTo>
                    <a:lnTo>
                      <a:pt x="389" y="4"/>
                    </a:lnTo>
                    <a:lnTo>
                      <a:pt x="380" y="3"/>
                    </a:lnTo>
                    <a:lnTo>
                      <a:pt x="368" y="2"/>
                    </a:lnTo>
                    <a:lnTo>
                      <a:pt x="357" y="0"/>
                    </a:lnTo>
                    <a:lnTo>
                      <a:pt x="343" y="0"/>
                    </a:lnTo>
                    <a:lnTo>
                      <a:pt x="329" y="0"/>
                    </a:lnTo>
                    <a:lnTo>
                      <a:pt x="316" y="0"/>
                    </a:lnTo>
                    <a:lnTo>
                      <a:pt x="301" y="0"/>
                    </a:lnTo>
                    <a:lnTo>
                      <a:pt x="286" y="3"/>
                    </a:lnTo>
                    <a:lnTo>
                      <a:pt x="271" y="5"/>
                    </a:lnTo>
                    <a:lnTo>
                      <a:pt x="257" y="9"/>
                    </a:lnTo>
                    <a:lnTo>
                      <a:pt x="243" y="13"/>
                    </a:lnTo>
                    <a:lnTo>
                      <a:pt x="232" y="19"/>
                    </a:lnTo>
                    <a:lnTo>
                      <a:pt x="220" y="26"/>
                    </a:lnTo>
                    <a:lnTo>
                      <a:pt x="211" y="35"/>
                    </a:lnTo>
                    <a:lnTo>
                      <a:pt x="198" y="35"/>
                    </a:lnTo>
                    <a:lnTo>
                      <a:pt x="184" y="36"/>
                    </a:lnTo>
                    <a:lnTo>
                      <a:pt x="169" y="38"/>
                    </a:lnTo>
                    <a:lnTo>
                      <a:pt x="156" y="41"/>
                    </a:lnTo>
                    <a:lnTo>
                      <a:pt x="141" y="44"/>
                    </a:lnTo>
                    <a:lnTo>
                      <a:pt x="128" y="49"/>
                    </a:lnTo>
                    <a:lnTo>
                      <a:pt x="115" y="56"/>
                    </a:lnTo>
                    <a:lnTo>
                      <a:pt x="105" y="63"/>
                    </a:lnTo>
                    <a:lnTo>
                      <a:pt x="93" y="71"/>
                    </a:lnTo>
                    <a:lnTo>
                      <a:pt x="80" y="80"/>
                    </a:lnTo>
                    <a:lnTo>
                      <a:pt x="63" y="89"/>
                    </a:lnTo>
                    <a:lnTo>
                      <a:pt x="47" y="97"/>
                    </a:lnTo>
                    <a:lnTo>
                      <a:pt x="31" y="104"/>
                    </a:lnTo>
                    <a:lnTo>
                      <a:pt x="17" y="110"/>
                    </a:lnTo>
                    <a:lnTo>
                      <a:pt x="7" y="113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D3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34" name="Freeform 338">
                <a:extLst>
                  <a:ext uri="{FF2B5EF4-FFF2-40B4-BE49-F238E27FC236}">
                    <a16:creationId xmlns:a16="http://schemas.microsoft.com/office/drawing/2014/main" id="{156D8CFD-D628-4AC7-9475-DD5692CA0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" y="4154"/>
                <a:ext cx="25" cy="23"/>
              </a:xfrm>
              <a:custGeom>
                <a:avLst/>
                <a:gdLst/>
                <a:ahLst/>
                <a:cxnLst>
                  <a:cxn ang="0">
                    <a:pos x="3" y="13"/>
                  </a:cxn>
                  <a:cxn ang="0">
                    <a:pos x="0" y="22"/>
                  </a:cxn>
                  <a:cxn ang="0">
                    <a:pos x="0" y="35"/>
                  </a:cxn>
                  <a:cxn ang="0">
                    <a:pos x="5" y="44"/>
                  </a:cxn>
                  <a:cxn ang="0">
                    <a:pos x="14" y="45"/>
                  </a:cxn>
                  <a:cxn ang="0">
                    <a:pos x="23" y="40"/>
                  </a:cxn>
                  <a:cxn ang="0">
                    <a:pos x="29" y="35"/>
                  </a:cxn>
                  <a:cxn ang="0">
                    <a:pos x="35" y="34"/>
                  </a:cxn>
                  <a:cxn ang="0">
                    <a:pos x="43" y="33"/>
                  </a:cxn>
                  <a:cxn ang="0">
                    <a:pos x="50" y="27"/>
                  </a:cxn>
                  <a:cxn ang="0">
                    <a:pos x="50" y="14"/>
                  </a:cxn>
                  <a:cxn ang="0">
                    <a:pos x="45" y="3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15" y="7"/>
                  </a:cxn>
                  <a:cxn ang="0">
                    <a:pos x="8" y="10"/>
                  </a:cxn>
                  <a:cxn ang="0">
                    <a:pos x="3" y="13"/>
                  </a:cxn>
                </a:cxnLst>
                <a:rect l="0" t="0" r="r" b="b"/>
                <a:pathLst>
                  <a:path w="50" h="45">
                    <a:moveTo>
                      <a:pt x="3" y="13"/>
                    </a:moveTo>
                    <a:lnTo>
                      <a:pt x="0" y="22"/>
                    </a:lnTo>
                    <a:lnTo>
                      <a:pt x="0" y="35"/>
                    </a:lnTo>
                    <a:lnTo>
                      <a:pt x="5" y="44"/>
                    </a:lnTo>
                    <a:lnTo>
                      <a:pt x="14" y="45"/>
                    </a:lnTo>
                    <a:lnTo>
                      <a:pt x="23" y="40"/>
                    </a:lnTo>
                    <a:lnTo>
                      <a:pt x="29" y="35"/>
                    </a:lnTo>
                    <a:lnTo>
                      <a:pt x="35" y="34"/>
                    </a:lnTo>
                    <a:lnTo>
                      <a:pt x="43" y="33"/>
                    </a:lnTo>
                    <a:lnTo>
                      <a:pt x="50" y="27"/>
                    </a:lnTo>
                    <a:lnTo>
                      <a:pt x="50" y="14"/>
                    </a:lnTo>
                    <a:lnTo>
                      <a:pt x="45" y="3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15" y="7"/>
                    </a:lnTo>
                    <a:lnTo>
                      <a:pt x="8" y="10"/>
                    </a:lnTo>
                    <a:lnTo>
                      <a:pt x="3" y="13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35" name="Freeform 339">
                <a:extLst>
                  <a:ext uri="{FF2B5EF4-FFF2-40B4-BE49-F238E27FC236}">
                    <a16:creationId xmlns:a16="http://schemas.microsoft.com/office/drawing/2014/main" id="{3400EE35-7C9A-46FB-9112-F1CA64821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" y="4192"/>
                <a:ext cx="30" cy="20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2" y="8"/>
                  </a:cxn>
                  <a:cxn ang="0">
                    <a:pos x="0" y="21"/>
                  </a:cxn>
                  <a:cxn ang="0">
                    <a:pos x="4" y="34"/>
                  </a:cxn>
                  <a:cxn ang="0">
                    <a:pos x="14" y="38"/>
                  </a:cxn>
                  <a:cxn ang="0">
                    <a:pos x="20" y="37"/>
                  </a:cxn>
                  <a:cxn ang="0">
                    <a:pos x="26" y="37"/>
                  </a:cxn>
                  <a:cxn ang="0">
                    <a:pos x="32" y="36"/>
                  </a:cxn>
                  <a:cxn ang="0">
                    <a:pos x="38" y="35"/>
                  </a:cxn>
                  <a:cxn ang="0">
                    <a:pos x="42" y="35"/>
                  </a:cxn>
                  <a:cxn ang="0">
                    <a:pos x="47" y="34"/>
                  </a:cxn>
                  <a:cxn ang="0">
                    <a:pos x="50" y="34"/>
                  </a:cxn>
                  <a:cxn ang="0">
                    <a:pos x="54" y="34"/>
                  </a:cxn>
                  <a:cxn ang="0">
                    <a:pos x="58" y="28"/>
                  </a:cxn>
                  <a:cxn ang="0">
                    <a:pos x="61" y="16"/>
                  </a:cxn>
                  <a:cxn ang="0">
                    <a:pos x="58" y="6"/>
                  </a:cxn>
                  <a:cxn ang="0">
                    <a:pos x="49" y="0"/>
                  </a:cxn>
                  <a:cxn ang="0">
                    <a:pos x="44" y="0"/>
                  </a:cxn>
                  <a:cxn ang="0">
                    <a:pos x="38" y="0"/>
                  </a:cxn>
                  <a:cxn ang="0">
                    <a:pos x="32" y="1"/>
                  </a:cxn>
                  <a:cxn ang="0">
                    <a:pos x="26" y="1"/>
                  </a:cxn>
                  <a:cxn ang="0">
                    <a:pos x="22" y="1"/>
                  </a:cxn>
                  <a:cxn ang="0">
                    <a:pos x="17" y="2"/>
                  </a:cxn>
                  <a:cxn ang="0">
                    <a:pos x="14" y="2"/>
                  </a:cxn>
                  <a:cxn ang="0">
                    <a:pos x="10" y="2"/>
                  </a:cxn>
                </a:cxnLst>
                <a:rect l="0" t="0" r="r" b="b"/>
                <a:pathLst>
                  <a:path w="61" h="38">
                    <a:moveTo>
                      <a:pt x="10" y="2"/>
                    </a:moveTo>
                    <a:lnTo>
                      <a:pt x="2" y="8"/>
                    </a:lnTo>
                    <a:lnTo>
                      <a:pt x="0" y="21"/>
                    </a:lnTo>
                    <a:lnTo>
                      <a:pt x="4" y="34"/>
                    </a:lnTo>
                    <a:lnTo>
                      <a:pt x="14" y="38"/>
                    </a:lnTo>
                    <a:lnTo>
                      <a:pt x="20" y="37"/>
                    </a:lnTo>
                    <a:lnTo>
                      <a:pt x="26" y="37"/>
                    </a:lnTo>
                    <a:lnTo>
                      <a:pt x="32" y="36"/>
                    </a:lnTo>
                    <a:lnTo>
                      <a:pt x="38" y="35"/>
                    </a:lnTo>
                    <a:lnTo>
                      <a:pt x="42" y="35"/>
                    </a:lnTo>
                    <a:lnTo>
                      <a:pt x="47" y="34"/>
                    </a:lnTo>
                    <a:lnTo>
                      <a:pt x="50" y="34"/>
                    </a:lnTo>
                    <a:lnTo>
                      <a:pt x="54" y="34"/>
                    </a:lnTo>
                    <a:lnTo>
                      <a:pt x="58" y="28"/>
                    </a:lnTo>
                    <a:lnTo>
                      <a:pt x="61" y="16"/>
                    </a:lnTo>
                    <a:lnTo>
                      <a:pt x="58" y="6"/>
                    </a:lnTo>
                    <a:lnTo>
                      <a:pt x="49" y="0"/>
                    </a:lnTo>
                    <a:lnTo>
                      <a:pt x="44" y="0"/>
                    </a:lnTo>
                    <a:lnTo>
                      <a:pt x="38" y="0"/>
                    </a:lnTo>
                    <a:lnTo>
                      <a:pt x="32" y="1"/>
                    </a:lnTo>
                    <a:lnTo>
                      <a:pt x="26" y="1"/>
                    </a:lnTo>
                    <a:lnTo>
                      <a:pt x="22" y="1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36" name="Freeform 340">
                <a:extLst>
                  <a:ext uri="{FF2B5EF4-FFF2-40B4-BE49-F238E27FC236}">
                    <a16:creationId xmlns:a16="http://schemas.microsoft.com/office/drawing/2014/main" id="{BDB3F1B0-4275-4879-A9B1-3D804C1C3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" y="4156"/>
                <a:ext cx="32" cy="19"/>
              </a:xfrm>
              <a:custGeom>
                <a:avLst/>
                <a:gdLst/>
                <a:ahLst/>
                <a:cxnLst>
                  <a:cxn ang="0">
                    <a:pos x="14" y="1"/>
                  </a:cxn>
                  <a:cxn ang="0">
                    <a:pos x="4" y="7"/>
                  </a:cxn>
                  <a:cxn ang="0">
                    <a:pos x="0" y="18"/>
                  </a:cxn>
                  <a:cxn ang="0">
                    <a:pos x="1" y="30"/>
                  </a:cxn>
                  <a:cxn ang="0">
                    <a:pos x="9" y="37"/>
                  </a:cxn>
                  <a:cxn ang="0">
                    <a:pos x="15" y="37"/>
                  </a:cxn>
                  <a:cxn ang="0">
                    <a:pos x="22" y="37"/>
                  </a:cxn>
                  <a:cxn ang="0">
                    <a:pos x="26" y="37"/>
                  </a:cxn>
                  <a:cxn ang="0">
                    <a:pos x="32" y="36"/>
                  </a:cxn>
                  <a:cxn ang="0">
                    <a:pos x="35" y="36"/>
                  </a:cxn>
                  <a:cxn ang="0">
                    <a:pos x="40" y="36"/>
                  </a:cxn>
                  <a:cxn ang="0">
                    <a:pos x="43" y="36"/>
                  </a:cxn>
                  <a:cxn ang="0">
                    <a:pos x="47" y="37"/>
                  </a:cxn>
                  <a:cxn ang="0">
                    <a:pos x="54" y="33"/>
                  </a:cxn>
                  <a:cxn ang="0">
                    <a:pos x="58" y="22"/>
                  </a:cxn>
                  <a:cxn ang="0">
                    <a:pos x="57" y="8"/>
                  </a:cxn>
                  <a:cxn ang="0">
                    <a:pos x="49" y="1"/>
                  </a:cxn>
                  <a:cxn ang="0">
                    <a:pos x="43" y="0"/>
                  </a:cxn>
                  <a:cxn ang="0">
                    <a:pos x="38" y="0"/>
                  </a:cxn>
                  <a:cxn ang="0">
                    <a:pos x="34" y="0"/>
                  </a:cxn>
                  <a:cxn ang="0">
                    <a:pos x="30" y="0"/>
                  </a:cxn>
                  <a:cxn ang="0">
                    <a:pos x="26" y="0"/>
                  </a:cxn>
                  <a:cxn ang="0">
                    <a:pos x="22" y="1"/>
                  </a:cxn>
                  <a:cxn ang="0">
                    <a:pos x="18" y="1"/>
                  </a:cxn>
                  <a:cxn ang="0">
                    <a:pos x="14" y="1"/>
                  </a:cxn>
                </a:cxnLst>
                <a:rect l="0" t="0" r="r" b="b"/>
                <a:pathLst>
                  <a:path w="58" h="37">
                    <a:moveTo>
                      <a:pt x="14" y="1"/>
                    </a:moveTo>
                    <a:lnTo>
                      <a:pt x="4" y="7"/>
                    </a:lnTo>
                    <a:lnTo>
                      <a:pt x="0" y="18"/>
                    </a:lnTo>
                    <a:lnTo>
                      <a:pt x="1" y="30"/>
                    </a:lnTo>
                    <a:lnTo>
                      <a:pt x="9" y="37"/>
                    </a:lnTo>
                    <a:lnTo>
                      <a:pt x="15" y="37"/>
                    </a:lnTo>
                    <a:lnTo>
                      <a:pt x="22" y="37"/>
                    </a:lnTo>
                    <a:lnTo>
                      <a:pt x="26" y="37"/>
                    </a:lnTo>
                    <a:lnTo>
                      <a:pt x="32" y="36"/>
                    </a:lnTo>
                    <a:lnTo>
                      <a:pt x="35" y="36"/>
                    </a:lnTo>
                    <a:lnTo>
                      <a:pt x="40" y="36"/>
                    </a:lnTo>
                    <a:lnTo>
                      <a:pt x="43" y="36"/>
                    </a:lnTo>
                    <a:lnTo>
                      <a:pt x="47" y="37"/>
                    </a:lnTo>
                    <a:lnTo>
                      <a:pt x="54" y="33"/>
                    </a:lnTo>
                    <a:lnTo>
                      <a:pt x="58" y="22"/>
                    </a:lnTo>
                    <a:lnTo>
                      <a:pt x="57" y="8"/>
                    </a:lnTo>
                    <a:lnTo>
                      <a:pt x="49" y="1"/>
                    </a:lnTo>
                    <a:lnTo>
                      <a:pt x="43" y="0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8" y="1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37" name="Freeform 341">
                <a:extLst>
                  <a:ext uri="{FF2B5EF4-FFF2-40B4-BE49-F238E27FC236}">
                    <a16:creationId xmlns:a16="http://schemas.microsoft.com/office/drawing/2014/main" id="{3761FCF1-538D-47FB-A358-320707C5A3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3" y="4188"/>
                <a:ext cx="31" cy="20"/>
              </a:xfrm>
              <a:custGeom>
                <a:avLst/>
                <a:gdLst/>
                <a:ahLst/>
                <a:cxnLst>
                  <a:cxn ang="0">
                    <a:pos x="21" y="1"/>
                  </a:cxn>
                  <a:cxn ang="0">
                    <a:pos x="10" y="6"/>
                  </a:cxn>
                  <a:cxn ang="0">
                    <a:pos x="2" y="15"/>
                  </a:cxn>
                  <a:cxn ang="0">
                    <a:pos x="0" y="26"/>
                  </a:cxn>
                  <a:cxn ang="0">
                    <a:pos x="9" y="33"/>
                  </a:cxn>
                  <a:cxn ang="0">
                    <a:pos x="17" y="35"/>
                  </a:cxn>
                  <a:cxn ang="0">
                    <a:pos x="23" y="36"/>
                  </a:cxn>
                  <a:cxn ang="0">
                    <a:pos x="29" y="38"/>
                  </a:cxn>
                  <a:cxn ang="0">
                    <a:pos x="33" y="38"/>
                  </a:cxn>
                  <a:cxn ang="0">
                    <a:pos x="37" y="39"/>
                  </a:cxn>
                  <a:cxn ang="0">
                    <a:pos x="42" y="39"/>
                  </a:cxn>
                  <a:cxn ang="0">
                    <a:pos x="44" y="41"/>
                  </a:cxn>
                  <a:cxn ang="0">
                    <a:pos x="47" y="41"/>
                  </a:cxn>
                  <a:cxn ang="0">
                    <a:pos x="54" y="37"/>
                  </a:cxn>
                  <a:cxn ang="0">
                    <a:pos x="58" y="26"/>
                  </a:cxn>
                  <a:cxn ang="0">
                    <a:pos x="56" y="12"/>
                  </a:cxn>
                  <a:cxn ang="0">
                    <a:pos x="50" y="4"/>
                  </a:cxn>
                  <a:cxn ang="0">
                    <a:pos x="39" y="0"/>
                  </a:cxn>
                  <a:cxn ang="0">
                    <a:pos x="30" y="0"/>
                  </a:cxn>
                  <a:cxn ang="0">
                    <a:pos x="23" y="0"/>
                  </a:cxn>
                  <a:cxn ang="0">
                    <a:pos x="21" y="1"/>
                  </a:cxn>
                </a:cxnLst>
                <a:rect l="0" t="0" r="r" b="b"/>
                <a:pathLst>
                  <a:path w="58" h="41">
                    <a:moveTo>
                      <a:pt x="21" y="1"/>
                    </a:moveTo>
                    <a:lnTo>
                      <a:pt x="10" y="6"/>
                    </a:lnTo>
                    <a:lnTo>
                      <a:pt x="2" y="15"/>
                    </a:lnTo>
                    <a:lnTo>
                      <a:pt x="0" y="26"/>
                    </a:lnTo>
                    <a:lnTo>
                      <a:pt x="9" y="33"/>
                    </a:lnTo>
                    <a:lnTo>
                      <a:pt x="17" y="35"/>
                    </a:lnTo>
                    <a:lnTo>
                      <a:pt x="23" y="36"/>
                    </a:lnTo>
                    <a:lnTo>
                      <a:pt x="29" y="38"/>
                    </a:lnTo>
                    <a:lnTo>
                      <a:pt x="33" y="38"/>
                    </a:lnTo>
                    <a:lnTo>
                      <a:pt x="37" y="39"/>
                    </a:lnTo>
                    <a:lnTo>
                      <a:pt x="42" y="39"/>
                    </a:lnTo>
                    <a:lnTo>
                      <a:pt x="44" y="41"/>
                    </a:lnTo>
                    <a:lnTo>
                      <a:pt x="47" y="41"/>
                    </a:lnTo>
                    <a:lnTo>
                      <a:pt x="54" y="37"/>
                    </a:lnTo>
                    <a:lnTo>
                      <a:pt x="58" y="26"/>
                    </a:lnTo>
                    <a:lnTo>
                      <a:pt x="56" y="12"/>
                    </a:lnTo>
                    <a:lnTo>
                      <a:pt x="50" y="4"/>
                    </a:lnTo>
                    <a:lnTo>
                      <a:pt x="39" y="0"/>
                    </a:lnTo>
                    <a:lnTo>
                      <a:pt x="30" y="0"/>
                    </a:lnTo>
                    <a:lnTo>
                      <a:pt x="23" y="0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38" name="Freeform 342">
                <a:extLst>
                  <a:ext uri="{FF2B5EF4-FFF2-40B4-BE49-F238E27FC236}">
                    <a16:creationId xmlns:a16="http://schemas.microsoft.com/office/drawing/2014/main" id="{ADC01BD0-C3E0-4C95-BC0C-2C9C30570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7" y="3622"/>
                <a:ext cx="163" cy="105"/>
              </a:xfrm>
              <a:custGeom>
                <a:avLst/>
                <a:gdLst/>
                <a:ahLst/>
                <a:cxnLst>
                  <a:cxn ang="0">
                    <a:pos x="31" y="95"/>
                  </a:cxn>
                  <a:cxn ang="0">
                    <a:pos x="29" y="111"/>
                  </a:cxn>
                  <a:cxn ang="0">
                    <a:pos x="23" y="136"/>
                  </a:cxn>
                  <a:cxn ang="0">
                    <a:pos x="14" y="164"/>
                  </a:cxn>
                  <a:cxn ang="0">
                    <a:pos x="0" y="184"/>
                  </a:cxn>
                  <a:cxn ang="0">
                    <a:pos x="4" y="194"/>
                  </a:cxn>
                  <a:cxn ang="0">
                    <a:pos x="14" y="200"/>
                  </a:cxn>
                  <a:cxn ang="0">
                    <a:pos x="26" y="206"/>
                  </a:cxn>
                  <a:cxn ang="0">
                    <a:pos x="44" y="210"/>
                  </a:cxn>
                  <a:cxn ang="0">
                    <a:pos x="61" y="211"/>
                  </a:cxn>
                  <a:cxn ang="0">
                    <a:pos x="79" y="211"/>
                  </a:cxn>
                  <a:cxn ang="0">
                    <a:pos x="98" y="209"/>
                  </a:cxn>
                  <a:cxn ang="0">
                    <a:pos x="114" y="204"/>
                  </a:cxn>
                  <a:cxn ang="0">
                    <a:pos x="138" y="194"/>
                  </a:cxn>
                  <a:cxn ang="0">
                    <a:pos x="159" y="179"/>
                  </a:cxn>
                  <a:cxn ang="0">
                    <a:pos x="176" y="164"/>
                  </a:cxn>
                  <a:cxn ang="0">
                    <a:pos x="191" y="146"/>
                  </a:cxn>
                  <a:cxn ang="0">
                    <a:pos x="204" y="130"/>
                  </a:cxn>
                  <a:cxn ang="0">
                    <a:pos x="215" y="116"/>
                  </a:cxn>
                  <a:cxn ang="0">
                    <a:pos x="227" y="104"/>
                  </a:cxn>
                  <a:cxn ang="0">
                    <a:pos x="238" y="96"/>
                  </a:cxn>
                  <a:cxn ang="0">
                    <a:pos x="243" y="93"/>
                  </a:cxn>
                  <a:cxn ang="0">
                    <a:pos x="252" y="90"/>
                  </a:cxn>
                  <a:cxn ang="0">
                    <a:pos x="263" y="84"/>
                  </a:cxn>
                  <a:cxn ang="0">
                    <a:pos x="276" y="77"/>
                  </a:cxn>
                  <a:cxn ang="0">
                    <a:pos x="289" y="69"/>
                  </a:cxn>
                  <a:cxn ang="0">
                    <a:pos x="301" y="59"/>
                  </a:cxn>
                  <a:cxn ang="0">
                    <a:pos x="312" y="48"/>
                  </a:cxn>
                  <a:cxn ang="0">
                    <a:pos x="320" y="37"/>
                  </a:cxn>
                  <a:cxn ang="0">
                    <a:pos x="324" y="25"/>
                  </a:cxn>
                  <a:cxn ang="0">
                    <a:pos x="326" y="16"/>
                  </a:cxn>
                  <a:cxn ang="0">
                    <a:pos x="324" y="9"/>
                  </a:cxn>
                  <a:cxn ang="0">
                    <a:pos x="321" y="4"/>
                  </a:cxn>
                  <a:cxn ang="0">
                    <a:pos x="316" y="0"/>
                  </a:cxn>
                  <a:cxn ang="0">
                    <a:pos x="311" y="0"/>
                  </a:cxn>
                  <a:cxn ang="0">
                    <a:pos x="305" y="4"/>
                  </a:cxn>
                  <a:cxn ang="0">
                    <a:pos x="300" y="10"/>
                  </a:cxn>
                  <a:cxn ang="0">
                    <a:pos x="295" y="19"/>
                  </a:cxn>
                  <a:cxn ang="0">
                    <a:pos x="289" y="27"/>
                  </a:cxn>
                  <a:cxn ang="0">
                    <a:pos x="282" y="33"/>
                  </a:cxn>
                  <a:cxn ang="0">
                    <a:pos x="274" y="40"/>
                  </a:cxn>
                  <a:cxn ang="0">
                    <a:pos x="265" y="45"/>
                  </a:cxn>
                  <a:cxn ang="0">
                    <a:pos x="257" y="50"/>
                  </a:cxn>
                  <a:cxn ang="0">
                    <a:pos x="247" y="53"/>
                  </a:cxn>
                  <a:cxn ang="0">
                    <a:pos x="238" y="54"/>
                  </a:cxn>
                  <a:cxn ang="0">
                    <a:pos x="232" y="54"/>
                  </a:cxn>
                  <a:cxn ang="0">
                    <a:pos x="223" y="55"/>
                  </a:cxn>
                  <a:cxn ang="0">
                    <a:pos x="213" y="55"/>
                  </a:cxn>
                  <a:cxn ang="0">
                    <a:pos x="201" y="57"/>
                  </a:cxn>
                  <a:cxn ang="0">
                    <a:pos x="187" y="58"/>
                  </a:cxn>
                  <a:cxn ang="0">
                    <a:pos x="173" y="59"/>
                  </a:cxn>
                  <a:cxn ang="0">
                    <a:pos x="156" y="60"/>
                  </a:cxn>
                  <a:cxn ang="0">
                    <a:pos x="140" y="62"/>
                  </a:cxn>
                  <a:cxn ang="0">
                    <a:pos x="124" y="65"/>
                  </a:cxn>
                  <a:cxn ang="0">
                    <a:pos x="108" y="67"/>
                  </a:cxn>
                  <a:cxn ang="0">
                    <a:pos x="92" y="70"/>
                  </a:cxn>
                  <a:cxn ang="0">
                    <a:pos x="77" y="74"/>
                  </a:cxn>
                  <a:cxn ang="0">
                    <a:pos x="63" y="78"/>
                  </a:cxn>
                  <a:cxn ang="0">
                    <a:pos x="51" y="83"/>
                  </a:cxn>
                  <a:cxn ang="0">
                    <a:pos x="40" y="89"/>
                  </a:cxn>
                  <a:cxn ang="0">
                    <a:pos x="31" y="95"/>
                  </a:cxn>
                </a:cxnLst>
                <a:rect l="0" t="0" r="r" b="b"/>
                <a:pathLst>
                  <a:path w="326" h="211">
                    <a:moveTo>
                      <a:pt x="31" y="95"/>
                    </a:moveTo>
                    <a:lnTo>
                      <a:pt x="29" y="111"/>
                    </a:lnTo>
                    <a:lnTo>
                      <a:pt x="23" y="136"/>
                    </a:lnTo>
                    <a:lnTo>
                      <a:pt x="14" y="164"/>
                    </a:lnTo>
                    <a:lnTo>
                      <a:pt x="0" y="184"/>
                    </a:lnTo>
                    <a:lnTo>
                      <a:pt x="4" y="194"/>
                    </a:lnTo>
                    <a:lnTo>
                      <a:pt x="14" y="200"/>
                    </a:lnTo>
                    <a:lnTo>
                      <a:pt x="26" y="206"/>
                    </a:lnTo>
                    <a:lnTo>
                      <a:pt x="44" y="210"/>
                    </a:lnTo>
                    <a:lnTo>
                      <a:pt x="61" y="211"/>
                    </a:lnTo>
                    <a:lnTo>
                      <a:pt x="79" y="211"/>
                    </a:lnTo>
                    <a:lnTo>
                      <a:pt x="98" y="209"/>
                    </a:lnTo>
                    <a:lnTo>
                      <a:pt x="114" y="204"/>
                    </a:lnTo>
                    <a:lnTo>
                      <a:pt x="138" y="194"/>
                    </a:lnTo>
                    <a:lnTo>
                      <a:pt x="159" y="179"/>
                    </a:lnTo>
                    <a:lnTo>
                      <a:pt x="176" y="164"/>
                    </a:lnTo>
                    <a:lnTo>
                      <a:pt x="191" y="146"/>
                    </a:lnTo>
                    <a:lnTo>
                      <a:pt x="204" y="130"/>
                    </a:lnTo>
                    <a:lnTo>
                      <a:pt x="215" y="116"/>
                    </a:lnTo>
                    <a:lnTo>
                      <a:pt x="227" y="104"/>
                    </a:lnTo>
                    <a:lnTo>
                      <a:pt x="238" y="96"/>
                    </a:lnTo>
                    <a:lnTo>
                      <a:pt x="243" y="93"/>
                    </a:lnTo>
                    <a:lnTo>
                      <a:pt x="252" y="90"/>
                    </a:lnTo>
                    <a:lnTo>
                      <a:pt x="263" y="84"/>
                    </a:lnTo>
                    <a:lnTo>
                      <a:pt x="276" y="77"/>
                    </a:lnTo>
                    <a:lnTo>
                      <a:pt x="289" y="69"/>
                    </a:lnTo>
                    <a:lnTo>
                      <a:pt x="301" y="59"/>
                    </a:lnTo>
                    <a:lnTo>
                      <a:pt x="312" y="48"/>
                    </a:lnTo>
                    <a:lnTo>
                      <a:pt x="320" y="37"/>
                    </a:lnTo>
                    <a:lnTo>
                      <a:pt x="324" y="25"/>
                    </a:lnTo>
                    <a:lnTo>
                      <a:pt x="326" y="16"/>
                    </a:lnTo>
                    <a:lnTo>
                      <a:pt x="324" y="9"/>
                    </a:lnTo>
                    <a:lnTo>
                      <a:pt x="321" y="4"/>
                    </a:lnTo>
                    <a:lnTo>
                      <a:pt x="316" y="0"/>
                    </a:lnTo>
                    <a:lnTo>
                      <a:pt x="311" y="0"/>
                    </a:lnTo>
                    <a:lnTo>
                      <a:pt x="305" y="4"/>
                    </a:lnTo>
                    <a:lnTo>
                      <a:pt x="300" y="10"/>
                    </a:lnTo>
                    <a:lnTo>
                      <a:pt x="295" y="19"/>
                    </a:lnTo>
                    <a:lnTo>
                      <a:pt x="289" y="27"/>
                    </a:lnTo>
                    <a:lnTo>
                      <a:pt x="282" y="33"/>
                    </a:lnTo>
                    <a:lnTo>
                      <a:pt x="274" y="40"/>
                    </a:lnTo>
                    <a:lnTo>
                      <a:pt x="265" y="45"/>
                    </a:lnTo>
                    <a:lnTo>
                      <a:pt x="257" y="50"/>
                    </a:lnTo>
                    <a:lnTo>
                      <a:pt x="247" y="53"/>
                    </a:lnTo>
                    <a:lnTo>
                      <a:pt x="238" y="54"/>
                    </a:lnTo>
                    <a:lnTo>
                      <a:pt x="232" y="54"/>
                    </a:lnTo>
                    <a:lnTo>
                      <a:pt x="223" y="55"/>
                    </a:lnTo>
                    <a:lnTo>
                      <a:pt x="213" y="55"/>
                    </a:lnTo>
                    <a:lnTo>
                      <a:pt x="201" y="57"/>
                    </a:lnTo>
                    <a:lnTo>
                      <a:pt x="187" y="58"/>
                    </a:lnTo>
                    <a:lnTo>
                      <a:pt x="173" y="59"/>
                    </a:lnTo>
                    <a:lnTo>
                      <a:pt x="156" y="60"/>
                    </a:lnTo>
                    <a:lnTo>
                      <a:pt x="140" y="62"/>
                    </a:lnTo>
                    <a:lnTo>
                      <a:pt x="124" y="65"/>
                    </a:lnTo>
                    <a:lnTo>
                      <a:pt x="108" y="67"/>
                    </a:lnTo>
                    <a:lnTo>
                      <a:pt x="92" y="70"/>
                    </a:lnTo>
                    <a:lnTo>
                      <a:pt x="77" y="74"/>
                    </a:lnTo>
                    <a:lnTo>
                      <a:pt x="63" y="78"/>
                    </a:lnTo>
                    <a:lnTo>
                      <a:pt x="51" y="83"/>
                    </a:lnTo>
                    <a:lnTo>
                      <a:pt x="40" y="89"/>
                    </a:lnTo>
                    <a:lnTo>
                      <a:pt x="31" y="95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39" name="Freeform 343">
                <a:extLst>
                  <a:ext uri="{FF2B5EF4-FFF2-40B4-BE49-F238E27FC236}">
                    <a16:creationId xmlns:a16="http://schemas.microsoft.com/office/drawing/2014/main" id="{AA028626-8131-49AA-884B-015301732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7" y="3340"/>
                <a:ext cx="29" cy="34"/>
              </a:xfrm>
              <a:custGeom>
                <a:avLst/>
                <a:gdLst/>
                <a:ahLst/>
                <a:cxnLst>
                  <a:cxn ang="0">
                    <a:pos x="2" y="65"/>
                  </a:cxn>
                  <a:cxn ang="0">
                    <a:pos x="10" y="65"/>
                  </a:cxn>
                  <a:cxn ang="0">
                    <a:pos x="19" y="65"/>
                  </a:cxn>
                  <a:cxn ang="0">
                    <a:pos x="29" y="62"/>
                  </a:cxn>
                  <a:cxn ang="0">
                    <a:pos x="40" y="57"/>
                  </a:cxn>
                  <a:cxn ang="0">
                    <a:pos x="49" y="49"/>
                  </a:cxn>
                  <a:cxn ang="0">
                    <a:pos x="55" y="38"/>
                  </a:cxn>
                  <a:cxn ang="0">
                    <a:pos x="58" y="22"/>
                  </a:cxn>
                  <a:cxn ang="0">
                    <a:pos x="57" y="0"/>
                  </a:cxn>
                  <a:cxn ang="0">
                    <a:pos x="50" y="2"/>
                  </a:cxn>
                  <a:cxn ang="0">
                    <a:pos x="41" y="5"/>
                  </a:cxn>
                  <a:cxn ang="0">
                    <a:pos x="30" y="9"/>
                  </a:cxn>
                  <a:cxn ang="0">
                    <a:pos x="21" y="12"/>
                  </a:cxn>
                  <a:cxn ang="0">
                    <a:pos x="13" y="18"/>
                  </a:cxn>
                  <a:cxn ang="0">
                    <a:pos x="6" y="24"/>
                  </a:cxn>
                  <a:cxn ang="0">
                    <a:pos x="2" y="31"/>
                  </a:cxn>
                  <a:cxn ang="0">
                    <a:pos x="0" y="40"/>
                  </a:cxn>
                  <a:cxn ang="0">
                    <a:pos x="2" y="55"/>
                  </a:cxn>
                  <a:cxn ang="0">
                    <a:pos x="2" y="62"/>
                  </a:cxn>
                  <a:cxn ang="0">
                    <a:pos x="2" y="65"/>
                  </a:cxn>
                  <a:cxn ang="0">
                    <a:pos x="2" y="65"/>
                  </a:cxn>
                </a:cxnLst>
                <a:rect l="0" t="0" r="r" b="b"/>
                <a:pathLst>
                  <a:path w="58" h="65">
                    <a:moveTo>
                      <a:pt x="2" y="65"/>
                    </a:moveTo>
                    <a:lnTo>
                      <a:pt x="10" y="65"/>
                    </a:lnTo>
                    <a:lnTo>
                      <a:pt x="19" y="65"/>
                    </a:lnTo>
                    <a:lnTo>
                      <a:pt x="29" y="62"/>
                    </a:lnTo>
                    <a:lnTo>
                      <a:pt x="40" y="57"/>
                    </a:lnTo>
                    <a:lnTo>
                      <a:pt x="49" y="49"/>
                    </a:lnTo>
                    <a:lnTo>
                      <a:pt x="55" y="38"/>
                    </a:lnTo>
                    <a:lnTo>
                      <a:pt x="58" y="22"/>
                    </a:lnTo>
                    <a:lnTo>
                      <a:pt x="57" y="0"/>
                    </a:lnTo>
                    <a:lnTo>
                      <a:pt x="50" y="2"/>
                    </a:lnTo>
                    <a:lnTo>
                      <a:pt x="41" y="5"/>
                    </a:lnTo>
                    <a:lnTo>
                      <a:pt x="30" y="9"/>
                    </a:lnTo>
                    <a:lnTo>
                      <a:pt x="21" y="12"/>
                    </a:lnTo>
                    <a:lnTo>
                      <a:pt x="13" y="18"/>
                    </a:lnTo>
                    <a:lnTo>
                      <a:pt x="6" y="24"/>
                    </a:lnTo>
                    <a:lnTo>
                      <a:pt x="2" y="31"/>
                    </a:lnTo>
                    <a:lnTo>
                      <a:pt x="0" y="40"/>
                    </a:lnTo>
                    <a:lnTo>
                      <a:pt x="2" y="55"/>
                    </a:lnTo>
                    <a:lnTo>
                      <a:pt x="2" y="62"/>
                    </a:lnTo>
                    <a:lnTo>
                      <a:pt x="2" y="65"/>
                    </a:lnTo>
                    <a:lnTo>
                      <a:pt x="2" y="65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40" name="Freeform 344">
                <a:extLst>
                  <a:ext uri="{FF2B5EF4-FFF2-40B4-BE49-F238E27FC236}">
                    <a16:creationId xmlns:a16="http://schemas.microsoft.com/office/drawing/2014/main" id="{9BDDCEA7-2B12-480A-9E2D-6361F5F66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" y="3603"/>
                <a:ext cx="17" cy="39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25" y="14"/>
                  </a:cxn>
                  <a:cxn ang="0">
                    <a:pos x="17" y="32"/>
                  </a:cxn>
                  <a:cxn ang="0">
                    <a:pos x="10" y="55"/>
                  </a:cxn>
                  <a:cxn ang="0">
                    <a:pos x="9" y="77"/>
                  </a:cxn>
                  <a:cxn ang="0">
                    <a:pos x="2" y="73"/>
                  </a:cxn>
                  <a:cxn ang="0">
                    <a:pos x="0" y="63"/>
                  </a:cxn>
                  <a:cxn ang="0">
                    <a:pos x="0" y="53"/>
                  </a:cxn>
                  <a:cxn ang="0">
                    <a:pos x="3" y="40"/>
                  </a:cxn>
                  <a:cxn ang="0">
                    <a:pos x="8" y="28"/>
                  </a:cxn>
                  <a:cxn ang="0">
                    <a:pos x="16" y="16"/>
                  </a:cxn>
                  <a:cxn ang="0">
                    <a:pos x="24" y="7"/>
                  </a:cxn>
                  <a:cxn ang="0">
                    <a:pos x="34" y="0"/>
                  </a:cxn>
                </a:cxnLst>
                <a:rect l="0" t="0" r="r" b="b"/>
                <a:pathLst>
                  <a:path w="34" h="77">
                    <a:moveTo>
                      <a:pt x="34" y="0"/>
                    </a:moveTo>
                    <a:lnTo>
                      <a:pt x="25" y="14"/>
                    </a:lnTo>
                    <a:lnTo>
                      <a:pt x="17" y="32"/>
                    </a:lnTo>
                    <a:lnTo>
                      <a:pt x="10" y="55"/>
                    </a:lnTo>
                    <a:lnTo>
                      <a:pt x="9" y="77"/>
                    </a:lnTo>
                    <a:lnTo>
                      <a:pt x="2" y="73"/>
                    </a:lnTo>
                    <a:lnTo>
                      <a:pt x="0" y="63"/>
                    </a:lnTo>
                    <a:lnTo>
                      <a:pt x="0" y="53"/>
                    </a:lnTo>
                    <a:lnTo>
                      <a:pt x="3" y="40"/>
                    </a:lnTo>
                    <a:lnTo>
                      <a:pt x="8" y="28"/>
                    </a:lnTo>
                    <a:lnTo>
                      <a:pt x="16" y="16"/>
                    </a:lnTo>
                    <a:lnTo>
                      <a:pt x="24" y="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41" name="Freeform 345">
                <a:extLst>
                  <a:ext uri="{FF2B5EF4-FFF2-40B4-BE49-F238E27FC236}">
                    <a16:creationId xmlns:a16="http://schemas.microsoft.com/office/drawing/2014/main" id="{A7A54223-3C35-4327-AF0D-8DA310661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8" y="3603"/>
                <a:ext cx="14" cy="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8"/>
                  </a:cxn>
                  <a:cxn ang="0">
                    <a:pos x="8" y="24"/>
                  </a:cxn>
                  <a:cxn ang="0">
                    <a:pos x="16" y="42"/>
                  </a:cxn>
                  <a:cxn ang="0">
                    <a:pos x="25" y="48"/>
                  </a:cxn>
                  <a:cxn ang="0">
                    <a:pos x="28" y="39"/>
                  </a:cxn>
                  <a:cxn ang="0">
                    <a:pos x="27" y="23"/>
                  </a:cxn>
                  <a:cxn ang="0">
                    <a:pos x="17" y="8"/>
                  </a:cxn>
                  <a:cxn ang="0">
                    <a:pos x="0" y="0"/>
                  </a:cxn>
                </a:cxnLst>
                <a:rect l="0" t="0" r="r" b="b"/>
                <a:pathLst>
                  <a:path w="28" h="48">
                    <a:moveTo>
                      <a:pt x="0" y="0"/>
                    </a:moveTo>
                    <a:lnTo>
                      <a:pt x="2" y="8"/>
                    </a:lnTo>
                    <a:lnTo>
                      <a:pt x="8" y="24"/>
                    </a:lnTo>
                    <a:lnTo>
                      <a:pt x="16" y="42"/>
                    </a:lnTo>
                    <a:lnTo>
                      <a:pt x="25" y="48"/>
                    </a:lnTo>
                    <a:lnTo>
                      <a:pt x="28" y="39"/>
                    </a:lnTo>
                    <a:lnTo>
                      <a:pt x="27" y="23"/>
                    </a:lnTo>
                    <a:lnTo>
                      <a:pt x="17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42" name="Freeform 346">
                <a:extLst>
                  <a:ext uri="{FF2B5EF4-FFF2-40B4-BE49-F238E27FC236}">
                    <a16:creationId xmlns:a16="http://schemas.microsoft.com/office/drawing/2014/main" id="{3A4B43BB-7E8E-4D82-BF47-AA63F3B3B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" y="3962"/>
                <a:ext cx="43" cy="57"/>
              </a:xfrm>
              <a:custGeom>
                <a:avLst/>
                <a:gdLst/>
                <a:ahLst/>
                <a:cxnLst>
                  <a:cxn ang="0">
                    <a:pos x="85" y="52"/>
                  </a:cxn>
                  <a:cxn ang="0">
                    <a:pos x="84" y="64"/>
                  </a:cxn>
                  <a:cxn ang="0">
                    <a:pos x="83" y="76"/>
                  </a:cxn>
                  <a:cxn ang="0">
                    <a:pos x="83" y="88"/>
                  </a:cxn>
                  <a:cxn ang="0">
                    <a:pos x="84" y="98"/>
                  </a:cxn>
                  <a:cxn ang="0">
                    <a:pos x="84" y="106"/>
                  </a:cxn>
                  <a:cxn ang="0">
                    <a:pos x="81" y="111"/>
                  </a:cxn>
                  <a:cxn ang="0">
                    <a:pos x="75" y="114"/>
                  </a:cxn>
                  <a:cxn ang="0">
                    <a:pos x="67" y="114"/>
                  </a:cxn>
                  <a:cxn ang="0">
                    <a:pos x="60" y="112"/>
                  </a:cxn>
                  <a:cxn ang="0">
                    <a:pos x="53" y="106"/>
                  </a:cxn>
                  <a:cxn ang="0">
                    <a:pos x="47" y="98"/>
                  </a:cxn>
                  <a:cxn ang="0">
                    <a:pos x="45" y="88"/>
                  </a:cxn>
                  <a:cxn ang="0">
                    <a:pos x="44" y="81"/>
                  </a:cxn>
                  <a:cxn ang="0">
                    <a:pos x="44" y="73"/>
                  </a:cxn>
                  <a:cxn ang="0">
                    <a:pos x="44" y="62"/>
                  </a:cxn>
                  <a:cxn ang="0">
                    <a:pos x="44" y="51"/>
                  </a:cxn>
                  <a:cxn ang="0">
                    <a:pos x="42" y="59"/>
                  </a:cxn>
                  <a:cxn ang="0">
                    <a:pos x="39" y="67"/>
                  </a:cxn>
                  <a:cxn ang="0">
                    <a:pos x="37" y="74"/>
                  </a:cxn>
                  <a:cxn ang="0">
                    <a:pos x="36" y="81"/>
                  </a:cxn>
                  <a:cxn ang="0">
                    <a:pos x="34" y="88"/>
                  </a:cxn>
                  <a:cxn ang="0">
                    <a:pos x="29" y="91"/>
                  </a:cxn>
                  <a:cxn ang="0">
                    <a:pos x="22" y="92"/>
                  </a:cxn>
                  <a:cxn ang="0">
                    <a:pos x="15" y="90"/>
                  </a:cxn>
                  <a:cxn ang="0">
                    <a:pos x="8" y="85"/>
                  </a:cxn>
                  <a:cxn ang="0">
                    <a:pos x="4" y="78"/>
                  </a:cxn>
                  <a:cxn ang="0">
                    <a:pos x="0" y="69"/>
                  </a:cxn>
                  <a:cxn ang="0">
                    <a:pos x="1" y="59"/>
                  </a:cxn>
                  <a:cxn ang="0">
                    <a:pos x="4" y="48"/>
                  </a:cxn>
                  <a:cxn ang="0">
                    <a:pos x="8" y="33"/>
                  </a:cxn>
                  <a:cxn ang="0">
                    <a:pos x="14" y="16"/>
                  </a:cxn>
                  <a:cxn ang="0">
                    <a:pos x="20" y="0"/>
                  </a:cxn>
                  <a:cxn ang="0">
                    <a:pos x="28" y="3"/>
                  </a:cxn>
                  <a:cxn ang="0">
                    <a:pos x="36" y="7"/>
                  </a:cxn>
                  <a:cxn ang="0">
                    <a:pos x="43" y="10"/>
                  </a:cxn>
                  <a:cxn ang="0">
                    <a:pos x="49" y="14"/>
                  </a:cxn>
                  <a:cxn ang="0">
                    <a:pos x="50" y="15"/>
                  </a:cxn>
                  <a:cxn ang="0">
                    <a:pos x="51" y="15"/>
                  </a:cxn>
                  <a:cxn ang="0">
                    <a:pos x="52" y="16"/>
                  </a:cxn>
                  <a:cxn ang="0">
                    <a:pos x="53" y="16"/>
                  </a:cxn>
                  <a:cxn ang="0">
                    <a:pos x="54" y="17"/>
                  </a:cxn>
                  <a:cxn ang="0">
                    <a:pos x="57" y="18"/>
                  </a:cxn>
                  <a:cxn ang="0">
                    <a:pos x="58" y="20"/>
                  </a:cxn>
                  <a:cxn ang="0">
                    <a:pos x="59" y="21"/>
                  </a:cxn>
                  <a:cxn ang="0">
                    <a:pos x="66" y="26"/>
                  </a:cxn>
                  <a:cxn ang="0">
                    <a:pos x="73" y="35"/>
                  </a:cxn>
                  <a:cxn ang="0">
                    <a:pos x="80" y="43"/>
                  </a:cxn>
                  <a:cxn ang="0">
                    <a:pos x="85" y="52"/>
                  </a:cxn>
                </a:cxnLst>
                <a:rect l="0" t="0" r="r" b="b"/>
                <a:pathLst>
                  <a:path w="85" h="114">
                    <a:moveTo>
                      <a:pt x="85" y="52"/>
                    </a:moveTo>
                    <a:lnTo>
                      <a:pt x="84" y="64"/>
                    </a:lnTo>
                    <a:lnTo>
                      <a:pt x="83" y="76"/>
                    </a:lnTo>
                    <a:lnTo>
                      <a:pt x="83" y="88"/>
                    </a:lnTo>
                    <a:lnTo>
                      <a:pt x="84" y="98"/>
                    </a:lnTo>
                    <a:lnTo>
                      <a:pt x="84" y="106"/>
                    </a:lnTo>
                    <a:lnTo>
                      <a:pt x="81" y="111"/>
                    </a:lnTo>
                    <a:lnTo>
                      <a:pt x="75" y="114"/>
                    </a:lnTo>
                    <a:lnTo>
                      <a:pt x="67" y="114"/>
                    </a:lnTo>
                    <a:lnTo>
                      <a:pt x="60" y="112"/>
                    </a:lnTo>
                    <a:lnTo>
                      <a:pt x="53" y="106"/>
                    </a:lnTo>
                    <a:lnTo>
                      <a:pt x="47" y="98"/>
                    </a:lnTo>
                    <a:lnTo>
                      <a:pt x="45" y="88"/>
                    </a:lnTo>
                    <a:lnTo>
                      <a:pt x="44" y="81"/>
                    </a:lnTo>
                    <a:lnTo>
                      <a:pt x="44" y="73"/>
                    </a:lnTo>
                    <a:lnTo>
                      <a:pt x="44" y="62"/>
                    </a:lnTo>
                    <a:lnTo>
                      <a:pt x="44" y="51"/>
                    </a:lnTo>
                    <a:lnTo>
                      <a:pt x="42" y="59"/>
                    </a:lnTo>
                    <a:lnTo>
                      <a:pt x="39" y="67"/>
                    </a:lnTo>
                    <a:lnTo>
                      <a:pt x="37" y="74"/>
                    </a:lnTo>
                    <a:lnTo>
                      <a:pt x="36" y="81"/>
                    </a:lnTo>
                    <a:lnTo>
                      <a:pt x="34" y="88"/>
                    </a:lnTo>
                    <a:lnTo>
                      <a:pt x="29" y="91"/>
                    </a:lnTo>
                    <a:lnTo>
                      <a:pt x="22" y="92"/>
                    </a:lnTo>
                    <a:lnTo>
                      <a:pt x="15" y="90"/>
                    </a:lnTo>
                    <a:lnTo>
                      <a:pt x="8" y="85"/>
                    </a:lnTo>
                    <a:lnTo>
                      <a:pt x="4" y="78"/>
                    </a:lnTo>
                    <a:lnTo>
                      <a:pt x="0" y="69"/>
                    </a:lnTo>
                    <a:lnTo>
                      <a:pt x="1" y="59"/>
                    </a:lnTo>
                    <a:lnTo>
                      <a:pt x="4" y="48"/>
                    </a:lnTo>
                    <a:lnTo>
                      <a:pt x="8" y="33"/>
                    </a:lnTo>
                    <a:lnTo>
                      <a:pt x="14" y="16"/>
                    </a:lnTo>
                    <a:lnTo>
                      <a:pt x="20" y="0"/>
                    </a:lnTo>
                    <a:lnTo>
                      <a:pt x="28" y="3"/>
                    </a:lnTo>
                    <a:lnTo>
                      <a:pt x="36" y="7"/>
                    </a:lnTo>
                    <a:lnTo>
                      <a:pt x="43" y="10"/>
                    </a:lnTo>
                    <a:lnTo>
                      <a:pt x="49" y="14"/>
                    </a:lnTo>
                    <a:lnTo>
                      <a:pt x="50" y="15"/>
                    </a:lnTo>
                    <a:lnTo>
                      <a:pt x="51" y="15"/>
                    </a:lnTo>
                    <a:lnTo>
                      <a:pt x="52" y="16"/>
                    </a:lnTo>
                    <a:lnTo>
                      <a:pt x="53" y="16"/>
                    </a:lnTo>
                    <a:lnTo>
                      <a:pt x="54" y="17"/>
                    </a:lnTo>
                    <a:lnTo>
                      <a:pt x="57" y="18"/>
                    </a:lnTo>
                    <a:lnTo>
                      <a:pt x="58" y="20"/>
                    </a:lnTo>
                    <a:lnTo>
                      <a:pt x="59" y="21"/>
                    </a:lnTo>
                    <a:lnTo>
                      <a:pt x="66" y="26"/>
                    </a:lnTo>
                    <a:lnTo>
                      <a:pt x="73" y="35"/>
                    </a:lnTo>
                    <a:lnTo>
                      <a:pt x="80" y="43"/>
                    </a:lnTo>
                    <a:lnTo>
                      <a:pt x="85" y="52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43" name="Freeform 347">
                <a:extLst>
                  <a:ext uri="{FF2B5EF4-FFF2-40B4-BE49-F238E27FC236}">
                    <a16:creationId xmlns:a16="http://schemas.microsoft.com/office/drawing/2014/main" id="{E667ABF6-8E6A-43F4-A374-8DD354F54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" y="3664"/>
                <a:ext cx="97" cy="54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9" y="29"/>
                  </a:cxn>
                  <a:cxn ang="0">
                    <a:pos x="51" y="24"/>
                  </a:cxn>
                  <a:cxn ang="0">
                    <a:pos x="62" y="20"/>
                  </a:cxn>
                  <a:cxn ang="0">
                    <a:pos x="75" y="15"/>
                  </a:cxn>
                  <a:cxn ang="0">
                    <a:pos x="88" y="12"/>
                  </a:cxn>
                  <a:cxn ang="0">
                    <a:pos x="100" y="9"/>
                  </a:cxn>
                  <a:cxn ang="0">
                    <a:pos x="112" y="7"/>
                  </a:cxn>
                  <a:cxn ang="0">
                    <a:pos x="121" y="7"/>
                  </a:cxn>
                  <a:cxn ang="0">
                    <a:pos x="130" y="7"/>
                  </a:cxn>
                  <a:cxn ang="0">
                    <a:pos x="141" y="7"/>
                  </a:cxn>
                  <a:cxn ang="0">
                    <a:pos x="151" y="6"/>
                  </a:cxn>
                  <a:cxn ang="0">
                    <a:pos x="161" y="5"/>
                  </a:cxn>
                  <a:cxn ang="0">
                    <a:pos x="172" y="5"/>
                  </a:cxn>
                  <a:cxn ang="0">
                    <a:pos x="180" y="3"/>
                  </a:cxn>
                  <a:cxn ang="0">
                    <a:pos x="188" y="1"/>
                  </a:cxn>
                  <a:cxn ang="0">
                    <a:pos x="194" y="0"/>
                  </a:cxn>
                  <a:cxn ang="0">
                    <a:pos x="186" y="5"/>
                  </a:cxn>
                  <a:cxn ang="0">
                    <a:pos x="175" y="8"/>
                  </a:cxn>
                  <a:cxn ang="0">
                    <a:pos x="165" y="12"/>
                  </a:cxn>
                  <a:cxn ang="0">
                    <a:pos x="154" y="14"/>
                  </a:cxn>
                  <a:cxn ang="0">
                    <a:pos x="144" y="16"/>
                  </a:cxn>
                  <a:cxn ang="0">
                    <a:pos x="134" y="18"/>
                  </a:cxn>
                  <a:cxn ang="0">
                    <a:pos x="126" y="20"/>
                  </a:cxn>
                  <a:cxn ang="0">
                    <a:pos x="119" y="20"/>
                  </a:cxn>
                  <a:cxn ang="0">
                    <a:pos x="113" y="20"/>
                  </a:cxn>
                  <a:cxn ang="0">
                    <a:pos x="106" y="22"/>
                  </a:cxn>
                  <a:cxn ang="0">
                    <a:pos x="99" y="24"/>
                  </a:cxn>
                  <a:cxn ang="0">
                    <a:pos x="92" y="26"/>
                  </a:cxn>
                  <a:cxn ang="0">
                    <a:pos x="85" y="29"/>
                  </a:cxn>
                  <a:cxn ang="0">
                    <a:pos x="80" y="32"/>
                  </a:cxn>
                  <a:cxn ang="0">
                    <a:pos x="74" y="35"/>
                  </a:cxn>
                  <a:cxn ang="0">
                    <a:pos x="70" y="36"/>
                  </a:cxn>
                  <a:cxn ang="0">
                    <a:pos x="98" y="45"/>
                  </a:cxn>
                  <a:cxn ang="0">
                    <a:pos x="104" y="60"/>
                  </a:cxn>
                  <a:cxn ang="0">
                    <a:pos x="95" y="77"/>
                  </a:cxn>
                  <a:cxn ang="0">
                    <a:pos x="75" y="94"/>
                  </a:cxn>
                  <a:cxn ang="0">
                    <a:pos x="50" y="105"/>
                  </a:cxn>
                  <a:cxn ang="0">
                    <a:pos x="26" y="107"/>
                  </a:cxn>
                  <a:cxn ang="0">
                    <a:pos x="7" y="97"/>
                  </a:cxn>
                  <a:cxn ang="0">
                    <a:pos x="0" y="70"/>
                  </a:cxn>
                  <a:cxn ang="0">
                    <a:pos x="15" y="82"/>
                  </a:cxn>
                  <a:cxn ang="0">
                    <a:pos x="30" y="85"/>
                  </a:cxn>
                  <a:cxn ang="0">
                    <a:pos x="44" y="79"/>
                  </a:cxn>
                  <a:cxn ang="0">
                    <a:pos x="54" y="70"/>
                  </a:cxn>
                  <a:cxn ang="0">
                    <a:pos x="60" y="59"/>
                  </a:cxn>
                  <a:cxn ang="0">
                    <a:pos x="59" y="47"/>
                  </a:cxn>
                  <a:cxn ang="0">
                    <a:pos x="50" y="38"/>
                  </a:cxn>
                  <a:cxn ang="0">
                    <a:pos x="31" y="35"/>
                  </a:cxn>
                </a:cxnLst>
                <a:rect l="0" t="0" r="r" b="b"/>
                <a:pathLst>
                  <a:path w="194" h="107">
                    <a:moveTo>
                      <a:pt x="31" y="35"/>
                    </a:moveTo>
                    <a:lnTo>
                      <a:pt x="39" y="29"/>
                    </a:lnTo>
                    <a:lnTo>
                      <a:pt x="51" y="24"/>
                    </a:lnTo>
                    <a:lnTo>
                      <a:pt x="62" y="20"/>
                    </a:lnTo>
                    <a:lnTo>
                      <a:pt x="75" y="15"/>
                    </a:lnTo>
                    <a:lnTo>
                      <a:pt x="88" y="12"/>
                    </a:lnTo>
                    <a:lnTo>
                      <a:pt x="100" y="9"/>
                    </a:lnTo>
                    <a:lnTo>
                      <a:pt x="112" y="7"/>
                    </a:lnTo>
                    <a:lnTo>
                      <a:pt x="121" y="7"/>
                    </a:lnTo>
                    <a:lnTo>
                      <a:pt x="130" y="7"/>
                    </a:lnTo>
                    <a:lnTo>
                      <a:pt x="141" y="7"/>
                    </a:lnTo>
                    <a:lnTo>
                      <a:pt x="151" y="6"/>
                    </a:lnTo>
                    <a:lnTo>
                      <a:pt x="161" y="5"/>
                    </a:lnTo>
                    <a:lnTo>
                      <a:pt x="172" y="5"/>
                    </a:lnTo>
                    <a:lnTo>
                      <a:pt x="180" y="3"/>
                    </a:lnTo>
                    <a:lnTo>
                      <a:pt x="188" y="1"/>
                    </a:lnTo>
                    <a:lnTo>
                      <a:pt x="194" y="0"/>
                    </a:lnTo>
                    <a:lnTo>
                      <a:pt x="186" y="5"/>
                    </a:lnTo>
                    <a:lnTo>
                      <a:pt x="175" y="8"/>
                    </a:lnTo>
                    <a:lnTo>
                      <a:pt x="165" y="12"/>
                    </a:lnTo>
                    <a:lnTo>
                      <a:pt x="154" y="14"/>
                    </a:lnTo>
                    <a:lnTo>
                      <a:pt x="144" y="16"/>
                    </a:lnTo>
                    <a:lnTo>
                      <a:pt x="134" y="18"/>
                    </a:lnTo>
                    <a:lnTo>
                      <a:pt x="126" y="20"/>
                    </a:lnTo>
                    <a:lnTo>
                      <a:pt x="119" y="20"/>
                    </a:lnTo>
                    <a:lnTo>
                      <a:pt x="113" y="20"/>
                    </a:lnTo>
                    <a:lnTo>
                      <a:pt x="106" y="22"/>
                    </a:lnTo>
                    <a:lnTo>
                      <a:pt x="99" y="24"/>
                    </a:lnTo>
                    <a:lnTo>
                      <a:pt x="92" y="26"/>
                    </a:lnTo>
                    <a:lnTo>
                      <a:pt x="85" y="29"/>
                    </a:lnTo>
                    <a:lnTo>
                      <a:pt x="80" y="32"/>
                    </a:lnTo>
                    <a:lnTo>
                      <a:pt x="74" y="35"/>
                    </a:lnTo>
                    <a:lnTo>
                      <a:pt x="70" y="36"/>
                    </a:lnTo>
                    <a:lnTo>
                      <a:pt x="98" y="45"/>
                    </a:lnTo>
                    <a:lnTo>
                      <a:pt x="104" y="60"/>
                    </a:lnTo>
                    <a:lnTo>
                      <a:pt x="95" y="77"/>
                    </a:lnTo>
                    <a:lnTo>
                      <a:pt x="75" y="94"/>
                    </a:lnTo>
                    <a:lnTo>
                      <a:pt x="50" y="105"/>
                    </a:lnTo>
                    <a:lnTo>
                      <a:pt x="26" y="107"/>
                    </a:lnTo>
                    <a:lnTo>
                      <a:pt x="7" y="97"/>
                    </a:lnTo>
                    <a:lnTo>
                      <a:pt x="0" y="70"/>
                    </a:lnTo>
                    <a:lnTo>
                      <a:pt x="15" y="82"/>
                    </a:lnTo>
                    <a:lnTo>
                      <a:pt x="30" y="85"/>
                    </a:lnTo>
                    <a:lnTo>
                      <a:pt x="44" y="79"/>
                    </a:lnTo>
                    <a:lnTo>
                      <a:pt x="54" y="70"/>
                    </a:lnTo>
                    <a:lnTo>
                      <a:pt x="60" y="59"/>
                    </a:lnTo>
                    <a:lnTo>
                      <a:pt x="59" y="47"/>
                    </a:lnTo>
                    <a:lnTo>
                      <a:pt x="50" y="38"/>
                    </a:lnTo>
                    <a:lnTo>
                      <a:pt x="31" y="35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44" name="Freeform 348">
                <a:extLst>
                  <a:ext uri="{FF2B5EF4-FFF2-40B4-BE49-F238E27FC236}">
                    <a16:creationId xmlns:a16="http://schemas.microsoft.com/office/drawing/2014/main" id="{6EE5A538-3041-4A4A-B64B-8824E354E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" y="3419"/>
                <a:ext cx="86" cy="71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3" y="131"/>
                  </a:cxn>
                  <a:cxn ang="0">
                    <a:pos x="35" y="127"/>
                  </a:cxn>
                  <a:cxn ang="0">
                    <a:pos x="49" y="123"/>
                  </a:cxn>
                  <a:cxn ang="0">
                    <a:pos x="65" y="120"/>
                  </a:cxn>
                  <a:cxn ang="0">
                    <a:pos x="82" y="118"/>
                  </a:cxn>
                  <a:cxn ang="0">
                    <a:pos x="98" y="120"/>
                  </a:cxn>
                  <a:cxn ang="0">
                    <a:pos x="116" y="123"/>
                  </a:cxn>
                  <a:cxn ang="0">
                    <a:pos x="131" y="130"/>
                  </a:cxn>
                  <a:cxn ang="0">
                    <a:pos x="143" y="142"/>
                  </a:cxn>
                  <a:cxn ang="0">
                    <a:pos x="152" y="120"/>
                  </a:cxn>
                  <a:cxn ang="0">
                    <a:pos x="160" y="79"/>
                  </a:cxn>
                  <a:cxn ang="0">
                    <a:pos x="166" y="38"/>
                  </a:cxn>
                  <a:cxn ang="0">
                    <a:pos x="166" y="11"/>
                  </a:cxn>
                  <a:cxn ang="0">
                    <a:pos x="151" y="6"/>
                  </a:cxn>
                  <a:cxn ang="0">
                    <a:pos x="133" y="2"/>
                  </a:cxn>
                  <a:cxn ang="0">
                    <a:pos x="112" y="0"/>
                  </a:cxn>
                  <a:cxn ang="0">
                    <a:pos x="90" y="0"/>
                  </a:cxn>
                  <a:cxn ang="0">
                    <a:pos x="68" y="2"/>
                  </a:cxn>
                  <a:cxn ang="0">
                    <a:pos x="48" y="7"/>
                  </a:cxn>
                  <a:cxn ang="0">
                    <a:pos x="28" y="16"/>
                  </a:cxn>
                  <a:cxn ang="0">
                    <a:pos x="13" y="30"/>
                  </a:cxn>
                  <a:cxn ang="0">
                    <a:pos x="6" y="57"/>
                  </a:cxn>
                  <a:cxn ang="0">
                    <a:pos x="5" y="89"/>
                  </a:cxn>
                  <a:cxn ang="0">
                    <a:pos x="5" y="116"/>
                  </a:cxn>
                  <a:cxn ang="0">
                    <a:pos x="0" y="132"/>
                  </a:cxn>
                </a:cxnLst>
                <a:rect l="0" t="0" r="r" b="b"/>
                <a:pathLst>
                  <a:path w="166" h="142">
                    <a:moveTo>
                      <a:pt x="0" y="132"/>
                    </a:moveTo>
                    <a:lnTo>
                      <a:pt x="23" y="131"/>
                    </a:lnTo>
                    <a:lnTo>
                      <a:pt x="35" y="127"/>
                    </a:lnTo>
                    <a:lnTo>
                      <a:pt x="49" y="123"/>
                    </a:lnTo>
                    <a:lnTo>
                      <a:pt x="65" y="120"/>
                    </a:lnTo>
                    <a:lnTo>
                      <a:pt x="82" y="118"/>
                    </a:lnTo>
                    <a:lnTo>
                      <a:pt x="98" y="120"/>
                    </a:lnTo>
                    <a:lnTo>
                      <a:pt x="116" y="123"/>
                    </a:lnTo>
                    <a:lnTo>
                      <a:pt x="131" y="130"/>
                    </a:lnTo>
                    <a:lnTo>
                      <a:pt x="143" y="142"/>
                    </a:lnTo>
                    <a:lnTo>
                      <a:pt x="152" y="120"/>
                    </a:lnTo>
                    <a:lnTo>
                      <a:pt x="160" y="79"/>
                    </a:lnTo>
                    <a:lnTo>
                      <a:pt x="166" y="38"/>
                    </a:lnTo>
                    <a:lnTo>
                      <a:pt x="166" y="11"/>
                    </a:lnTo>
                    <a:lnTo>
                      <a:pt x="151" y="6"/>
                    </a:lnTo>
                    <a:lnTo>
                      <a:pt x="133" y="2"/>
                    </a:lnTo>
                    <a:lnTo>
                      <a:pt x="112" y="0"/>
                    </a:lnTo>
                    <a:lnTo>
                      <a:pt x="90" y="0"/>
                    </a:lnTo>
                    <a:lnTo>
                      <a:pt x="68" y="2"/>
                    </a:lnTo>
                    <a:lnTo>
                      <a:pt x="48" y="7"/>
                    </a:lnTo>
                    <a:lnTo>
                      <a:pt x="28" y="16"/>
                    </a:lnTo>
                    <a:lnTo>
                      <a:pt x="13" y="30"/>
                    </a:lnTo>
                    <a:lnTo>
                      <a:pt x="6" y="57"/>
                    </a:lnTo>
                    <a:lnTo>
                      <a:pt x="5" y="89"/>
                    </a:lnTo>
                    <a:lnTo>
                      <a:pt x="5" y="116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11EF1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45" name="Freeform 349">
                <a:extLst>
                  <a:ext uri="{FF2B5EF4-FFF2-40B4-BE49-F238E27FC236}">
                    <a16:creationId xmlns:a16="http://schemas.microsoft.com/office/drawing/2014/main" id="{40197C85-7862-460E-9887-4B454CEA9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" y="3876"/>
                <a:ext cx="87" cy="62"/>
              </a:xfrm>
              <a:custGeom>
                <a:avLst/>
                <a:gdLst/>
                <a:ahLst/>
                <a:cxnLst>
                  <a:cxn ang="0">
                    <a:pos x="160" y="21"/>
                  </a:cxn>
                  <a:cxn ang="0">
                    <a:pos x="154" y="17"/>
                  </a:cxn>
                  <a:cxn ang="0">
                    <a:pos x="145" y="14"/>
                  </a:cxn>
                  <a:cxn ang="0">
                    <a:pos x="132" y="10"/>
                  </a:cxn>
                  <a:cxn ang="0">
                    <a:pos x="117" y="8"/>
                  </a:cxn>
                  <a:cxn ang="0">
                    <a:pos x="99" y="6"/>
                  </a:cxn>
                  <a:cxn ang="0">
                    <a:pos x="77" y="3"/>
                  </a:cxn>
                  <a:cxn ang="0">
                    <a:pos x="54" y="2"/>
                  </a:cxn>
                  <a:cxn ang="0">
                    <a:pos x="29" y="1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4" y="1"/>
                  </a:cxn>
                  <a:cxn ang="0">
                    <a:pos x="13" y="1"/>
                  </a:cxn>
                  <a:cxn ang="0">
                    <a:pos x="9" y="24"/>
                  </a:cxn>
                  <a:cxn ang="0">
                    <a:pos x="3" y="53"/>
                  </a:cxn>
                  <a:cxn ang="0">
                    <a:pos x="0" y="80"/>
                  </a:cxn>
                  <a:cxn ang="0">
                    <a:pos x="2" y="100"/>
                  </a:cxn>
                  <a:cxn ang="0">
                    <a:pos x="18" y="105"/>
                  </a:cxn>
                  <a:cxn ang="0">
                    <a:pos x="39" y="107"/>
                  </a:cxn>
                  <a:cxn ang="0">
                    <a:pos x="61" y="109"/>
                  </a:cxn>
                  <a:cxn ang="0">
                    <a:pos x="84" y="112"/>
                  </a:cxn>
                  <a:cxn ang="0">
                    <a:pos x="105" y="114"/>
                  </a:cxn>
                  <a:cxn ang="0">
                    <a:pos x="124" y="117"/>
                  </a:cxn>
                  <a:cxn ang="0">
                    <a:pos x="138" y="121"/>
                  </a:cxn>
                  <a:cxn ang="0">
                    <a:pos x="147" y="125"/>
                  </a:cxn>
                  <a:cxn ang="0">
                    <a:pos x="156" y="108"/>
                  </a:cxn>
                  <a:cxn ang="0">
                    <a:pos x="165" y="76"/>
                  </a:cxn>
                  <a:cxn ang="0">
                    <a:pos x="173" y="45"/>
                  </a:cxn>
                  <a:cxn ang="0">
                    <a:pos x="175" y="31"/>
                  </a:cxn>
                  <a:cxn ang="0">
                    <a:pos x="170" y="26"/>
                  </a:cxn>
                  <a:cxn ang="0">
                    <a:pos x="166" y="23"/>
                  </a:cxn>
                  <a:cxn ang="0">
                    <a:pos x="161" y="21"/>
                  </a:cxn>
                  <a:cxn ang="0">
                    <a:pos x="160" y="21"/>
                  </a:cxn>
                </a:cxnLst>
                <a:rect l="0" t="0" r="r" b="b"/>
                <a:pathLst>
                  <a:path w="175" h="125">
                    <a:moveTo>
                      <a:pt x="160" y="21"/>
                    </a:moveTo>
                    <a:lnTo>
                      <a:pt x="154" y="17"/>
                    </a:lnTo>
                    <a:lnTo>
                      <a:pt x="145" y="14"/>
                    </a:lnTo>
                    <a:lnTo>
                      <a:pt x="132" y="10"/>
                    </a:lnTo>
                    <a:lnTo>
                      <a:pt x="117" y="8"/>
                    </a:lnTo>
                    <a:lnTo>
                      <a:pt x="99" y="6"/>
                    </a:lnTo>
                    <a:lnTo>
                      <a:pt x="77" y="3"/>
                    </a:lnTo>
                    <a:lnTo>
                      <a:pt x="54" y="2"/>
                    </a:lnTo>
                    <a:lnTo>
                      <a:pt x="29" y="1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9" y="24"/>
                    </a:lnTo>
                    <a:lnTo>
                      <a:pt x="3" y="53"/>
                    </a:lnTo>
                    <a:lnTo>
                      <a:pt x="0" y="80"/>
                    </a:lnTo>
                    <a:lnTo>
                      <a:pt x="2" y="100"/>
                    </a:lnTo>
                    <a:lnTo>
                      <a:pt x="18" y="105"/>
                    </a:lnTo>
                    <a:lnTo>
                      <a:pt x="39" y="107"/>
                    </a:lnTo>
                    <a:lnTo>
                      <a:pt x="61" y="109"/>
                    </a:lnTo>
                    <a:lnTo>
                      <a:pt x="84" y="112"/>
                    </a:lnTo>
                    <a:lnTo>
                      <a:pt x="105" y="114"/>
                    </a:lnTo>
                    <a:lnTo>
                      <a:pt x="124" y="117"/>
                    </a:lnTo>
                    <a:lnTo>
                      <a:pt x="138" y="121"/>
                    </a:lnTo>
                    <a:lnTo>
                      <a:pt x="147" y="125"/>
                    </a:lnTo>
                    <a:lnTo>
                      <a:pt x="156" y="108"/>
                    </a:lnTo>
                    <a:lnTo>
                      <a:pt x="165" y="76"/>
                    </a:lnTo>
                    <a:lnTo>
                      <a:pt x="173" y="45"/>
                    </a:lnTo>
                    <a:lnTo>
                      <a:pt x="175" y="31"/>
                    </a:lnTo>
                    <a:lnTo>
                      <a:pt x="170" y="26"/>
                    </a:lnTo>
                    <a:lnTo>
                      <a:pt x="166" y="23"/>
                    </a:lnTo>
                    <a:lnTo>
                      <a:pt x="161" y="21"/>
                    </a:lnTo>
                    <a:lnTo>
                      <a:pt x="160" y="21"/>
                    </a:lnTo>
                    <a:close/>
                  </a:path>
                </a:pathLst>
              </a:custGeom>
              <a:solidFill>
                <a:srgbClr val="11EF1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46" name="Freeform 350">
                <a:extLst>
                  <a:ext uri="{FF2B5EF4-FFF2-40B4-BE49-F238E27FC236}">
                    <a16:creationId xmlns:a16="http://schemas.microsoft.com/office/drawing/2014/main" id="{5DE01C5C-7BC9-43B2-9493-FB1EC18C8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3442"/>
                <a:ext cx="17" cy="22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" y="6"/>
                  </a:cxn>
                  <a:cxn ang="0">
                    <a:pos x="0" y="19"/>
                  </a:cxn>
                  <a:cxn ang="0">
                    <a:pos x="2" y="33"/>
                  </a:cxn>
                  <a:cxn ang="0">
                    <a:pos x="15" y="44"/>
                  </a:cxn>
                  <a:cxn ang="0">
                    <a:pos x="29" y="42"/>
                  </a:cxn>
                  <a:cxn ang="0">
                    <a:pos x="33" y="26"/>
                  </a:cxn>
                  <a:cxn ang="0">
                    <a:pos x="29" y="9"/>
                  </a:cxn>
                  <a:cxn ang="0">
                    <a:pos x="15" y="0"/>
                  </a:cxn>
                </a:cxnLst>
                <a:rect l="0" t="0" r="r" b="b"/>
                <a:pathLst>
                  <a:path w="33" h="44">
                    <a:moveTo>
                      <a:pt x="15" y="0"/>
                    </a:moveTo>
                    <a:lnTo>
                      <a:pt x="5" y="6"/>
                    </a:lnTo>
                    <a:lnTo>
                      <a:pt x="0" y="19"/>
                    </a:lnTo>
                    <a:lnTo>
                      <a:pt x="2" y="33"/>
                    </a:lnTo>
                    <a:lnTo>
                      <a:pt x="15" y="44"/>
                    </a:lnTo>
                    <a:lnTo>
                      <a:pt x="29" y="42"/>
                    </a:lnTo>
                    <a:lnTo>
                      <a:pt x="33" y="26"/>
                    </a:lnTo>
                    <a:lnTo>
                      <a:pt x="29" y="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DF7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447" name="Freeform 351">
                <a:extLst>
                  <a:ext uri="{FF2B5EF4-FFF2-40B4-BE49-F238E27FC236}">
                    <a16:creationId xmlns:a16="http://schemas.microsoft.com/office/drawing/2014/main" id="{D25AD381-B020-4A00-8BC7-C8962365F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8" y="3897"/>
                <a:ext cx="16" cy="20"/>
              </a:xfrm>
              <a:custGeom>
                <a:avLst/>
                <a:gdLst/>
                <a:ahLst/>
                <a:cxnLst>
                  <a:cxn ang="0">
                    <a:pos x="26" y="1"/>
                  </a:cxn>
                  <a:cxn ang="0">
                    <a:pos x="19" y="0"/>
                  </a:cxn>
                  <a:cxn ang="0">
                    <a:pos x="12" y="1"/>
                  </a:cxn>
                  <a:cxn ang="0">
                    <a:pos x="7" y="5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0" y="26"/>
                  </a:cxn>
                  <a:cxn ang="0">
                    <a:pos x="3" y="33"/>
                  </a:cxn>
                  <a:cxn ang="0">
                    <a:pos x="11" y="39"/>
                  </a:cxn>
                  <a:cxn ang="0">
                    <a:pos x="24" y="37"/>
                  </a:cxn>
                  <a:cxn ang="0">
                    <a:pos x="31" y="25"/>
                  </a:cxn>
                  <a:cxn ang="0">
                    <a:pos x="32" y="10"/>
                  </a:cxn>
                  <a:cxn ang="0">
                    <a:pos x="26" y="1"/>
                  </a:cxn>
                </a:cxnLst>
                <a:rect l="0" t="0" r="r" b="b"/>
                <a:pathLst>
                  <a:path w="32" h="39">
                    <a:moveTo>
                      <a:pt x="26" y="1"/>
                    </a:moveTo>
                    <a:lnTo>
                      <a:pt x="19" y="0"/>
                    </a:lnTo>
                    <a:lnTo>
                      <a:pt x="12" y="1"/>
                    </a:lnTo>
                    <a:lnTo>
                      <a:pt x="7" y="5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0" y="26"/>
                    </a:lnTo>
                    <a:lnTo>
                      <a:pt x="3" y="33"/>
                    </a:lnTo>
                    <a:lnTo>
                      <a:pt x="11" y="39"/>
                    </a:lnTo>
                    <a:lnTo>
                      <a:pt x="24" y="37"/>
                    </a:lnTo>
                    <a:lnTo>
                      <a:pt x="31" y="25"/>
                    </a:lnTo>
                    <a:lnTo>
                      <a:pt x="32" y="10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EDF7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60448" name="Freeform 352">
              <a:extLst>
                <a:ext uri="{FF2B5EF4-FFF2-40B4-BE49-F238E27FC236}">
                  <a16:creationId xmlns:a16="http://schemas.microsoft.com/office/drawing/2014/main" id="{6482BF80-B0B3-4C57-854D-5512DE751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" y="3168"/>
              <a:ext cx="43" cy="2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8" y="378"/>
                </a:cxn>
                <a:cxn ang="0">
                  <a:pos x="20" y="387"/>
                </a:cxn>
                <a:cxn ang="0">
                  <a:pos x="23" y="395"/>
                </a:cxn>
                <a:cxn ang="0">
                  <a:pos x="28" y="401"/>
                </a:cxn>
                <a:cxn ang="0">
                  <a:pos x="33" y="405"/>
                </a:cxn>
                <a:cxn ang="0">
                  <a:pos x="39" y="410"/>
                </a:cxn>
                <a:cxn ang="0">
                  <a:pos x="46" y="412"/>
                </a:cxn>
                <a:cxn ang="0">
                  <a:pos x="52" y="414"/>
                </a:cxn>
                <a:cxn ang="0">
                  <a:pos x="58" y="414"/>
                </a:cxn>
                <a:cxn ang="0">
                  <a:pos x="70" y="411"/>
                </a:cxn>
                <a:cxn ang="0">
                  <a:pos x="79" y="404"/>
                </a:cxn>
                <a:cxn ang="0">
                  <a:pos x="85" y="392"/>
                </a:cxn>
                <a:cxn ang="0">
                  <a:pos x="87" y="372"/>
                </a:cxn>
                <a:cxn ang="0">
                  <a:pos x="67" y="0"/>
                </a:cxn>
                <a:cxn ang="0">
                  <a:pos x="59" y="0"/>
                </a:cxn>
                <a:cxn ang="0">
                  <a:pos x="51" y="1"/>
                </a:cxn>
                <a:cxn ang="0">
                  <a:pos x="41" y="1"/>
                </a:cxn>
                <a:cxn ang="0">
                  <a:pos x="33" y="1"/>
                </a:cxn>
                <a:cxn ang="0">
                  <a:pos x="24" y="2"/>
                </a:cxn>
                <a:cxn ang="0">
                  <a:pos x="16" y="2"/>
                </a:cxn>
                <a:cxn ang="0">
                  <a:pos x="8" y="4"/>
                </a:cxn>
                <a:cxn ang="0">
                  <a:pos x="0" y="4"/>
                </a:cxn>
              </a:cxnLst>
              <a:rect l="0" t="0" r="r" b="b"/>
              <a:pathLst>
                <a:path w="87" h="414">
                  <a:moveTo>
                    <a:pt x="0" y="4"/>
                  </a:moveTo>
                  <a:lnTo>
                    <a:pt x="18" y="378"/>
                  </a:lnTo>
                  <a:lnTo>
                    <a:pt x="20" y="387"/>
                  </a:lnTo>
                  <a:lnTo>
                    <a:pt x="23" y="395"/>
                  </a:lnTo>
                  <a:lnTo>
                    <a:pt x="28" y="401"/>
                  </a:lnTo>
                  <a:lnTo>
                    <a:pt x="33" y="405"/>
                  </a:lnTo>
                  <a:lnTo>
                    <a:pt x="39" y="410"/>
                  </a:lnTo>
                  <a:lnTo>
                    <a:pt x="46" y="412"/>
                  </a:lnTo>
                  <a:lnTo>
                    <a:pt x="52" y="414"/>
                  </a:lnTo>
                  <a:lnTo>
                    <a:pt x="58" y="414"/>
                  </a:lnTo>
                  <a:lnTo>
                    <a:pt x="70" y="411"/>
                  </a:lnTo>
                  <a:lnTo>
                    <a:pt x="79" y="404"/>
                  </a:lnTo>
                  <a:lnTo>
                    <a:pt x="85" y="392"/>
                  </a:lnTo>
                  <a:lnTo>
                    <a:pt x="87" y="372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51" y="1"/>
                  </a:lnTo>
                  <a:lnTo>
                    <a:pt x="41" y="1"/>
                  </a:lnTo>
                  <a:lnTo>
                    <a:pt x="33" y="1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8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419">
            <a:extLst>
              <a:ext uri="{FF2B5EF4-FFF2-40B4-BE49-F238E27FC236}">
                <a16:creationId xmlns:a16="http://schemas.microsoft.com/office/drawing/2014/main" id="{D7F446C3-501F-4299-8EBD-A46406178C4C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5661025"/>
            <a:ext cx="828675" cy="1181100"/>
            <a:chOff x="5040" y="3168"/>
            <a:chExt cx="532" cy="1152"/>
          </a:xfrm>
        </p:grpSpPr>
        <p:grpSp>
          <p:nvGrpSpPr>
            <p:cNvPr id="64594" name="Group 420">
              <a:extLst>
                <a:ext uri="{FF2B5EF4-FFF2-40B4-BE49-F238E27FC236}">
                  <a16:creationId xmlns:a16="http://schemas.microsoft.com/office/drawing/2014/main" id="{00989E71-49D5-45C8-993E-53D6CC42E3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3296"/>
              <a:ext cx="532" cy="1024"/>
              <a:chOff x="4231" y="3293"/>
              <a:chExt cx="532" cy="1024"/>
            </a:xfrm>
          </p:grpSpPr>
          <p:sp>
            <p:nvSpPr>
              <p:cNvPr id="260517" name="Freeform 421">
                <a:extLst>
                  <a:ext uri="{FF2B5EF4-FFF2-40B4-BE49-F238E27FC236}">
                    <a16:creationId xmlns:a16="http://schemas.microsoft.com/office/drawing/2014/main" id="{7A26E637-8314-40C3-A39F-BA7AABA26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1" y="3479"/>
                <a:ext cx="99" cy="257"/>
              </a:xfrm>
              <a:custGeom>
                <a:avLst/>
                <a:gdLst/>
                <a:ahLst/>
                <a:cxnLst>
                  <a:cxn ang="0">
                    <a:pos x="197" y="24"/>
                  </a:cxn>
                  <a:cxn ang="0">
                    <a:pos x="185" y="12"/>
                  </a:cxn>
                  <a:cxn ang="0">
                    <a:pos x="170" y="5"/>
                  </a:cxn>
                  <a:cxn ang="0">
                    <a:pos x="152" y="2"/>
                  </a:cxn>
                  <a:cxn ang="0">
                    <a:pos x="136" y="0"/>
                  </a:cxn>
                  <a:cxn ang="0">
                    <a:pos x="119" y="2"/>
                  </a:cxn>
                  <a:cxn ang="0">
                    <a:pos x="103" y="5"/>
                  </a:cxn>
                  <a:cxn ang="0">
                    <a:pos x="89" y="9"/>
                  </a:cxn>
                  <a:cxn ang="0">
                    <a:pos x="77" y="13"/>
                  </a:cxn>
                  <a:cxn ang="0">
                    <a:pos x="74" y="36"/>
                  </a:cxn>
                  <a:cxn ang="0">
                    <a:pos x="71" y="59"/>
                  </a:cxn>
                  <a:cxn ang="0">
                    <a:pos x="65" y="80"/>
                  </a:cxn>
                  <a:cxn ang="0">
                    <a:pos x="57" y="96"/>
                  </a:cxn>
                  <a:cxn ang="0">
                    <a:pos x="51" y="106"/>
                  </a:cxn>
                  <a:cxn ang="0">
                    <a:pos x="45" y="120"/>
                  </a:cxn>
                  <a:cxn ang="0">
                    <a:pos x="40" y="139"/>
                  </a:cxn>
                  <a:cxn ang="0">
                    <a:pos x="34" y="158"/>
                  </a:cxn>
                  <a:cxn ang="0">
                    <a:pos x="29" y="179"/>
                  </a:cxn>
                  <a:cxn ang="0">
                    <a:pos x="27" y="200"/>
                  </a:cxn>
                  <a:cxn ang="0">
                    <a:pos x="26" y="218"/>
                  </a:cxn>
                  <a:cxn ang="0">
                    <a:pos x="27" y="235"/>
                  </a:cxn>
                  <a:cxn ang="0">
                    <a:pos x="21" y="262"/>
                  </a:cxn>
                  <a:cxn ang="0">
                    <a:pos x="13" y="299"/>
                  </a:cxn>
                  <a:cxn ang="0">
                    <a:pos x="5" y="340"/>
                  </a:cxn>
                  <a:cxn ang="0">
                    <a:pos x="0" y="384"/>
                  </a:cxn>
                  <a:cxn ang="0">
                    <a:pos x="2" y="428"/>
                  </a:cxn>
                  <a:cxn ang="0">
                    <a:pos x="11" y="466"/>
                  </a:cxn>
                  <a:cxn ang="0">
                    <a:pos x="31" y="497"/>
                  </a:cxn>
                  <a:cxn ang="0">
                    <a:pos x="67" y="515"/>
                  </a:cxn>
                  <a:cxn ang="0">
                    <a:pos x="105" y="515"/>
                  </a:cxn>
                  <a:cxn ang="0">
                    <a:pos x="135" y="496"/>
                  </a:cxn>
                  <a:cxn ang="0">
                    <a:pos x="157" y="461"/>
                  </a:cxn>
                  <a:cxn ang="0">
                    <a:pos x="171" y="416"/>
                  </a:cxn>
                  <a:cxn ang="0">
                    <a:pos x="179" y="368"/>
                  </a:cxn>
                  <a:cxn ang="0">
                    <a:pos x="182" y="322"/>
                  </a:cxn>
                  <a:cxn ang="0">
                    <a:pos x="181" y="283"/>
                  </a:cxn>
                  <a:cxn ang="0">
                    <a:pos x="176" y="256"/>
                  </a:cxn>
                  <a:cxn ang="0">
                    <a:pos x="179" y="234"/>
                  </a:cxn>
                  <a:cxn ang="0">
                    <a:pos x="182" y="208"/>
                  </a:cxn>
                  <a:cxn ang="0">
                    <a:pos x="183" y="179"/>
                  </a:cxn>
                  <a:cxn ang="0">
                    <a:pos x="182" y="149"/>
                  </a:cxn>
                  <a:cxn ang="0">
                    <a:pos x="182" y="116"/>
                  </a:cxn>
                  <a:cxn ang="0">
                    <a:pos x="188" y="80"/>
                  </a:cxn>
                  <a:cxn ang="0">
                    <a:pos x="194" y="48"/>
                  </a:cxn>
                  <a:cxn ang="0">
                    <a:pos x="197" y="24"/>
                  </a:cxn>
                </a:cxnLst>
                <a:rect l="0" t="0" r="r" b="b"/>
                <a:pathLst>
                  <a:path w="197" h="515">
                    <a:moveTo>
                      <a:pt x="197" y="24"/>
                    </a:moveTo>
                    <a:lnTo>
                      <a:pt x="185" y="12"/>
                    </a:lnTo>
                    <a:lnTo>
                      <a:pt x="170" y="5"/>
                    </a:lnTo>
                    <a:lnTo>
                      <a:pt x="152" y="2"/>
                    </a:lnTo>
                    <a:lnTo>
                      <a:pt x="136" y="0"/>
                    </a:lnTo>
                    <a:lnTo>
                      <a:pt x="119" y="2"/>
                    </a:lnTo>
                    <a:lnTo>
                      <a:pt x="103" y="5"/>
                    </a:lnTo>
                    <a:lnTo>
                      <a:pt x="89" y="9"/>
                    </a:lnTo>
                    <a:lnTo>
                      <a:pt x="77" y="13"/>
                    </a:lnTo>
                    <a:lnTo>
                      <a:pt x="74" y="36"/>
                    </a:lnTo>
                    <a:lnTo>
                      <a:pt x="71" y="59"/>
                    </a:lnTo>
                    <a:lnTo>
                      <a:pt x="65" y="80"/>
                    </a:lnTo>
                    <a:lnTo>
                      <a:pt x="57" y="96"/>
                    </a:lnTo>
                    <a:lnTo>
                      <a:pt x="51" y="106"/>
                    </a:lnTo>
                    <a:lnTo>
                      <a:pt x="45" y="120"/>
                    </a:lnTo>
                    <a:lnTo>
                      <a:pt x="40" y="139"/>
                    </a:lnTo>
                    <a:lnTo>
                      <a:pt x="34" y="158"/>
                    </a:lnTo>
                    <a:lnTo>
                      <a:pt x="29" y="179"/>
                    </a:lnTo>
                    <a:lnTo>
                      <a:pt x="27" y="200"/>
                    </a:lnTo>
                    <a:lnTo>
                      <a:pt x="26" y="218"/>
                    </a:lnTo>
                    <a:lnTo>
                      <a:pt x="27" y="235"/>
                    </a:lnTo>
                    <a:lnTo>
                      <a:pt x="21" y="262"/>
                    </a:lnTo>
                    <a:lnTo>
                      <a:pt x="13" y="299"/>
                    </a:lnTo>
                    <a:lnTo>
                      <a:pt x="5" y="340"/>
                    </a:lnTo>
                    <a:lnTo>
                      <a:pt x="0" y="384"/>
                    </a:lnTo>
                    <a:lnTo>
                      <a:pt x="2" y="428"/>
                    </a:lnTo>
                    <a:lnTo>
                      <a:pt x="11" y="466"/>
                    </a:lnTo>
                    <a:lnTo>
                      <a:pt x="31" y="497"/>
                    </a:lnTo>
                    <a:lnTo>
                      <a:pt x="67" y="515"/>
                    </a:lnTo>
                    <a:lnTo>
                      <a:pt x="105" y="515"/>
                    </a:lnTo>
                    <a:lnTo>
                      <a:pt x="135" y="496"/>
                    </a:lnTo>
                    <a:lnTo>
                      <a:pt x="157" y="461"/>
                    </a:lnTo>
                    <a:lnTo>
                      <a:pt x="171" y="416"/>
                    </a:lnTo>
                    <a:lnTo>
                      <a:pt x="179" y="368"/>
                    </a:lnTo>
                    <a:lnTo>
                      <a:pt x="182" y="322"/>
                    </a:lnTo>
                    <a:lnTo>
                      <a:pt x="181" y="283"/>
                    </a:lnTo>
                    <a:lnTo>
                      <a:pt x="176" y="256"/>
                    </a:lnTo>
                    <a:lnTo>
                      <a:pt x="179" y="234"/>
                    </a:lnTo>
                    <a:lnTo>
                      <a:pt x="182" y="208"/>
                    </a:lnTo>
                    <a:lnTo>
                      <a:pt x="183" y="179"/>
                    </a:lnTo>
                    <a:lnTo>
                      <a:pt x="182" y="149"/>
                    </a:lnTo>
                    <a:lnTo>
                      <a:pt x="182" y="116"/>
                    </a:lnTo>
                    <a:lnTo>
                      <a:pt x="188" y="80"/>
                    </a:lnTo>
                    <a:lnTo>
                      <a:pt x="194" y="48"/>
                    </a:lnTo>
                    <a:lnTo>
                      <a:pt x="197" y="24"/>
                    </a:lnTo>
                    <a:close/>
                  </a:path>
                </a:pathLst>
              </a:custGeom>
              <a:solidFill>
                <a:srgbClr val="56EF5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18" name="Freeform 422">
                <a:extLst>
                  <a:ext uri="{FF2B5EF4-FFF2-40B4-BE49-F238E27FC236}">
                    <a16:creationId xmlns:a16="http://schemas.microsoft.com/office/drawing/2014/main" id="{D97FA96D-4677-4A0C-9E42-C6FF415D7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3916"/>
                <a:ext cx="148" cy="19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93" y="4"/>
                  </a:cxn>
                  <a:cxn ang="0">
                    <a:pos x="69" y="12"/>
                  </a:cxn>
                  <a:cxn ang="0">
                    <a:pos x="45" y="24"/>
                  </a:cxn>
                  <a:cxn ang="0">
                    <a:pos x="24" y="43"/>
                  </a:cxn>
                  <a:cxn ang="0">
                    <a:pos x="8" y="67"/>
                  </a:cxn>
                  <a:cxn ang="0">
                    <a:pos x="0" y="97"/>
                  </a:cxn>
                  <a:cxn ang="0">
                    <a:pos x="3" y="132"/>
                  </a:cxn>
                  <a:cxn ang="0">
                    <a:pos x="20" y="172"/>
                  </a:cxn>
                  <a:cxn ang="0">
                    <a:pos x="40" y="210"/>
                  </a:cxn>
                  <a:cxn ang="0">
                    <a:pos x="57" y="239"/>
                  </a:cxn>
                  <a:cxn ang="0">
                    <a:pos x="70" y="259"/>
                  </a:cxn>
                  <a:cxn ang="0">
                    <a:pos x="81" y="273"/>
                  </a:cxn>
                  <a:cxn ang="0">
                    <a:pos x="89" y="282"/>
                  </a:cxn>
                  <a:cxn ang="0">
                    <a:pos x="94" y="289"/>
                  </a:cxn>
                  <a:cxn ang="0">
                    <a:pos x="99" y="294"/>
                  </a:cxn>
                  <a:cxn ang="0">
                    <a:pos x="104" y="299"/>
                  </a:cxn>
                  <a:cxn ang="0">
                    <a:pos x="108" y="305"/>
                  </a:cxn>
                  <a:cxn ang="0">
                    <a:pos x="112" y="312"/>
                  </a:cxn>
                  <a:cxn ang="0">
                    <a:pos x="116" y="320"/>
                  </a:cxn>
                  <a:cxn ang="0">
                    <a:pos x="121" y="330"/>
                  </a:cxn>
                  <a:cxn ang="0">
                    <a:pos x="125" y="338"/>
                  </a:cxn>
                  <a:cxn ang="0">
                    <a:pos x="133" y="346"/>
                  </a:cxn>
                  <a:cxn ang="0">
                    <a:pos x="143" y="353"/>
                  </a:cxn>
                  <a:cxn ang="0">
                    <a:pos x="154" y="357"/>
                  </a:cxn>
                  <a:cxn ang="0">
                    <a:pos x="166" y="361"/>
                  </a:cxn>
                  <a:cxn ang="0">
                    <a:pos x="176" y="363"/>
                  </a:cxn>
                  <a:cxn ang="0">
                    <a:pos x="184" y="365"/>
                  </a:cxn>
                  <a:cxn ang="0">
                    <a:pos x="192" y="368"/>
                  </a:cxn>
                  <a:cxn ang="0">
                    <a:pos x="201" y="370"/>
                  </a:cxn>
                  <a:cxn ang="0">
                    <a:pos x="213" y="375"/>
                  </a:cxn>
                  <a:cxn ang="0">
                    <a:pos x="228" y="380"/>
                  </a:cxn>
                  <a:cxn ang="0">
                    <a:pos x="246" y="388"/>
                  </a:cxn>
                  <a:cxn ang="0">
                    <a:pos x="265" y="392"/>
                  </a:cxn>
                  <a:cxn ang="0">
                    <a:pos x="280" y="385"/>
                  </a:cxn>
                  <a:cxn ang="0">
                    <a:pos x="290" y="371"/>
                  </a:cxn>
                  <a:cxn ang="0">
                    <a:pos x="296" y="353"/>
                  </a:cxn>
                  <a:cxn ang="0">
                    <a:pos x="296" y="333"/>
                  </a:cxn>
                  <a:cxn ang="0">
                    <a:pos x="290" y="313"/>
                  </a:cxn>
                  <a:cxn ang="0">
                    <a:pos x="277" y="297"/>
                  </a:cxn>
                  <a:cxn ang="0">
                    <a:pos x="258" y="288"/>
                  </a:cxn>
                  <a:cxn ang="0">
                    <a:pos x="238" y="284"/>
                  </a:cxn>
                  <a:cxn ang="0">
                    <a:pos x="223" y="279"/>
                  </a:cxn>
                  <a:cxn ang="0">
                    <a:pos x="214" y="275"/>
                  </a:cxn>
                  <a:cxn ang="0">
                    <a:pos x="208" y="272"/>
                  </a:cxn>
                  <a:cxn ang="0">
                    <a:pos x="205" y="269"/>
                  </a:cxn>
                  <a:cxn ang="0">
                    <a:pos x="203" y="266"/>
                  </a:cxn>
                  <a:cxn ang="0">
                    <a:pos x="201" y="264"/>
                  </a:cxn>
                  <a:cxn ang="0">
                    <a:pos x="200" y="261"/>
                  </a:cxn>
                  <a:cxn ang="0">
                    <a:pos x="193" y="251"/>
                  </a:cxn>
                  <a:cxn ang="0">
                    <a:pos x="185" y="235"/>
                  </a:cxn>
                  <a:cxn ang="0">
                    <a:pos x="182" y="218"/>
                  </a:cxn>
                  <a:cxn ang="0">
                    <a:pos x="185" y="199"/>
                  </a:cxn>
                  <a:cxn ang="0">
                    <a:pos x="192" y="185"/>
                  </a:cxn>
                  <a:cxn ang="0">
                    <a:pos x="203" y="158"/>
                  </a:cxn>
                  <a:cxn ang="0">
                    <a:pos x="212" y="126"/>
                  </a:cxn>
                  <a:cxn ang="0">
                    <a:pos x="216" y="90"/>
                  </a:cxn>
                  <a:cxn ang="0">
                    <a:pos x="212" y="57"/>
                  </a:cxn>
                  <a:cxn ang="0">
                    <a:pos x="197" y="27"/>
                  </a:cxn>
                  <a:cxn ang="0">
                    <a:pos x="165" y="7"/>
                  </a:cxn>
                  <a:cxn ang="0">
                    <a:pos x="114" y="0"/>
                  </a:cxn>
                </a:cxnLst>
                <a:rect l="0" t="0" r="r" b="b"/>
                <a:pathLst>
                  <a:path w="296" h="392">
                    <a:moveTo>
                      <a:pt x="114" y="0"/>
                    </a:moveTo>
                    <a:lnTo>
                      <a:pt x="93" y="4"/>
                    </a:lnTo>
                    <a:lnTo>
                      <a:pt x="69" y="12"/>
                    </a:lnTo>
                    <a:lnTo>
                      <a:pt x="45" y="24"/>
                    </a:lnTo>
                    <a:lnTo>
                      <a:pt x="24" y="43"/>
                    </a:lnTo>
                    <a:lnTo>
                      <a:pt x="8" y="67"/>
                    </a:lnTo>
                    <a:lnTo>
                      <a:pt x="0" y="97"/>
                    </a:lnTo>
                    <a:lnTo>
                      <a:pt x="3" y="132"/>
                    </a:lnTo>
                    <a:lnTo>
                      <a:pt x="20" y="172"/>
                    </a:lnTo>
                    <a:lnTo>
                      <a:pt x="40" y="210"/>
                    </a:lnTo>
                    <a:lnTo>
                      <a:pt x="57" y="239"/>
                    </a:lnTo>
                    <a:lnTo>
                      <a:pt x="70" y="259"/>
                    </a:lnTo>
                    <a:lnTo>
                      <a:pt x="81" y="273"/>
                    </a:lnTo>
                    <a:lnTo>
                      <a:pt x="89" y="282"/>
                    </a:lnTo>
                    <a:lnTo>
                      <a:pt x="94" y="289"/>
                    </a:lnTo>
                    <a:lnTo>
                      <a:pt x="99" y="294"/>
                    </a:lnTo>
                    <a:lnTo>
                      <a:pt x="104" y="299"/>
                    </a:lnTo>
                    <a:lnTo>
                      <a:pt x="108" y="305"/>
                    </a:lnTo>
                    <a:lnTo>
                      <a:pt x="112" y="312"/>
                    </a:lnTo>
                    <a:lnTo>
                      <a:pt x="116" y="320"/>
                    </a:lnTo>
                    <a:lnTo>
                      <a:pt x="121" y="330"/>
                    </a:lnTo>
                    <a:lnTo>
                      <a:pt x="125" y="338"/>
                    </a:lnTo>
                    <a:lnTo>
                      <a:pt x="133" y="346"/>
                    </a:lnTo>
                    <a:lnTo>
                      <a:pt x="143" y="353"/>
                    </a:lnTo>
                    <a:lnTo>
                      <a:pt x="154" y="357"/>
                    </a:lnTo>
                    <a:lnTo>
                      <a:pt x="166" y="361"/>
                    </a:lnTo>
                    <a:lnTo>
                      <a:pt x="176" y="363"/>
                    </a:lnTo>
                    <a:lnTo>
                      <a:pt x="184" y="365"/>
                    </a:lnTo>
                    <a:lnTo>
                      <a:pt x="192" y="368"/>
                    </a:lnTo>
                    <a:lnTo>
                      <a:pt x="201" y="370"/>
                    </a:lnTo>
                    <a:lnTo>
                      <a:pt x="213" y="375"/>
                    </a:lnTo>
                    <a:lnTo>
                      <a:pt x="228" y="380"/>
                    </a:lnTo>
                    <a:lnTo>
                      <a:pt x="246" y="388"/>
                    </a:lnTo>
                    <a:lnTo>
                      <a:pt x="265" y="392"/>
                    </a:lnTo>
                    <a:lnTo>
                      <a:pt x="280" y="385"/>
                    </a:lnTo>
                    <a:lnTo>
                      <a:pt x="290" y="371"/>
                    </a:lnTo>
                    <a:lnTo>
                      <a:pt x="296" y="353"/>
                    </a:lnTo>
                    <a:lnTo>
                      <a:pt x="296" y="333"/>
                    </a:lnTo>
                    <a:lnTo>
                      <a:pt x="290" y="313"/>
                    </a:lnTo>
                    <a:lnTo>
                      <a:pt x="277" y="297"/>
                    </a:lnTo>
                    <a:lnTo>
                      <a:pt x="258" y="288"/>
                    </a:lnTo>
                    <a:lnTo>
                      <a:pt x="238" y="284"/>
                    </a:lnTo>
                    <a:lnTo>
                      <a:pt x="223" y="279"/>
                    </a:lnTo>
                    <a:lnTo>
                      <a:pt x="214" y="275"/>
                    </a:lnTo>
                    <a:lnTo>
                      <a:pt x="208" y="272"/>
                    </a:lnTo>
                    <a:lnTo>
                      <a:pt x="205" y="269"/>
                    </a:lnTo>
                    <a:lnTo>
                      <a:pt x="203" y="266"/>
                    </a:lnTo>
                    <a:lnTo>
                      <a:pt x="201" y="264"/>
                    </a:lnTo>
                    <a:lnTo>
                      <a:pt x="200" y="261"/>
                    </a:lnTo>
                    <a:lnTo>
                      <a:pt x="193" y="251"/>
                    </a:lnTo>
                    <a:lnTo>
                      <a:pt x="185" y="235"/>
                    </a:lnTo>
                    <a:lnTo>
                      <a:pt x="182" y="218"/>
                    </a:lnTo>
                    <a:lnTo>
                      <a:pt x="185" y="199"/>
                    </a:lnTo>
                    <a:lnTo>
                      <a:pt x="192" y="185"/>
                    </a:lnTo>
                    <a:lnTo>
                      <a:pt x="203" y="158"/>
                    </a:lnTo>
                    <a:lnTo>
                      <a:pt x="212" y="126"/>
                    </a:lnTo>
                    <a:lnTo>
                      <a:pt x="216" y="90"/>
                    </a:lnTo>
                    <a:lnTo>
                      <a:pt x="212" y="57"/>
                    </a:lnTo>
                    <a:lnTo>
                      <a:pt x="197" y="27"/>
                    </a:lnTo>
                    <a:lnTo>
                      <a:pt x="165" y="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8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19" name="Freeform 423">
                <a:extLst>
                  <a:ext uri="{FF2B5EF4-FFF2-40B4-BE49-F238E27FC236}">
                    <a16:creationId xmlns:a16="http://schemas.microsoft.com/office/drawing/2014/main" id="{0E1DA0F6-C07F-4DB9-A4E3-F9E5C1852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3877"/>
                <a:ext cx="203" cy="238"/>
              </a:xfrm>
              <a:custGeom>
                <a:avLst/>
                <a:gdLst/>
                <a:ahLst/>
                <a:cxnLst>
                  <a:cxn ang="0">
                    <a:pos x="355" y="192"/>
                  </a:cxn>
                  <a:cxn ang="0">
                    <a:pos x="390" y="151"/>
                  </a:cxn>
                  <a:cxn ang="0">
                    <a:pos x="401" y="90"/>
                  </a:cxn>
                  <a:cxn ang="0">
                    <a:pos x="365" y="31"/>
                  </a:cxn>
                  <a:cxn ang="0">
                    <a:pos x="310" y="10"/>
                  </a:cxn>
                  <a:cxn ang="0">
                    <a:pos x="268" y="4"/>
                  </a:cxn>
                  <a:cxn ang="0">
                    <a:pos x="211" y="0"/>
                  </a:cxn>
                  <a:cxn ang="0">
                    <a:pos x="146" y="3"/>
                  </a:cxn>
                  <a:cxn ang="0">
                    <a:pos x="84" y="17"/>
                  </a:cxn>
                  <a:cxn ang="0">
                    <a:pos x="33" y="43"/>
                  </a:cxn>
                  <a:cxn ang="0">
                    <a:pos x="5" y="87"/>
                  </a:cxn>
                  <a:cxn ang="0">
                    <a:pos x="5" y="151"/>
                  </a:cxn>
                  <a:cxn ang="0">
                    <a:pos x="25" y="205"/>
                  </a:cxn>
                  <a:cxn ang="0">
                    <a:pos x="47" y="233"/>
                  </a:cxn>
                  <a:cxn ang="0">
                    <a:pos x="71" y="258"/>
                  </a:cxn>
                  <a:cxn ang="0">
                    <a:pos x="91" y="279"/>
                  </a:cxn>
                  <a:cxn ang="0">
                    <a:pos x="101" y="304"/>
                  </a:cxn>
                  <a:cxn ang="0">
                    <a:pos x="109" y="352"/>
                  </a:cxn>
                  <a:cxn ang="0">
                    <a:pos x="128" y="377"/>
                  </a:cxn>
                  <a:cxn ang="0">
                    <a:pos x="153" y="400"/>
                  </a:cxn>
                  <a:cxn ang="0">
                    <a:pos x="181" y="428"/>
                  </a:cxn>
                  <a:cxn ang="0">
                    <a:pos x="204" y="452"/>
                  </a:cxn>
                  <a:cxn ang="0">
                    <a:pos x="228" y="473"/>
                  </a:cxn>
                  <a:cxn ang="0">
                    <a:pos x="264" y="471"/>
                  </a:cxn>
                  <a:cxn ang="0">
                    <a:pos x="288" y="446"/>
                  </a:cxn>
                  <a:cxn ang="0">
                    <a:pos x="289" y="408"/>
                  </a:cxn>
                  <a:cxn ang="0">
                    <a:pos x="262" y="372"/>
                  </a:cxn>
                  <a:cxn ang="0">
                    <a:pos x="245" y="353"/>
                  </a:cxn>
                  <a:cxn ang="0">
                    <a:pos x="238" y="342"/>
                  </a:cxn>
                  <a:cxn ang="0">
                    <a:pos x="237" y="340"/>
                  </a:cxn>
                  <a:cxn ang="0">
                    <a:pos x="236" y="334"/>
                  </a:cxn>
                  <a:cxn ang="0">
                    <a:pos x="234" y="304"/>
                  </a:cxn>
                  <a:cxn ang="0">
                    <a:pos x="250" y="285"/>
                  </a:cxn>
                  <a:cxn ang="0">
                    <a:pos x="276" y="260"/>
                  </a:cxn>
                  <a:cxn ang="0">
                    <a:pos x="307" y="228"/>
                  </a:cxn>
                  <a:cxn ang="0">
                    <a:pos x="329" y="203"/>
                  </a:cxn>
                </a:cxnLst>
                <a:rect l="0" t="0" r="r" b="b"/>
                <a:pathLst>
                  <a:path w="401" h="476">
                    <a:moveTo>
                      <a:pt x="334" y="195"/>
                    </a:moveTo>
                    <a:lnTo>
                      <a:pt x="355" y="192"/>
                    </a:lnTo>
                    <a:lnTo>
                      <a:pt x="374" y="175"/>
                    </a:lnTo>
                    <a:lnTo>
                      <a:pt x="390" y="151"/>
                    </a:lnTo>
                    <a:lnTo>
                      <a:pt x="401" y="121"/>
                    </a:lnTo>
                    <a:lnTo>
                      <a:pt x="401" y="90"/>
                    </a:lnTo>
                    <a:lnTo>
                      <a:pt x="390" y="59"/>
                    </a:lnTo>
                    <a:lnTo>
                      <a:pt x="365" y="31"/>
                    </a:lnTo>
                    <a:lnTo>
                      <a:pt x="322" y="12"/>
                    </a:lnTo>
                    <a:lnTo>
                      <a:pt x="310" y="10"/>
                    </a:lnTo>
                    <a:lnTo>
                      <a:pt x="291" y="6"/>
                    </a:lnTo>
                    <a:lnTo>
                      <a:pt x="268" y="4"/>
                    </a:lnTo>
                    <a:lnTo>
                      <a:pt x="241" y="2"/>
                    </a:lnTo>
                    <a:lnTo>
                      <a:pt x="211" y="0"/>
                    </a:lnTo>
                    <a:lnTo>
                      <a:pt x="178" y="0"/>
                    </a:lnTo>
                    <a:lnTo>
                      <a:pt x="146" y="3"/>
                    </a:lnTo>
                    <a:lnTo>
                      <a:pt x="114" y="8"/>
                    </a:lnTo>
                    <a:lnTo>
                      <a:pt x="84" y="17"/>
                    </a:lnTo>
                    <a:lnTo>
                      <a:pt x="56" y="27"/>
                    </a:lnTo>
                    <a:lnTo>
                      <a:pt x="33" y="43"/>
                    </a:lnTo>
                    <a:lnTo>
                      <a:pt x="16" y="63"/>
                    </a:lnTo>
                    <a:lnTo>
                      <a:pt x="5" y="87"/>
                    </a:lnTo>
                    <a:lnTo>
                      <a:pt x="0" y="116"/>
                    </a:lnTo>
                    <a:lnTo>
                      <a:pt x="5" y="151"/>
                    </a:lnTo>
                    <a:lnTo>
                      <a:pt x="18" y="193"/>
                    </a:lnTo>
                    <a:lnTo>
                      <a:pt x="25" y="205"/>
                    </a:lnTo>
                    <a:lnTo>
                      <a:pt x="36" y="219"/>
                    </a:lnTo>
                    <a:lnTo>
                      <a:pt x="47" y="233"/>
                    </a:lnTo>
                    <a:lnTo>
                      <a:pt x="60" y="246"/>
                    </a:lnTo>
                    <a:lnTo>
                      <a:pt x="71" y="258"/>
                    </a:lnTo>
                    <a:lnTo>
                      <a:pt x="83" y="270"/>
                    </a:lnTo>
                    <a:lnTo>
                      <a:pt x="91" y="279"/>
                    </a:lnTo>
                    <a:lnTo>
                      <a:pt x="97" y="287"/>
                    </a:lnTo>
                    <a:lnTo>
                      <a:pt x="101" y="304"/>
                    </a:lnTo>
                    <a:lnTo>
                      <a:pt x="104" y="329"/>
                    </a:lnTo>
                    <a:lnTo>
                      <a:pt x="109" y="352"/>
                    </a:lnTo>
                    <a:lnTo>
                      <a:pt x="120" y="369"/>
                    </a:lnTo>
                    <a:lnTo>
                      <a:pt x="128" y="377"/>
                    </a:lnTo>
                    <a:lnTo>
                      <a:pt x="139" y="387"/>
                    </a:lnTo>
                    <a:lnTo>
                      <a:pt x="153" y="400"/>
                    </a:lnTo>
                    <a:lnTo>
                      <a:pt x="167" y="414"/>
                    </a:lnTo>
                    <a:lnTo>
                      <a:pt x="181" y="428"/>
                    </a:lnTo>
                    <a:lnTo>
                      <a:pt x="193" y="440"/>
                    </a:lnTo>
                    <a:lnTo>
                      <a:pt x="204" y="452"/>
                    </a:lnTo>
                    <a:lnTo>
                      <a:pt x="212" y="460"/>
                    </a:lnTo>
                    <a:lnTo>
                      <a:pt x="228" y="473"/>
                    </a:lnTo>
                    <a:lnTo>
                      <a:pt x="246" y="476"/>
                    </a:lnTo>
                    <a:lnTo>
                      <a:pt x="264" y="471"/>
                    </a:lnTo>
                    <a:lnTo>
                      <a:pt x="277" y="461"/>
                    </a:lnTo>
                    <a:lnTo>
                      <a:pt x="288" y="446"/>
                    </a:lnTo>
                    <a:lnTo>
                      <a:pt x="292" y="428"/>
                    </a:lnTo>
                    <a:lnTo>
                      <a:pt x="289" y="408"/>
                    </a:lnTo>
                    <a:lnTo>
                      <a:pt x="276" y="388"/>
                    </a:lnTo>
                    <a:lnTo>
                      <a:pt x="262" y="372"/>
                    </a:lnTo>
                    <a:lnTo>
                      <a:pt x="252" y="361"/>
                    </a:lnTo>
                    <a:lnTo>
                      <a:pt x="245" y="353"/>
                    </a:lnTo>
                    <a:lnTo>
                      <a:pt x="241" y="347"/>
                    </a:lnTo>
                    <a:lnTo>
                      <a:pt x="238" y="342"/>
                    </a:lnTo>
                    <a:lnTo>
                      <a:pt x="237" y="341"/>
                    </a:lnTo>
                    <a:lnTo>
                      <a:pt x="237" y="340"/>
                    </a:lnTo>
                    <a:lnTo>
                      <a:pt x="237" y="340"/>
                    </a:lnTo>
                    <a:lnTo>
                      <a:pt x="236" y="334"/>
                    </a:lnTo>
                    <a:lnTo>
                      <a:pt x="233" y="321"/>
                    </a:lnTo>
                    <a:lnTo>
                      <a:pt x="234" y="304"/>
                    </a:lnTo>
                    <a:lnTo>
                      <a:pt x="241" y="292"/>
                    </a:lnTo>
                    <a:lnTo>
                      <a:pt x="250" y="285"/>
                    </a:lnTo>
                    <a:lnTo>
                      <a:pt x="261" y="273"/>
                    </a:lnTo>
                    <a:lnTo>
                      <a:pt x="276" y="260"/>
                    </a:lnTo>
                    <a:lnTo>
                      <a:pt x="292" y="245"/>
                    </a:lnTo>
                    <a:lnTo>
                      <a:pt x="307" y="228"/>
                    </a:lnTo>
                    <a:lnTo>
                      <a:pt x="320" y="215"/>
                    </a:lnTo>
                    <a:lnTo>
                      <a:pt x="329" y="203"/>
                    </a:lnTo>
                    <a:lnTo>
                      <a:pt x="334" y="195"/>
                    </a:lnTo>
                    <a:close/>
                  </a:path>
                </a:pathLst>
              </a:custGeom>
              <a:solidFill>
                <a:srgbClr val="A8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20" name="Freeform 424">
                <a:extLst>
                  <a:ext uri="{FF2B5EF4-FFF2-40B4-BE49-F238E27FC236}">
                    <a16:creationId xmlns:a16="http://schemas.microsoft.com/office/drawing/2014/main" id="{02F5748F-C175-44F6-B2F0-A3F113275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3904"/>
                <a:ext cx="60" cy="43"/>
              </a:xfrm>
              <a:custGeom>
                <a:avLst/>
                <a:gdLst/>
                <a:ahLst/>
                <a:cxnLst>
                  <a:cxn ang="0">
                    <a:pos x="118" y="29"/>
                  </a:cxn>
                  <a:cxn ang="0">
                    <a:pos x="104" y="28"/>
                  </a:cxn>
                  <a:cxn ang="0">
                    <a:pos x="89" y="27"/>
                  </a:cxn>
                  <a:cxn ang="0">
                    <a:pos x="75" y="25"/>
                  </a:cxn>
                  <a:cxn ang="0">
                    <a:pos x="61" y="21"/>
                  </a:cxn>
                  <a:cxn ang="0">
                    <a:pos x="48" y="18"/>
                  </a:cxn>
                  <a:cxn ang="0">
                    <a:pos x="34" y="13"/>
                  </a:cxn>
                  <a:cxn ang="0">
                    <a:pos x="21" y="6"/>
                  </a:cxn>
                  <a:cxn ang="0">
                    <a:pos x="8" y="0"/>
                  </a:cxn>
                  <a:cxn ang="0">
                    <a:pos x="6" y="18"/>
                  </a:cxn>
                  <a:cxn ang="0">
                    <a:pos x="2" y="38"/>
                  </a:cxn>
                  <a:cxn ang="0">
                    <a:pos x="0" y="53"/>
                  </a:cxn>
                  <a:cxn ang="0">
                    <a:pos x="8" y="62"/>
                  </a:cxn>
                  <a:cxn ang="0">
                    <a:pos x="16" y="65"/>
                  </a:cxn>
                  <a:cxn ang="0">
                    <a:pos x="28" y="69"/>
                  </a:cxn>
                  <a:cxn ang="0">
                    <a:pos x="41" y="72"/>
                  </a:cxn>
                  <a:cxn ang="0">
                    <a:pos x="54" y="76"/>
                  </a:cxn>
                  <a:cxn ang="0">
                    <a:pos x="67" y="79"/>
                  </a:cxn>
                  <a:cxn ang="0">
                    <a:pos x="80" y="81"/>
                  </a:cxn>
                  <a:cxn ang="0">
                    <a:pos x="90" y="84"/>
                  </a:cxn>
                  <a:cxn ang="0">
                    <a:pos x="97" y="85"/>
                  </a:cxn>
                  <a:cxn ang="0">
                    <a:pos x="106" y="86"/>
                  </a:cxn>
                  <a:cxn ang="0">
                    <a:pos x="114" y="84"/>
                  </a:cxn>
                  <a:cxn ang="0">
                    <a:pos x="119" y="80"/>
                  </a:cxn>
                  <a:cxn ang="0">
                    <a:pos x="120" y="73"/>
                  </a:cxn>
                  <a:cxn ang="0">
                    <a:pos x="120" y="62"/>
                  </a:cxn>
                  <a:cxn ang="0">
                    <a:pos x="119" y="47"/>
                  </a:cxn>
                  <a:cxn ang="0">
                    <a:pos x="118" y="35"/>
                  </a:cxn>
                  <a:cxn ang="0">
                    <a:pos x="118" y="29"/>
                  </a:cxn>
                </a:cxnLst>
                <a:rect l="0" t="0" r="r" b="b"/>
                <a:pathLst>
                  <a:path w="120" h="86">
                    <a:moveTo>
                      <a:pt x="118" y="29"/>
                    </a:moveTo>
                    <a:lnTo>
                      <a:pt x="104" y="28"/>
                    </a:lnTo>
                    <a:lnTo>
                      <a:pt x="89" y="27"/>
                    </a:lnTo>
                    <a:lnTo>
                      <a:pt x="75" y="25"/>
                    </a:lnTo>
                    <a:lnTo>
                      <a:pt x="61" y="21"/>
                    </a:lnTo>
                    <a:lnTo>
                      <a:pt x="48" y="18"/>
                    </a:lnTo>
                    <a:lnTo>
                      <a:pt x="34" y="13"/>
                    </a:lnTo>
                    <a:lnTo>
                      <a:pt x="21" y="6"/>
                    </a:lnTo>
                    <a:lnTo>
                      <a:pt x="8" y="0"/>
                    </a:lnTo>
                    <a:lnTo>
                      <a:pt x="6" y="18"/>
                    </a:lnTo>
                    <a:lnTo>
                      <a:pt x="2" y="38"/>
                    </a:lnTo>
                    <a:lnTo>
                      <a:pt x="0" y="53"/>
                    </a:lnTo>
                    <a:lnTo>
                      <a:pt x="8" y="62"/>
                    </a:lnTo>
                    <a:lnTo>
                      <a:pt x="16" y="65"/>
                    </a:lnTo>
                    <a:lnTo>
                      <a:pt x="28" y="69"/>
                    </a:lnTo>
                    <a:lnTo>
                      <a:pt x="41" y="72"/>
                    </a:lnTo>
                    <a:lnTo>
                      <a:pt x="54" y="76"/>
                    </a:lnTo>
                    <a:lnTo>
                      <a:pt x="67" y="79"/>
                    </a:lnTo>
                    <a:lnTo>
                      <a:pt x="80" y="81"/>
                    </a:lnTo>
                    <a:lnTo>
                      <a:pt x="90" y="84"/>
                    </a:lnTo>
                    <a:lnTo>
                      <a:pt x="97" y="85"/>
                    </a:lnTo>
                    <a:lnTo>
                      <a:pt x="106" y="86"/>
                    </a:lnTo>
                    <a:lnTo>
                      <a:pt x="114" y="84"/>
                    </a:lnTo>
                    <a:lnTo>
                      <a:pt x="119" y="80"/>
                    </a:lnTo>
                    <a:lnTo>
                      <a:pt x="120" y="73"/>
                    </a:lnTo>
                    <a:lnTo>
                      <a:pt x="120" y="62"/>
                    </a:lnTo>
                    <a:lnTo>
                      <a:pt x="119" y="47"/>
                    </a:lnTo>
                    <a:lnTo>
                      <a:pt x="118" y="35"/>
                    </a:lnTo>
                    <a:lnTo>
                      <a:pt x="118" y="29"/>
                    </a:lnTo>
                    <a:close/>
                  </a:path>
                </a:pathLst>
              </a:custGeom>
              <a:solidFill>
                <a:srgbClr val="FFCE3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21" name="Freeform 425">
                <a:extLst>
                  <a:ext uri="{FF2B5EF4-FFF2-40B4-BE49-F238E27FC236}">
                    <a16:creationId xmlns:a16="http://schemas.microsoft.com/office/drawing/2014/main" id="{67591C53-4772-4B42-8C03-6644D6BBD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3883"/>
                <a:ext cx="155" cy="59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16" y="70"/>
                  </a:cxn>
                  <a:cxn ang="0">
                    <a:pos x="33" y="70"/>
                  </a:cxn>
                  <a:cxn ang="0">
                    <a:pos x="49" y="69"/>
                  </a:cxn>
                  <a:cxn ang="0">
                    <a:pos x="64" y="67"/>
                  </a:cxn>
                  <a:cxn ang="0">
                    <a:pos x="80" y="65"/>
                  </a:cxn>
                  <a:cxn ang="0">
                    <a:pos x="94" y="62"/>
                  </a:cxn>
                  <a:cxn ang="0">
                    <a:pos x="109" y="59"/>
                  </a:cxn>
                  <a:cxn ang="0">
                    <a:pos x="122" y="55"/>
                  </a:cxn>
                  <a:cxn ang="0">
                    <a:pos x="134" y="52"/>
                  </a:cxn>
                  <a:cxn ang="0">
                    <a:pos x="146" y="49"/>
                  </a:cxn>
                  <a:cxn ang="0">
                    <a:pos x="156" y="45"/>
                  </a:cxn>
                  <a:cxn ang="0">
                    <a:pos x="164" y="42"/>
                  </a:cxn>
                  <a:cxn ang="0">
                    <a:pos x="172" y="38"/>
                  </a:cxn>
                  <a:cxn ang="0">
                    <a:pos x="178" y="36"/>
                  </a:cxn>
                  <a:cxn ang="0">
                    <a:pos x="183" y="34"/>
                  </a:cxn>
                  <a:cxn ang="0">
                    <a:pos x="186" y="31"/>
                  </a:cxn>
                  <a:cxn ang="0">
                    <a:pos x="200" y="34"/>
                  </a:cxn>
                  <a:cxn ang="0">
                    <a:pos x="215" y="34"/>
                  </a:cxn>
                  <a:cxn ang="0">
                    <a:pos x="233" y="31"/>
                  </a:cxn>
                  <a:cxn ang="0">
                    <a:pos x="251" y="27"/>
                  </a:cxn>
                  <a:cxn ang="0">
                    <a:pos x="268" y="21"/>
                  </a:cxn>
                  <a:cxn ang="0">
                    <a:pos x="284" y="14"/>
                  </a:cxn>
                  <a:cxn ang="0">
                    <a:pos x="297" y="7"/>
                  </a:cxn>
                  <a:cxn ang="0">
                    <a:pos x="306" y="0"/>
                  </a:cxn>
                  <a:cxn ang="0">
                    <a:pos x="307" y="6"/>
                  </a:cxn>
                  <a:cxn ang="0">
                    <a:pos x="308" y="17"/>
                  </a:cxn>
                  <a:cxn ang="0">
                    <a:pos x="309" y="32"/>
                  </a:cxn>
                  <a:cxn ang="0">
                    <a:pos x="308" y="43"/>
                  </a:cxn>
                  <a:cxn ang="0">
                    <a:pos x="298" y="52"/>
                  </a:cxn>
                  <a:cxn ang="0">
                    <a:pos x="284" y="60"/>
                  </a:cxn>
                  <a:cxn ang="0">
                    <a:pos x="267" y="67"/>
                  </a:cxn>
                  <a:cxn ang="0">
                    <a:pos x="246" y="75"/>
                  </a:cxn>
                  <a:cxn ang="0">
                    <a:pos x="224" y="82"/>
                  </a:cxn>
                  <a:cxn ang="0">
                    <a:pos x="200" y="88"/>
                  </a:cxn>
                  <a:cxn ang="0">
                    <a:pos x="175" y="94"/>
                  </a:cxn>
                  <a:cxn ang="0">
                    <a:pos x="149" y="98"/>
                  </a:cxn>
                  <a:cxn ang="0">
                    <a:pos x="124" y="103"/>
                  </a:cxn>
                  <a:cxn ang="0">
                    <a:pos x="100" y="106"/>
                  </a:cxn>
                  <a:cxn ang="0">
                    <a:pos x="76" y="110"/>
                  </a:cxn>
                  <a:cxn ang="0">
                    <a:pos x="55" y="112"/>
                  </a:cxn>
                  <a:cxn ang="0">
                    <a:pos x="37" y="114"/>
                  </a:cxn>
                  <a:cxn ang="0">
                    <a:pos x="22" y="114"/>
                  </a:cxn>
                  <a:cxn ang="0">
                    <a:pos x="9" y="115"/>
                  </a:cxn>
                  <a:cxn ang="0">
                    <a:pos x="2" y="114"/>
                  </a:cxn>
                  <a:cxn ang="0">
                    <a:pos x="2" y="103"/>
                  </a:cxn>
                  <a:cxn ang="0">
                    <a:pos x="1" y="88"/>
                  </a:cxn>
                  <a:cxn ang="0">
                    <a:pos x="0" y="76"/>
                  </a:cxn>
                  <a:cxn ang="0">
                    <a:pos x="0" y="70"/>
                  </a:cxn>
                </a:cxnLst>
                <a:rect l="0" t="0" r="r" b="b"/>
                <a:pathLst>
                  <a:path w="309" h="115">
                    <a:moveTo>
                      <a:pt x="0" y="70"/>
                    </a:moveTo>
                    <a:lnTo>
                      <a:pt x="16" y="70"/>
                    </a:lnTo>
                    <a:lnTo>
                      <a:pt x="33" y="70"/>
                    </a:lnTo>
                    <a:lnTo>
                      <a:pt x="49" y="69"/>
                    </a:lnTo>
                    <a:lnTo>
                      <a:pt x="64" y="67"/>
                    </a:lnTo>
                    <a:lnTo>
                      <a:pt x="80" y="65"/>
                    </a:lnTo>
                    <a:lnTo>
                      <a:pt x="94" y="62"/>
                    </a:lnTo>
                    <a:lnTo>
                      <a:pt x="109" y="59"/>
                    </a:lnTo>
                    <a:lnTo>
                      <a:pt x="122" y="55"/>
                    </a:lnTo>
                    <a:lnTo>
                      <a:pt x="134" y="52"/>
                    </a:lnTo>
                    <a:lnTo>
                      <a:pt x="146" y="49"/>
                    </a:lnTo>
                    <a:lnTo>
                      <a:pt x="156" y="45"/>
                    </a:lnTo>
                    <a:lnTo>
                      <a:pt x="164" y="42"/>
                    </a:lnTo>
                    <a:lnTo>
                      <a:pt x="172" y="38"/>
                    </a:lnTo>
                    <a:lnTo>
                      <a:pt x="178" y="36"/>
                    </a:lnTo>
                    <a:lnTo>
                      <a:pt x="183" y="34"/>
                    </a:lnTo>
                    <a:lnTo>
                      <a:pt x="186" y="31"/>
                    </a:lnTo>
                    <a:lnTo>
                      <a:pt x="200" y="34"/>
                    </a:lnTo>
                    <a:lnTo>
                      <a:pt x="215" y="34"/>
                    </a:lnTo>
                    <a:lnTo>
                      <a:pt x="233" y="31"/>
                    </a:lnTo>
                    <a:lnTo>
                      <a:pt x="251" y="27"/>
                    </a:lnTo>
                    <a:lnTo>
                      <a:pt x="268" y="21"/>
                    </a:lnTo>
                    <a:lnTo>
                      <a:pt x="284" y="14"/>
                    </a:lnTo>
                    <a:lnTo>
                      <a:pt x="297" y="7"/>
                    </a:lnTo>
                    <a:lnTo>
                      <a:pt x="306" y="0"/>
                    </a:lnTo>
                    <a:lnTo>
                      <a:pt x="307" y="6"/>
                    </a:lnTo>
                    <a:lnTo>
                      <a:pt x="308" y="17"/>
                    </a:lnTo>
                    <a:lnTo>
                      <a:pt x="309" y="32"/>
                    </a:lnTo>
                    <a:lnTo>
                      <a:pt x="308" y="43"/>
                    </a:lnTo>
                    <a:lnTo>
                      <a:pt x="298" y="52"/>
                    </a:lnTo>
                    <a:lnTo>
                      <a:pt x="284" y="60"/>
                    </a:lnTo>
                    <a:lnTo>
                      <a:pt x="267" y="67"/>
                    </a:lnTo>
                    <a:lnTo>
                      <a:pt x="246" y="75"/>
                    </a:lnTo>
                    <a:lnTo>
                      <a:pt x="224" y="82"/>
                    </a:lnTo>
                    <a:lnTo>
                      <a:pt x="200" y="88"/>
                    </a:lnTo>
                    <a:lnTo>
                      <a:pt x="175" y="94"/>
                    </a:lnTo>
                    <a:lnTo>
                      <a:pt x="149" y="98"/>
                    </a:lnTo>
                    <a:lnTo>
                      <a:pt x="124" y="103"/>
                    </a:lnTo>
                    <a:lnTo>
                      <a:pt x="100" y="106"/>
                    </a:lnTo>
                    <a:lnTo>
                      <a:pt x="76" y="110"/>
                    </a:lnTo>
                    <a:lnTo>
                      <a:pt x="55" y="112"/>
                    </a:lnTo>
                    <a:lnTo>
                      <a:pt x="37" y="114"/>
                    </a:lnTo>
                    <a:lnTo>
                      <a:pt x="22" y="114"/>
                    </a:lnTo>
                    <a:lnTo>
                      <a:pt x="9" y="115"/>
                    </a:lnTo>
                    <a:lnTo>
                      <a:pt x="2" y="114"/>
                    </a:lnTo>
                    <a:lnTo>
                      <a:pt x="2" y="103"/>
                    </a:lnTo>
                    <a:lnTo>
                      <a:pt x="1" y="88"/>
                    </a:lnTo>
                    <a:lnTo>
                      <a:pt x="0" y="76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D3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22" name="Freeform 426">
                <a:extLst>
                  <a:ext uri="{FF2B5EF4-FFF2-40B4-BE49-F238E27FC236}">
                    <a16:creationId xmlns:a16="http://schemas.microsoft.com/office/drawing/2014/main" id="{2A236348-749B-4CD7-8FEA-2E473BBCAC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6" y="3684"/>
                <a:ext cx="250" cy="235"/>
              </a:xfrm>
              <a:custGeom>
                <a:avLst/>
                <a:gdLst/>
                <a:ahLst/>
                <a:cxnLst>
                  <a:cxn ang="0">
                    <a:pos x="489" y="389"/>
                  </a:cxn>
                  <a:cxn ang="0">
                    <a:pos x="498" y="351"/>
                  </a:cxn>
                  <a:cxn ang="0">
                    <a:pos x="490" y="308"/>
                  </a:cxn>
                  <a:cxn ang="0">
                    <a:pos x="473" y="271"/>
                  </a:cxn>
                  <a:cxn ang="0">
                    <a:pos x="465" y="249"/>
                  </a:cxn>
                  <a:cxn ang="0">
                    <a:pos x="466" y="216"/>
                  </a:cxn>
                  <a:cxn ang="0">
                    <a:pos x="464" y="174"/>
                  </a:cxn>
                  <a:cxn ang="0">
                    <a:pos x="454" y="128"/>
                  </a:cxn>
                  <a:cxn ang="0">
                    <a:pos x="435" y="82"/>
                  </a:cxn>
                  <a:cxn ang="0">
                    <a:pos x="405" y="43"/>
                  </a:cxn>
                  <a:cxn ang="0">
                    <a:pos x="358" y="14"/>
                  </a:cxn>
                  <a:cxn ang="0">
                    <a:pos x="294" y="0"/>
                  </a:cxn>
                  <a:cxn ang="0">
                    <a:pos x="214" y="7"/>
                  </a:cxn>
                  <a:cxn ang="0">
                    <a:pos x="151" y="27"/>
                  </a:cxn>
                  <a:cxn ang="0">
                    <a:pos x="106" y="57"/>
                  </a:cxn>
                  <a:cxn ang="0">
                    <a:pos x="76" y="93"/>
                  </a:cxn>
                  <a:cxn ang="0">
                    <a:pos x="60" y="130"/>
                  </a:cxn>
                  <a:cxn ang="0">
                    <a:pos x="52" y="167"/>
                  </a:cxn>
                  <a:cxn ang="0">
                    <a:pos x="49" y="197"/>
                  </a:cxn>
                  <a:cxn ang="0">
                    <a:pos x="50" y="217"/>
                  </a:cxn>
                  <a:cxn ang="0">
                    <a:pos x="40" y="236"/>
                  </a:cxn>
                  <a:cxn ang="0">
                    <a:pos x="14" y="285"/>
                  </a:cxn>
                  <a:cxn ang="0">
                    <a:pos x="0" y="349"/>
                  </a:cxn>
                  <a:cxn ang="0">
                    <a:pos x="25" y="415"/>
                  </a:cxn>
                  <a:cxn ang="0">
                    <a:pos x="71" y="450"/>
                  </a:cxn>
                  <a:cxn ang="0">
                    <a:pos x="98" y="462"/>
                  </a:cxn>
                  <a:cxn ang="0">
                    <a:pos x="125" y="469"/>
                  </a:cxn>
                  <a:cxn ang="0">
                    <a:pos x="154" y="472"/>
                  </a:cxn>
                  <a:cxn ang="0">
                    <a:pos x="184" y="473"/>
                  </a:cxn>
                  <a:cxn ang="0">
                    <a:pos x="217" y="472"/>
                  </a:cxn>
                  <a:cxn ang="0">
                    <a:pos x="248" y="468"/>
                  </a:cxn>
                  <a:cxn ang="0">
                    <a:pos x="277" y="462"/>
                  </a:cxn>
                  <a:cxn ang="0">
                    <a:pos x="302" y="455"/>
                  </a:cxn>
                  <a:cxn ang="0">
                    <a:pos x="324" y="448"/>
                  </a:cxn>
                  <a:cxn ang="0">
                    <a:pos x="340" y="441"/>
                  </a:cxn>
                  <a:cxn ang="0">
                    <a:pos x="351" y="437"/>
                  </a:cxn>
                  <a:cxn ang="0">
                    <a:pos x="368" y="437"/>
                  </a:cxn>
                  <a:cxn ang="0">
                    <a:pos x="401" y="434"/>
                  </a:cxn>
                  <a:cxn ang="0">
                    <a:pos x="436" y="424"/>
                  </a:cxn>
                  <a:cxn ang="0">
                    <a:pos x="465" y="410"/>
                  </a:cxn>
                </a:cxnLst>
                <a:rect l="0" t="0" r="r" b="b"/>
                <a:pathLst>
                  <a:path w="498" h="473">
                    <a:moveTo>
                      <a:pt x="474" y="403"/>
                    </a:moveTo>
                    <a:lnTo>
                      <a:pt x="489" y="389"/>
                    </a:lnTo>
                    <a:lnTo>
                      <a:pt x="496" y="372"/>
                    </a:lnTo>
                    <a:lnTo>
                      <a:pt x="498" y="351"/>
                    </a:lnTo>
                    <a:lnTo>
                      <a:pt x="496" y="328"/>
                    </a:lnTo>
                    <a:lnTo>
                      <a:pt x="490" y="308"/>
                    </a:lnTo>
                    <a:lnTo>
                      <a:pt x="481" y="287"/>
                    </a:lnTo>
                    <a:lnTo>
                      <a:pt x="473" y="271"/>
                    </a:lnTo>
                    <a:lnTo>
                      <a:pt x="464" y="260"/>
                    </a:lnTo>
                    <a:lnTo>
                      <a:pt x="465" y="249"/>
                    </a:lnTo>
                    <a:lnTo>
                      <a:pt x="466" y="234"/>
                    </a:lnTo>
                    <a:lnTo>
                      <a:pt x="466" y="216"/>
                    </a:lnTo>
                    <a:lnTo>
                      <a:pt x="465" y="196"/>
                    </a:lnTo>
                    <a:lnTo>
                      <a:pt x="464" y="174"/>
                    </a:lnTo>
                    <a:lnTo>
                      <a:pt x="460" y="151"/>
                    </a:lnTo>
                    <a:lnTo>
                      <a:pt x="454" y="128"/>
                    </a:lnTo>
                    <a:lnTo>
                      <a:pt x="446" y="105"/>
                    </a:lnTo>
                    <a:lnTo>
                      <a:pt x="435" y="82"/>
                    </a:lnTo>
                    <a:lnTo>
                      <a:pt x="421" y="61"/>
                    </a:lnTo>
                    <a:lnTo>
                      <a:pt x="405" y="43"/>
                    </a:lnTo>
                    <a:lnTo>
                      <a:pt x="383" y="27"/>
                    </a:lnTo>
                    <a:lnTo>
                      <a:pt x="358" y="14"/>
                    </a:lnTo>
                    <a:lnTo>
                      <a:pt x="329" y="5"/>
                    </a:lnTo>
                    <a:lnTo>
                      <a:pt x="294" y="0"/>
                    </a:lnTo>
                    <a:lnTo>
                      <a:pt x="254" y="1"/>
                    </a:lnTo>
                    <a:lnTo>
                      <a:pt x="214" y="7"/>
                    </a:lnTo>
                    <a:lnTo>
                      <a:pt x="179" y="15"/>
                    </a:lnTo>
                    <a:lnTo>
                      <a:pt x="151" y="27"/>
                    </a:lnTo>
                    <a:lnTo>
                      <a:pt x="125" y="40"/>
                    </a:lnTo>
                    <a:lnTo>
                      <a:pt x="106" y="57"/>
                    </a:lnTo>
                    <a:lnTo>
                      <a:pt x="90" y="75"/>
                    </a:lnTo>
                    <a:lnTo>
                      <a:pt x="76" y="93"/>
                    </a:lnTo>
                    <a:lnTo>
                      <a:pt x="66" y="112"/>
                    </a:lnTo>
                    <a:lnTo>
                      <a:pt x="60" y="130"/>
                    </a:lnTo>
                    <a:lnTo>
                      <a:pt x="55" y="149"/>
                    </a:lnTo>
                    <a:lnTo>
                      <a:pt x="52" y="167"/>
                    </a:lnTo>
                    <a:lnTo>
                      <a:pt x="50" y="182"/>
                    </a:lnTo>
                    <a:lnTo>
                      <a:pt x="49" y="197"/>
                    </a:lnTo>
                    <a:lnTo>
                      <a:pt x="49" y="209"/>
                    </a:lnTo>
                    <a:lnTo>
                      <a:pt x="50" y="217"/>
                    </a:lnTo>
                    <a:lnTo>
                      <a:pt x="50" y="222"/>
                    </a:lnTo>
                    <a:lnTo>
                      <a:pt x="40" y="236"/>
                    </a:lnTo>
                    <a:lnTo>
                      <a:pt x="26" y="257"/>
                    </a:lnTo>
                    <a:lnTo>
                      <a:pt x="14" y="285"/>
                    </a:lnTo>
                    <a:lnTo>
                      <a:pt x="3" y="316"/>
                    </a:lnTo>
                    <a:lnTo>
                      <a:pt x="0" y="349"/>
                    </a:lnTo>
                    <a:lnTo>
                      <a:pt x="7" y="382"/>
                    </a:lnTo>
                    <a:lnTo>
                      <a:pt x="25" y="415"/>
                    </a:lnTo>
                    <a:lnTo>
                      <a:pt x="58" y="444"/>
                    </a:lnTo>
                    <a:lnTo>
                      <a:pt x="71" y="450"/>
                    </a:lnTo>
                    <a:lnTo>
                      <a:pt x="84" y="457"/>
                    </a:lnTo>
                    <a:lnTo>
                      <a:pt x="98" y="462"/>
                    </a:lnTo>
                    <a:lnTo>
                      <a:pt x="111" y="465"/>
                    </a:lnTo>
                    <a:lnTo>
                      <a:pt x="125" y="469"/>
                    </a:lnTo>
                    <a:lnTo>
                      <a:pt x="139" y="471"/>
                    </a:lnTo>
                    <a:lnTo>
                      <a:pt x="154" y="472"/>
                    </a:lnTo>
                    <a:lnTo>
                      <a:pt x="168" y="473"/>
                    </a:lnTo>
                    <a:lnTo>
                      <a:pt x="184" y="473"/>
                    </a:lnTo>
                    <a:lnTo>
                      <a:pt x="201" y="473"/>
                    </a:lnTo>
                    <a:lnTo>
                      <a:pt x="217" y="472"/>
                    </a:lnTo>
                    <a:lnTo>
                      <a:pt x="232" y="470"/>
                    </a:lnTo>
                    <a:lnTo>
                      <a:pt x="248" y="468"/>
                    </a:lnTo>
                    <a:lnTo>
                      <a:pt x="262" y="465"/>
                    </a:lnTo>
                    <a:lnTo>
                      <a:pt x="277" y="462"/>
                    </a:lnTo>
                    <a:lnTo>
                      <a:pt x="290" y="458"/>
                    </a:lnTo>
                    <a:lnTo>
                      <a:pt x="302" y="455"/>
                    </a:lnTo>
                    <a:lnTo>
                      <a:pt x="314" y="452"/>
                    </a:lnTo>
                    <a:lnTo>
                      <a:pt x="324" y="448"/>
                    </a:lnTo>
                    <a:lnTo>
                      <a:pt x="332" y="445"/>
                    </a:lnTo>
                    <a:lnTo>
                      <a:pt x="340" y="441"/>
                    </a:lnTo>
                    <a:lnTo>
                      <a:pt x="346" y="439"/>
                    </a:lnTo>
                    <a:lnTo>
                      <a:pt x="351" y="437"/>
                    </a:lnTo>
                    <a:lnTo>
                      <a:pt x="354" y="434"/>
                    </a:lnTo>
                    <a:lnTo>
                      <a:pt x="368" y="437"/>
                    </a:lnTo>
                    <a:lnTo>
                      <a:pt x="383" y="437"/>
                    </a:lnTo>
                    <a:lnTo>
                      <a:pt x="401" y="434"/>
                    </a:lnTo>
                    <a:lnTo>
                      <a:pt x="419" y="430"/>
                    </a:lnTo>
                    <a:lnTo>
                      <a:pt x="436" y="424"/>
                    </a:lnTo>
                    <a:lnTo>
                      <a:pt x="452" y="417"/>
                    </a:lnTo>
                    <a:lnTo>
                      <a:pt x="465" y="410"/>
                    </a:lnTo>
                    <a:lnTo>
                      <a:pt x="474" y="403"/>
                    </a:lnTo>
                    <a:close/>
                  </a:path>
                </a:pathLst>
              </a:custGeom>
              <a:solidFill>
                <a:srgbClr val="D36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23" name="Freeform 427">
                <a:extLst>
                  <a:ext uri="{FF2B5EF4-FFF2-40B4-BE49-F238E27FC236}">
                    <a16:creationId xmlns:a16="http://schemas.microsoft.com/office/drawing/2014/main" id="{B3C170FB-7179-4823-9F69-0D3A5ADE4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" y="3905"/>
                <a:ext cx="252" cy="98"/>
              </a:xfrm>
              <a:custGeom>
                <a:avLst/>
                <a:gdLst/>
                <a:ahLst/>
                <a:cxnLst>
                  <a:cxn ang="0">
                    <a:pos x="129" y="78"/>
                  </a:cxn>
                  <a:cxn ang="0">
                    <a:pos x="116" y="84"/>
                  </a:cxn>
                  <a:cxn ang="0">
                    <a:pos x="100" y="82"/>
                  </a:cxn>
                  <a:cxn ang="0">
                    <a:pos x="77" y="77"/>
                  </a:cxn>
                  <a:cxn ang="0">
                    <a:pos x="51" y="70"/>
                  </a:cxn>
                  <a:cxn ang="0">
                    <a:pos x="26" y="63"/>
                  </a:cxn>
                  <a:cxn ang="0">
                    <a:pos x="5" y="77"/>
                  </a:cxn>
                  <a:cxn ang="0">
                    <a:pos x="1" y="144"/>
                  </a:cxn>
                  <a:cxn ang="0">
                    <a:pos x="10" y="186"/>
                  </a:cxn>
                  <a:cxn ang="0">
                    <a:pos x="21" y="190"/>
                  </a:cxn>
                  <a:cxn ang="0">
                    <a:pos x="35" y="190"/>
                  </a:cxn>
                  <a:cxn ang="0">
                    <a:pos x="48" y="186"/>
                  </a:cxn>
                  <a:cxn ang="0">
                    <a:pos x="61" y="183"/>
                  </a:cxn>
                  <a:cxn ang="0">
                    <a:pos x="84" y="182"/>
                  </a:cxn>
                  <a:cxn ang="0">
                    <a:pos x="114" y="184"/>
                  </a:cxn>
                  <a:cxn ang="0">
                    <a:pos x="147" y="189"/>
                  </a:cxn>
                  <a:cxn ang="0">
                    <a:pos x="180" y="194"/>
                  </a:cxn>
                  <a:cxn ang="0">
                    <a:pos x="210" y="196"/>
                  </a:cxn>
                  <a:cxn ang="0">
                    <a:pos x="237" y="191"/>
                  </a:cxn>
                  <a:cxn ang="0">
                    <a:pos x="256" y="184"/>
                  </a:cxn>
                  <a:cxn ang="0">
                    <a:pos x="268" y="162"/>
                  </a:cxn>
                  <a:cxn ang="0">
                    <a:pos x="272" y="85"/>
                  </a:cxn>
                  <a:cxn ang="0">
                    <a:pos x="279" y="77"/>
                  </a:cxn>
                  <a:cxn ang="0">
                    <a:pos x="290" y="113"/>
                  </a:cxn>
                  <a:cxn ang="0">
                    <a:pos x="294" y="132"/>
                  </a:cxn>
                  <a:cxn ang="0">
                    <a:pos x="306" y="152"/>
                  </a:cxn>
                  <a:cxn ang="0">
                    <a:pos x="326" y="171"/>
                  </a:cxn>
                  <a:cxn ang="0">
                    <a:pos x="348" y="183"/>
                  </a:cxn>
                  <a:cxn ang="0">
                    <a:pos x="368" y="178"/>
                  </a:cxn>
                  <a:cxn ang="0">
                    <a:pos x="396" y="167"/>
                  </a:cxn>
                  <a:cxn ang="0">
                    <a:pos x="429" y="155"/>
                  </a:cxn>
                  <a:cxn ang="0">
                    <a:pos x="460" y="147"/>
                  </a:cxn>
                  <a:cxn ang="0">
                    <a:pos x="483" y="146"/>
                  </a:cxn>
                  <a:cxn ang="0">
                    <a:pos x="497" y="144"/>
                  </a:cxn>
                  <a:cxn ang="0">
                    <a:pos x="504" y="138"/>
                  </a:cxn>
                  <a:cxn ang="0">
                    <a:pos x="503" y="124"/>
                  </a:cxn>
                  <a:cxn ang="0">
                    <a:pos x="495" y="101"/>
                  </a:cxn>
                  <a:cxn ang="0">
                    <a:pos x="486" y="64"/>
                  </a:cxn>
                  <a:cxn ang="0">
                    <a:pos x="472" y="27"/>
                  </a:cxn>
                  <a:cxn ang="0">
                    <a:pos x="451" y="3"/>
                  </a:cxn>
                  <a:cxn ang="0">
                    <a:pos x="426" y="9"/>
                  </a:cxn>
                  <a:cxn ang="0">
                    <a:pos x="395" y="24"/>
                  </a:cxn>
                  <a:cxn ang="0">
                    <a:pos x="352" y="39"/>
                  </a:cxn>
                  <a:cxn ang="0">
                    <a:pos x="303" y="51"/>
                  </a:cxn>
                  <a:cxn ang="0">
                    <a:pos x="252" y="60"/>
                  </a:cxn>
                  <a:cxn ang="0">
                    <a:pos x="204" y="67"/>
                  </a:cxn>
                  <a:cxn ang="0">
                    <a:pos x="165" y="71"/>
                  </a:cxn>
                  <a:cxn ang="0">
                    <a:pos x="137" y="72"/>
                  </a:cxn>
                </a:cxnLst>
                <a:rect l="0" t="0" r="r" b="b"/>
                <a:pathLst>
                  <a:path w="505" h="196">
                    <a:moveTo>
                      <a:pt x="130" y="71"/>
                    </a:moveTo>
                    <a:lnTo>
                      <a:pt x="129" y="78"/>
                    </a:lnTo>
                    <a:lnTo>
                      <a:pt x="124" y="82"/>
                    </a:lnTo>
                    <a:lnTo>
                      <a:pt x="116" y="84"/>
                    </a:lnTo>
                    <a:lnTo>
                      <a:pt x="107" y="83"/>
                    </a:lnTo>
                    <a:lnTo>
                      <a:pt x="100" y="82"/>
                    </a:lnTo>
                    <a:lnTo>
                      <a:pt x="90" y="79"/>
                    </a:lnTo>
                    <a:lnTo>
                      <a:pt x="77" y="77"/>
                    </a:lnTo>
                    <a:lnTo>
                      <a:pt x="64" y="74"/>
                    </a:lnTo>
                    <a:lnTo>
                      <a:pt x="51" y="70"/>
                    </a:lnTo>
                    <a:lnTo>
                      <a:pt x="38" y="67"/>
                    </a:lnTo>
                    <a:lnTo>
                      <a:pt x="26" y="63"/>
                    </a:lnTo>
                    <a:lnTo>
                      <a:pt x="18" y="60"/>
                    </a:lnTo>
                    <a:lnTo>
                      <a:pt x="5" y="77"/>
                    </a:lnTo>
                    <a:lnTo>
                      <a:pt x="0" y="107"/>
                    </a:lnTo>
                    <a:lnTo>
                      <a:pt x="1" y="144"/>
                    </a:lnTo>
                    <a:lnTo>
                      <a:pt x="8" y="182"/>
                    </a:lnTo>
                    <a:lnTo>
                      <a:pt x="10" y="186"/>
                    </a:lnTo>
                    <a:lnTo>
                      <a:pt x="15" y="189"/>
                    </a:lnTo>
                    <a:lnTo>
                      <a:pt x="21" y="190"/>
                    </a:lnTo>
                    <a:lnTo>
                      <a:pt x="28" y="190"/>
                    </a:lnTo>
                    <a:lnTo>
                      <a:pt x="35" y="190"/>
                    </a:lnTo>
                    <a:lnTo>
                      <a:pt x="41" y="188"/>
                    </a:lnTo>
                    <a:lnTo>
                      <a:pt x="48" y="186"/>
                    </a:lnTo>
                    <a:lnTo>
                      <a:pt x="54" y="184"/>
                    </a:lnTo>
                    <a:lnTo>
                      <a:pt x="61" y="183"/>
                    </a:lnTo>
                    <a:lnTo>
                      <a:pt x="71" y="182"/>
                    </a:lnTo>
                    <a:lnTo>
                      <a:pt x="84" y="182"/>
                    </a:lnTo>
                    <a:lnTo>
                      <a:pt x="99" y="183"/>
                    </a:lnTo>
                    <a:lnTo>
                      <a:pt x="114" y="184"/>
                    </a:lnTo>
                    <a:lnTo>
                      <a:pt x="130" y="186"/>
                    </a:lnTo>
                    <a:lnTo>
                      <a:pt x="147" y="189"/>
                    </a:lnTo>
                    <a:lnTo>
                      <a:pt x="163" y="192"/>
                    </a:lnTo>
                    <a:lnTo>
                      <a:pt x="180" y="194"/>
                    </a:lnTo>
                    <a:lnTo>
                      <a:pt x="195" y="196"/>
                    </a:lnTo>
                    <a:lnTo>
                      <a:pt x="210" y="196"/>
                    </a:lnTo>
                    <a:lnTo>
                      <a:pt x="224" y="193"/>
                    </a:lnTo>
                    <a:lnTo>
                      <a:pt x="237" y="191"/>
                    </a:lnTo>
                    <a:lnTo>
                      <a:pt x="247" y="188"/>
                    </a:lnTo>
                    <a:lnTo>
                      <a:pt x="256" y="184"/>
                    </a:lnTo>
                    <a:lnTo>
                      <a:pt x="261" y="182"/>
                    </a:lnTo>
                    <a:lnTo>
                      <a:pt x="268" y="162"/>
                    </a:lnTo>
                    <a:lnTo>
                      <a:pt x="272" y="125"/>
                    </a:lnTo>
                    <a:lnTo>
                      <a:pt x="272" y="85"/>
                    </a:lnTo>
                    <a:lnTo>
                      <a:pt x="268" y="60"/>
                    </a:lnTo>
                    <a:lnTo>
                      <a:pt x="279" y="77"/>
                    </a:lnTo>
                    <a:lnTo>
                      <a:pt x="285" y="95"/>
                    </a:lnTo>
                    <a:lnTo>
                      <a:pt x="290" y="113"/>
                    </a:lnTo>
                    <a:lnTo>
                      <a:pt x="291" y="125"/>
                    </a:lnTo>
                    <a:lnTo>
                      <a:pt x="294" y="132"/>
                    </a:lnTo>
                    <a:lnTo>
                      <a:pt x="298" y="141"/>
                    </a:lnTo>
                    <a:lnTo>
                      <a:pt x="306" y="152"/>
                    </a:lnTo>
                    <a:lnTo>
                      <a:pt x="315" y="162"/>
                    </a:lnTo>
                    <a:lnTo>
                      <a:pt x="326" y="171"/>
                    </a:lnTo>
                    <a:lnTo>
                      <a:pt x="337" y="179"/>
                    </a:lnTo>
                    <a:lnTo>
                      <a:pt x="348" y="183"/>
                    </a:lnTo>
                    <a:lnTo>
                      <a:pt x="358" y="182"/>
                    </a:lnTo>
                    <a:lnTo>
                      <a:pt x="368" y="178"/>
                    </a:lnTo>
                    <a:lnTo>
                      <a:pt x="381" y="173"/>
                    </a:lnTo>
                    <a:lnTo>
                      <a:pt x="396" y="167"/>
                    </a:lnTo>
                    <a:lnTo>
                      <a:pt x="412" y="161"/>
                    </a:lnTo>
                    <a:lnTo>
                      <a:pt x="429" y="155"/>
                    </a:lnTo>
                    <a:lnTo>
                      <a:pt x="445" y="151"/>
                    </a:lnTo>
                    <a:lnTo>
                      <a:pt x="460" y="147"/>
                    </a:lnTo>
                    <a:lnTo>
                      <a:pt x="473" y="146"/>
                    </a:lnTo>
                    <a:lnTo>
                      <a:pt x="483" y="146"/>
                    </a:lnTo>
                    <a:lnTo>
                      <a:pt x="492" y="145"/>
                    </a:lnTo>
                    <a:lnTo>
                      <a:pt x="497" y="144"/>
                    </a:lnTo>
                    <a:lnTo>
                      <a:pt x="502" y="141"/>
                    </a:lnTo>
                    <a:lnTo>
                      <a:pt x="504" y="138"/>
                    </a:lnTo>
                    <a:lnTo>
                      <a:pt x="505" y="132"/>
                    </a:lnTo>
                    <a:lnTo>
                      <a:pt x="503" y="124"/>
                    </a:lnTo>
                    <a:lnTo>
                      <a:pt x="500" y="115"/>
                    </a:lnTo>
                    <a:lnTo>
                      <a:pt x="495" y="101"/>
                    </a:lnTo>
                    <a:lnTo>
                      <a:pt x="490" y="84"/>
                    </a:lnTo>
                    <a:lnTo>
                      <a:pt x="486" y="64"/>
                    </a:lnTo>
                    <a:lnTo>
                      <a:pt x="479" y="45"/>
                    </a:lnTo>
                    <a:lnTo>
                      <a:pt x="472" y="27"/>
                    </a:lnTo>
                    <a:lnTo>
                      <a:pt x="463" y="12"/>
                    </a:lnTo>
                    <a:lnTo>
                      <a:pt x="451" y="3"/>
                    </a:lnTo>
                    <a:lnTo>
                      <a:pt x="436" y="0"/>
                    </a:lnTo>
                    <a:lnTo>
                      <a:pt x="426" y="9"/>
                    </a:lnTo>
                    <a:lnTo>
                      <a:pt x="412" y="17"/>
                    </a:lnTo>
                    <a:lnTo>
                      <a:pt x="395" y="24"/>
                    </a:lnTo>
                    <a:lnTo>
                      <a:pt x="374" y="32"/>
                    </a:lnTo>
                    <a:lnTo>
                      <a:pt x="352" y="39"/>
                    </a:lnTo>
                    <a:lnTo>
                      <a:pt x="328" y="45"/>
                    </a:lnTo>
                    <a:lnTo>
                      <a:pt x="303" y="51"/>
                    </a:lnTo>
                    <a:lnTo>
                      <a:pt x="277" y="55"/>
                    </a:lnTo>
                    <a:lnTo>
                      <a:pt x="252" y="60"/>
                    </a:lnTo>
                    <a:lnTo>
                      <a:pt x="228" y="63"/>
                    </a:lnTo>
                    <a:lnTo>
                      <a:pt x="204" y="67"/>
                    </a:lnTo>
                    <a:lnTo>
                      <a:pt x="183" y="69"/>
                    </a:lnTo>
                    <a:lnTo>
                      <a:pt x="165" y="71"/>
                    </a:lnTo>
                    <a:lnTo>
                      <a:pt x="150" y="71"/>
                    </a:lnTo>
                    <a:lnTo>
                      <a:pt x="137" y="72"/>
                    </a:lnTo>
                    <a:lnTo>
                      <a:pt x="130" y="71"/>
                    </a:lnTo>
                    <a:close/>
                  </a:path>
                </a:pathLst>
              </a:custGeom>
              <a:solidFill>
                <a:srgbClr val="D36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24" name="Freeform 428">
                <a:extLst>
                  <a:ext uri="{FF2B5EF4-FFF2-40B4-BE49-F238E27FC236}">
                    <a16:creationId xmlns:a16="http://schemas.microsoft.com/office/drawing/2014/main" id="{42B1D5F5-910F-4DF1-8836-26D974E0C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3741"/>
                <a:ext cx="180" cy="144"/>
              </a:xfrm>
              <a:custGeom>
                <a:avLst/>
                <a:gdLst/>
                <a:ahLst/>
                <a:cxnLst>
                  <a:cxn ang="0">
                    <a:pos x="137" y="17"/>
                  </a:cxn>
                  <a:cxn ang="0">
                    <a:pos x="105" y="2"/>
                  </a:cxn>
                  <a:cxn ang="0">
                    <a:pos x="65" y="3"/>
                  </a:cxn>
                  <a:cxn ang="0">
                    <a:pos x="29" y="19"/>
                  </a:cxn>
                  <a:cxn ang="0">
                    <a:pos x="6" y="51"/>
                  </a:cxn>
                  <a:cxn ang="0">
                    <a:pos x="0" y="87"/>
                  </a:cxn>
                  <a:cxn ang="0">
                    <a:pos x="10" y="118"/>
                  </a:cxn>
                  <a:cxn ang="0">
                    <a:pos x="36" y="139"/>
                  </a:cxn>
                  <a:cxn ang="0">
                    <a:pos x="57" y="147"/>
                  </a:cxn>
                  <a:cxn ang="0">
                    <a:pos x="74" y="155"/>
                  </a:cxn>
                  <a:cxn ang="0">
                    <a:pos x="90" y="161"/>
                  </a:cxn>
                  <a:cxn ang="0">
                    <a:pos x="101" y="164"/>
                  </a:cxn>
                  <a:cxn ang="0">
                    <a:pos x="105" y="176"/>
                  </a:cxn>
                  <a:cxn ang="0">
                    <a:pos x="114" y="190"/>
                  </a:cxn>
                  <a:cxn ang="0">
                    <a:pos x="129" y="197"/>
                  </a:cxn>
                  <a:cxn ang="0">
                    <a:pos x="145" y="201"/>
                  </a:cxn>
                  <a:cxn ang="0">
                    <a:pos x="161" y="202"/>
                  </a:cxn>
                  <a:cxn ang="0">
                    <a:pos x="178" y="205"/>
                  </a:cxn>
                  <a:cxn ang="0">
                    <a:pos x="193" y="209"/>
                  </a:cxn>
                  <a:cxn ang="0">
                    <a:pos x="204" y="211"/>
                  </a:cxn>
                  <a:cxn ang="0">
                    <a:pos x="194" y="220"/>
                  </a:cxn>
                  <a:cxn ang="0">
                    <a:pos x="178" y="239"/>
                  </a:cxn>
                  <a:cxn ang="0">
                    <a:pos x="166" y="257"/>
                  </a:cxn>
                  <a:cxn ang="0">
                    <a:pos x="160" y="269"/>
                  </a:cxn>
                  <a:cxn ang="0">
                    <a:pos x="184" y="271"/>
                  </a:cxn>
                  <a:cxn ang="0">
                    <a:pos x="229" y="275"/>
                  </a:cxn>
                  <a:cxn ang="0">
                    <a:pos x="262" y="279"/>
                  </a:cxn>
                  <a:cxn ang="0">
                    <a:pos x="284" y="286"/>
                  </a:cxn>
                  <a:cxn ang="0">
                    <a:pos x="292" y="283"/>
                  </a:cxn>
                  <a:cxn ang="0">
                    <a:pos x="304" y="263"/>
                  </a:cxn>
                  <a:cxn ang="0">
                    <a:pos x="319" y="242"/>
                  </a:cxn>
                  <a:cxn ang="0">
                    <a:pos x="335" y="223"/>
                  </a:cxn>
                  <a:cxn ang="0">
                    <a:pos x="350" y="208"/>
                  </a:cxn>
                  <a:cxn ang="0">
                    <a:pos x="359" y="182"/>
                  </a:cxn>
                  <a:cxn ang="0">
                    <a:pos x="358" y="152"/>
                  </a:cxn>
                  <a:cxn ang="0">
                    <a:pos x="345" y="127"/>
                  </a:cxn>
                  <a:cxn ang="0">
                    <a:pos x="318" y="113"/>
                  </a:cxn>
                  <a:cxn ang="0">
                    <a:pos x="289" y="105"/>
                  </a:cxn>
                  <a:cxn ang="0">
                    <a:pos x="261" y="100"/>
                  </a:cxn>
                  <a:cxn ang="0">
                    <a:pos x="238" y="94"/>
                  </a:cxn>
                  <a:cxn ang="0">
                    <a:pos x="217" y="86"/>
                  </a:cxn>
                  <a:cxn ang="0">
                    <a:pos x="193" y="71"/>
                  </a:cxn>
                  <a:cxn ang="0">
                    <a:pos x="169" y="53"/>
                  </a:cxn>
                  <a:cxn ang="0">
                    <a:pos x="151" y="36"/>
                  </a:cxn>
                </a:cxnLst>
                <a:rect l="0" t="0" r="r" b="b"/>
                <a:pathLst>
                  <a:path w="360" h="290">
                    <a:moveTo>
                      <a:pt x="146" y="29"/>
                    </a:moveTo>
                    <a:lnTo>
                      <a:pt x="137" y="17"/>
                    </a:lnTo>
                    <a:lnTo>
                      <a:pt x="122" y="7"/>
                    </a:lnTo>
                    <a:lnTo>
                      <a:pt x="105" y="2"/>
                    </a:lnTo>
                    <a:lnTo>
                      <a:pt x="85" y="0"/>
                    </a:lnTo>
                    <a:lnTo>
                      <a:pt x="65" y="3"/>
                    </a:lnTo>
                    <a:lnTo>
                      <a:pt x="46" y="9"/>
                    </a:lnTo>
                    <a:lnTo>
                      <a:pt x="29" y="19"/>
                    </a:lnTo>
                    <a:lnTo>
                      <a:pt x="15" y="34"/>
                    </a:lnTo>
                    <a:lnTo>
                      <a:pt x="6" y="51"/>
                    </a:lnTo>
                    <a:lnTo>
                      <a:pt x="0" y="68"/>
                    </a:lnTo>
                    <a:lnTo>
                      <a:pt x="0" y="87"/>
                    </a:lnTo>
                    <a:lnTo>
                      <a:pt x="3" y="103"/>
                    </a:lnTo>
                    <a:lnTo>
                      <a:pt x="10" y="118"/>
                    </a:lnTo>
                    <a:lnTo>
                      <a:pt x="22" y="131"/>
                    </a:lnTo>
                    <a:lnTo>
                      <a:pt x="36" y="139"/>
                    </a:lnTo>
                    <a:lnTo>
                      <a:pt x="52" y="142"/>
                    </a:lnTo>
                    <a:lnTo>
                      <a:pt x="57" y="147"/>
                    </a:lnTo>
                    <a:lnTo>
                      <a:pt x="65" y="151"/>
                    </a:lnTo>
                    <a:lnTo>
                      <a:pt x="74" y="155"/>
                    </a:lnTo>
                    <a:lnTo>
                      <a:pt x="82" y="158"/>
                    </a:lnTo>
                    <a:lnTo>
                      <a:pt x="90" y="161"/>
                    </a:lnTo>
                    <a:lnTo>
                      <a:pt x="97" y="163"/>
                    </a:lnTo>
                    <a:lnTo>
                      <a:pt x="101" y="164"/>
                    </a:lnTo>
                    <a:lnTo>
                      <a:pt x="102" y="164"/>
                    </a:lnTo>
                    <a:lnTo>
                      <a:pt x="105" y="176"/>
                    </a:lnTo>
                    <a:lnTo>
                      <a:pt x="108" y="184"/>
                    </a:lnTo>
                    <a:lnTo>
                      <a:pt x="114" y="190"/>
                    </a:lnTo>
                    <a:lnTo>
                      <a:pt x="121" y="194"/>
                    </a:lnTo>
                    <a:lnTo>
                      <a:pt x="129" y="197"/>
                    </a:lnTo>
                    <a:lnTo>
                      <a:pt x="137" y="200"/>
                    </a:lnTo>
                    <a:lnTo>
                      <a:pt x="145" y="201"/>
                    </a:lnTo>
                    <a:lnTo>
                      <a:pt x="153" y="201"/>
                    </a:lnTo>
                    <a:lnTo>
                      <a:pt x="161" y="202"/>
                    </a:lnTo>
                    <a:lnTo>
                      <a:pt x="169" y="203"/>
                    </a:lnTo>
                    <a:lnTo>
                      <a:pt x="178" y="205"/>
                    </a:lnTo>
                    <a:lnTo>
                      <a:pt x="186" y="207"/>
                    </a:lnTo>
                    <a:lnTo>
                      <a:pt x="193" y="209"/>
                    </a:lnTo>
                    <a:lnTo>
                      <a:pt x="199" y="210"/>
                    </a:lnTo>
                    <a:lnTo>
                      <a:pt x="204" y="211"/>
                    </a:lnTo>
                    <a:lnTo>
                      <a:pt x="205" y="211"/>
                    </a:lnTo>
                    <a:lnTo>
                      <a:pt x="194" y="220"/>
                    </a:lnTo>
                    <a:lnTo>
                      <a:pt x="186" y="230"/>
                    </a:lnTo>
                    <a:lnTo>
                      <a:pt x="178" y="239"/>
                    </a:lnTo>
                    <a:lnTo>
                      <a:pt x="171" y="249"/>
                    </a:lnTo>
                    <a:lnTo>
                      <a:pt x="166" y="257"/>
                    </a:lnTo>
                    <a:lnTo>
                      <a:pt x="162" y="264"/>
                    </a:lnTo>
                    <a:lnTo>
                      <a:pt x="160" y="269"/>
                    </a:lnTo>
                    <a:lnTo>
                      <a:pt x="159" y="270"/>
                    </a:lnTo>
                    <a:lnTo>
                      <a:pt x="184" y="271"/>
                    </a:lnTo>
                    <a:lnTo>
                      <a:pt x="207" y="272"/>
                    </a:lnTo>
                    <a:lnTo>
                      <a:pt x="229" y="275"/>
                    </a:lnTo>
                    <a:lnTo>
                      <a:pt x="247" y="277"/>
                    </a:lnTo>
                    <a:lnTo>
                      <a:pt x="262" y="279"/>
                    </a:lnTo>
                    <a:lnTo>
                      <a:pt x="275" y="283"/>
                    </a:lnTo>
                    <a:lnTo>
                      <a:pt x="284" y="286"/>
                    </a:lnTo>
                    <a:lnTo>
                      <a:pt x="290" y="290"/>
                    </a:lnTo>
                    <a:lnTo>
                      <a:pt x="292" y="283"/>
                    </a:lnTo>
                    <a:lnTo>
                      <a:pt x="297" y="273"/>
                    </a:lnTo>
                    <a:lnTo>
                      <a:pt x="304" y="263"/>
                    </a:lnTo>
                    <a:lnTo>
                      <a:pt x="311" y="253"/>
                    </a:lnTo>
                    <a:lnTo>
                      <a:pt x="319" y="242"/>
                    </a:lnTo>
                    <a:lnTo>
                      <a:pt x="327" y="232"/>
                    </a:lnTo>
                    <a:lnTo>
                      <a:pt x="335" y="223"/>
                    </a:lnTo>
                    <a:lnTo>
                      <a:pt x="343" y="216"/>
                    </a:lnTo>
                    <a:lnTo>
                      <a:pt x="350" y="208"/>
                    </a:lnTo>
                    <a:lnTo>
                      <a:pt x="356" y="196"/>
                    </a:lnTo>
                    <a:lnTo>
                      <a:pt x="359" y="182"/>
                    </a:lnTo>
                    <a:lnTo>
                      <a:pt x="360" y="167"/>
                    </a:lnTo>
                    <a:lnTo>
                      <a:pt x="358" y="152"/>
                    </a:lnTo>
                    <a:lnTo>
                      <a:pt x="353" y="139"/>
                    </a:lnTo>
                    <a:lnTo>
                      <a:pt x="345" y="127"/>
                    </a:lnTo>
                    <a:lnTo>
                      <a:pt x="333" y="119"/>
                    </a:lnTo>
                    <a:lnTo>
                      <a:pt x="318" y="113"/>
                    </a:lnTo>
                    <a:lnTo>
                      <a:pt x="304" y="110"/>
                    </a:lnTo>
                    <a:lnTo>
                      <a:pt x="289" y="105"/>
                    </a:lnTo>
                    <a:lnTo>
                      <a:pt x="275" y="102"/>
                    </a:lnTo>
                    <a:lnTo>
                      <a:pt x="261" y="100"/>
                    </a:lnTo>
                    <a:lnTo>
                      <a:pt x="248" y="96"/>
                    </a:lnTo>
                    <a:lnTo>
                      <a:pt x="238" y="94"/>
                    </a:lnTo>
                    <a:lnTo>
                      <a:pt x="228" y="90"/>
                    </a:lnTo>
                    <a:lnTo>
                      <a:pt x="217" y="86"/>
                    </a:lnTo>
                    <a:lnTo>
                      <a:pt x="206" y="79"/>
                    </a:lnTo>
                    <a:lnTo>
                      <a:pt x="193" y="71"/>
                    </a:lnTo>
                    <a:lnTo>
                      <a:pt x="181" y="63"/>
                    </a:lnTo>
                    <a:lnTo>
                      <a:pt x="169" y="53"/>
                    </a:lnTo>
                    <a:lnTo>
                      <a:pt x="159" y="44"/>
                    </a:lnTo>
                    <a:lnTo>
                      <a:pt x="151" y="36"/>
                    </a:lnTo>
                    <a:lnTo>
                      <a:pt x="146" y="29"/>
                    </a:lnTo>
                    <a:close/>
                  </a:path>
                </a:pathLst>
              </a:custGeom>
              <a:solidFill>
                <a:srgbClr val="56EF5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25" name="Freeform 429">
                <a:extLst>
                  <a:ext uri="{FF2B5EF4-FFF2-40B4-BE49-F238E27FC236}">
                    <a16:creationId xmlns:a16="http://schemas.microsoft.com/office/drawing/2014/main" id="{0322923E-3CD1-4962-A196-BF42A70BC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3600"/>
                <a:ext cx="356" cy="365"/>
              </a:xfrm>
              <a:custGeom>
                <a:avLst/>
                <a:gdLst/>
                <a:ahLst/>
                <a:cxnLst>
                  <a:cxn ang="0">
                    <a:pos x="557" y="27"/>
                  </a:cxn>
                  <a:cxn ang="0">
                    <a:pos x="518" y="66"/>
                  </a:cxn>
                  <a:cxn ang="0">
                    <a:pos x="480" y="80"/>
                  </a:cxn>
                  <a:cxn ang="0">
                    <a:pos x="479" y="116"/>
                  </a:cxn>
                  <a:cxn ang="0">
                    <a:pos x="444" y="144"/>
                  </a:cxn>
                  <a:cxn ang="0">
                    <a:pos x="422" y="133"/>
                  </a:cxn>
                  <a:cxn ang="0">
                    <a:pos x="421" y="87"/>
                  </a:cxn>
                  <a:cxn ang="0">
                    <a:pos x="411" y="119"/>
                  </a:cxn>
                  <a:cxn ang="0">
                    <a:pos x="376" y="139"/>
                  </a:cxn>
                  <a:cxn ang="0">
                    <a:pos x="343" y="119"/>
                  </a:cxn>
                  <a:cxn ang="0">
                    <a:pos x="354" y="44"/>
                  </a:cxn>
                  <a:cxn ang="0">
                    <a:pos x="325" y="40"/>
                  </a:cxn>
                  <a:cxn ang="0">
                    <a:pos x="287" y="47"/>
                  </a:cxn>
                  <a:cxn ang="0">
                    <a:pos x="253" y="71"/>
                  </a:cxn>
                  <a:cxn ang="0">
                    <a:pos x="237" y="120"/>
                  </a:cxn>
                  <a:cxn ang="0">
                    <a:pos x="184" y="128"/>
                  </a:cxn>
                  <a:cxn ang="0">
                    <a:pos x="131" y="155"/>
                  </a:cxn>
                  <a:cxn ang="0">
                    <a:pos x="113" y="178"/>
                  </a:cxn>
                  <a:cxn ang="0">
                    <a:pos x="128" y="179"/>
                  </a:cxn>
                  <a:cxn ang="0">
                    <a:pos x="76" y="220"/>
                  </a:cxn>
                  <a:cxn ang="0">
                    <a:pos x="32" y="294"/>
                  </a:cxn>
                  <a:cxn ang="0">
                    <a:pos x="41" y="326"/>
                  </a:cxn>
                  <a:cxn ang="0">
                    <a:pos x="9" y="385"/>
                  </a:cxn>
                  <a:cxn ang="0">
                    <a:pos x="0" y="473"/>
                  </a:cxn>
                  <a:cxn ang="0">
                    <a:pos x="23" y="516"/>
                  </a:cxn>
                  <a:cxn ang="0">
                    <a:pos x="39" y="596"/>
                  </a:cxn>
                  <a:cxn ang="0">
                    <a:pos x="59" y="623"/>
                  </a:cxn>
                  <a:cxn ang="0">
                    <a:pos x="69" y="682"/>
                  </a:cxn>
                  <a:cxn ang="0">
                    <a:pos x="58" y="708"/>
                  </a:cxn>
                  <a:cxn ang="0">
                    <a:pos x="40" y="723"/>
                  </a:cxn>
                  <a:cxn ang="0">
                    <a:pos x="34" y="731"/>
                  </a:cxn>
                  <a:cxn ang="0">
                    <a:pos x="91" y="725"/>
                  </a:cxn>
                  <a:cxn ang="0">
                    <a:pos x="143" y="659"/>
                  </a:cxn>
                  <a:cxn ang="0">
                    <a:pos x="162" y="635"/>
                  </a:cxn>
                  <a:cxn ang="0">
                    <a:pos x="201" y="584"/>
                  </a:cxn>
                  <a:cxn ang="0">
                    <a:pos x="232" y="513"/>
                  </a:cxn>
                  <a:cxn ang="0">
                    <a:pos x="260" y="471"/>
                  </a:cxn>
                  <a:cxn ang="0">
                    <a:pos x="296" y="422"/>
                  </a:cxn>
                  <a:cxn ang="0">
                    <a:pos x="316" y="349"/>
                  </a:cxn>
                  <a:cxn ang="0">
                    <a:pos x="335" y="337"/>
                  </a:cxn>
                  <a:cxn ang="0">
                    <a:pos x="350" y="311"/>
                  </a:cxn>
                  <a:cxn ang="0">
                    <a:pos x="365" y="296"/>
                  </a:cxn>
                  <a:cxn ang="0">
                    <a:pos x="403" y="271"/>
                  </a:cxn>
                  <a:cxn ang="0">
                    <a:pos x="429" y="237"/>
                  </a:cxn>
                  <a:cxn ang="0">
                    <a:pos x="457" y="231"/>
                  </a:cxn>
                  <a:cxn ang="0">
                    <a:pos x="497" y="209"/>
                  </a:cxn>
                  <a:cxn ang="0">
                    <a:pos x="521" y="177"/>
                  </a:cxn>
                  <a:cxn ang="0">
                    <a:pos x="517" y="260"/>
                  </a:cxn>
                  <a:cxn ang="0">
                    <a:pos x="547" y="344"/>
                  </a:cxn>
                  <a:cxn ang="0">
                    <a:pos x="612" y="353"/>
                  </a:cxn>
                  <a:cxn ang="0">
                    <a:pos x="663" y="336"/>
                  </a:cxn>
                  <a:cxn ang="0">
                    <a:pos x="708" y="278"/>
                  </a:cxn>
                  <a:cxn ang="0">
                    <a:pos x="701" y="247"/>
                  </a:cxn>
                  <a:cxn ang="0">
                    <a:pos x="693" y="189"/>
                  </a:cxn>
                  <a:cxn ang="0">
                    <a:pos x="669" y="170"/>
                  </a:cxn>
                  <a:cxn ang="0">
                    <a:pos x="633" y="64"/>
                  </a:cxn>
                  <a:cxn ang="0">
                    <a:pos x="559" y="0"/>
                  </a:cxn>
                </a:cxnLst>
                <a:rect l="0" t="0" r="r" b="b"/>
                <a:pathLst>
                  <a:path w="711" h="733">
                    <a:moveTo>
                      <a:pt x="559" y="0"/>
                    </a:moveTo>
                    <a:lnTo>
                      <a:pt x="562" y="13"/>
                    </a:lnTo>
                    <a:lnTo>
                      <a:pt x="557" y="27"/>
                    </a:lnTo>
                    <a:lnTo>
                      <a:pt x="547" y="41"/>
                    </a:lnTo>
                    <a:lnTo>
                      <a:pt x="533" y="53"/>
                    </a:lnTo>
                    <a:lnTo>
                      <a:pt x="518" y="66"/>
                    </a:lnTo>
                    <a:lnTo>
                      <a:pt x="502" y="74"/>
                    </a:lnTo>
                    <a:lnTo>
                      <a:pt x="489" y="80"/>
                    </a:lnTo>
                    <a:lnTo>
                      <a:pt x="480" y="80"/>
                    </a:lnTo>
                    <a:lnTo>
                      <a:pt x="486" y="91"/>
                    </a:lnTo>
                    <a:lnTo>
                      <a:pt x="485" y="104"/>
                    </a:lnTo>
                    <a:lnTo>
                      <a:pt x="479" y="116"/>
                    </a:lnTo>
                    <a:lnTo>
                      <a:pt x="470" y="128"/>
                    </a:lnTo>
                    <a:lnTo>
                      <a:pt x="457" y="138"/>
                    </a:lnTo>
                    <a:lnTo>
                      <a:pt x="444" y="144"/>
                    </a:lnTo>
                    <a:lnTo>
                      <a:pt x="432" y="148"/>
                    </a:lnTo>
                    <a:lnTo>
                      <a:pt x="419" y="146"/>
                    </a:lnTo>
                    <a:lnTo>
                      <a:pt x="422" y="133"/>
                    </a:lnTo>
                    <a:lnTo>
                      <a:pt x="426" y="116"/>
                    </a:lnTo>
                    <a:lnTo>
                      <a:pt x="426" y="100"/>
                    </a:lnTo>
                    <a:lnTo>
                      <a:pt x="421" y="87"/>
                    </a:lnTo>
                    <a:lnTo>
                      <a:pt x="421" y="97"/>
                    </a:lnTo>
                    <a:lnTo>
                      <a:pt x="418" y="109"/>
                    </a:lnTo>
                    <a:lnTo>
                      <a:pt x="411" y="119"/>
                    </a:lnTo>
                    <a:lnTo>
                      <a:pt x="401" y="127"/>
                    </a:lnTo>
                    <a:lnTo>
                      <a:pt x="389" y="134"/>
                    </a:lnTo>
                    <a:lnTo>
                      <a:pt x="376" y="139"/>
                    </a:lnTo>
                    <a:lnTo>
                      <a:pt x="365" y="139"/>
                    </a:lnTo>
                    <a:lnTo>
                      <a:pt x="354" y="135"/>
                    </a:lnTo>
                    <a:lnTo>
                      <a:pt x="343" y="119"/>
                    </a:lnTo>
                    <a:lnTo>
                      <a:pt x="343" y="96"/>
                    </a:lnTo>
                    <a:lnTo>
                      <a:pt x="348" y="71"/>
                    </a:lnTo>
                    <a:lnTo>
                      <a:pt x="354" y="44"/>
                    </a:lnTo>
                    <a:lnTo>
                      <a:pt x="346" y="41"/>
                    </a:lnTo>
                    <a:lnTo>
                      <a:pt x="336" y="40"/>
                    </a:lnTo>
                    <a:lnTo>
                      <a:pt x="325" y="40"/>
                    </a:lnTo>
                    <a:lnTo>
                      <a:pt x="312" y="41"/>
                    </a:lnTo>
                    <a:lnTo>
                      <a:pt x="298" y="43"/>
                    </a:lnTo>
                    <a:lnTo>
                      <a:pt x="287" y="47"/>
                    </a:lnTo>
                    <a:lnTo>
                      <a:pt x="275" y="51"/>
                    </a:lnTo>
                    <a:lnTo>
                      <a:pt x="266" y="57"/>
                    </a:lnTo>
                    <a:lnTo>
                      <a:pt x="253" y="71"/>
                    </a:lnTo>
                    <a:lnTo>
                      <a:pt x="244" y="87"/>
                    </a:lnTo>
                    <a:lnTo>
                      <a:pt x="238" y="104"/>
                    </a:lnTo>
                    <a:lnTo>
                      <a:pt x="237" y="120"/>
                    </a:lnTo>
                    <a:lnTo>
                      <a:pt x="221" y="120"/>
                    </a:lnTo>
                    <a:lnTo>
                      <a:pt x="204" y="123"/>
                    </a:lnTo>
                    <a:lnTo>
                      <a:pt x="184" y="128"/>
                    </a:lnTo>
                    <a:lnTo>
                      <a:pt x="166" y="135"/>
                    </a:lnTo>
                    <a:lnTo>
                      <a:pt x="147" y="144"/>
                    </a:lnTo>
                    <a:lnTo>
                      <a:pt x="131" y="155"/>
                    </a:lnTo>
                    <a:lnTo>
                      <a:pt x="117" y="166"/>
                    </a:lnTo>
                    <a:lnTo>
                      <a:pt x="107" y="179"/>
                    </a:lnTo>
                    <a:lnTo>
                      <a:pt x="113" y="178"/>
                    </a:lnTo>
                    <a:lnTo>
                      <a:pt x="120" y="178"/>
                    </a:lnTo>
                    <a:lnTo>
                      <a:pt x="125" y="179"/>
                    </a:lnTo>
                    <a:lnTo>
                      <a:pt x="128" y="179"/>
                    </a:lnTo>
                    <a:lnTo>
                      <a:pt x="112" y="186"/>
                    </a:lnTo>
                    <a:lnTo>
                      <a:pt x="94" y="201"/>
                    </a:lnTo>
                    <a:lnTo>
                      <a:pt x="76" y="220"/>
                    </a:lnTo>
                    <a:lnTo>
                      <a:pt x="59" y="245"/>
                    </a:lnTo>
                    <a:lnTo>
                      <a:pt x="44" y="270"/>
                    </a:lnTo>
                    <a:lnTo>
                      <a:pt x="32" y="294"/>
                    </a:lnTo>
                    <a:lnTo>
                      <a:pt x="24" y="317"/>
                    </a:lnTo>
                    <a:lnTo>
                      <a:pt x="21" y="336"/>
                    </a:lnTo>
                    <a:lnTo>
                      <a:pt x="41" y="326"/>
                    </a:lnTo>
                    <a:lnTo>
                      <a:pt x="29" y="341"/>
                    </a:lnTo>
                    <a:lnTo>
                      <a:pt x="18" y="361"/>
                    </a:lnTo>
                    <a:lnTo>
                      <a:pt x="9" y="385"/>
                    </a:lnTo>
                    <a:lnTo>
                      <a:pt x="3" y="413"/>
                    </a:lnTo>
                    <a:lnTo>
                      <a:pt x="0" y="443"/>
                    </a:lnTo>
                    <a:lnTo>
                      <a:pt x="0" y="473"/>
                    </a:lnTo>
                    <a:lnTo>
                      <a:pt x="5" y="503"/>
                    </a:lnTo>
                    <a:lnTo>
                      <a:pt x="13" y="530"/>
                    </a:lnTo>
                    <a:lnTo>
                      <a:pt x="23" y="516"/>
                    </a:lnTo>
                    <a:lnTo>
                      <a:pt x="23" y="539"/>
                    </a:lnTo>
                    <a:lnTo>
                      <a:pt x="30" y="568"/>
                    </a:lnTo>
                    <a:lnTo>
                      <a:pt x="39" y="596"/>
                    </a:lnTo>
                    <a:lnTo>
                      <a:pt x="49" y="614"/>
                    </a:lnTo>
                    <a:lnTo>
                      <a:pt x="52" y="599"/>
                    </a:lnTo>
                    <a:lnTo>
                      <a:pt x="59" y="623"/>
                    </a:lnTo>
                    <a:lnTo>
                      <a:pt x="66" y="645"/>
                    </a:lnTo>
                    <a:lnTo>
                      <a:pt x="70" y="665"/>
                    </a:lnTo>
                    <a:lnTo>
                      <a:pt x="69" y="682"/>
                    </a:lnTo>
                    <a:lnTo>
                      <a:pt x="66" y="691"/>
                    </a:lnTo>
                    <a:lnTo>
                      <a:pt x="62" y="700"/>
                    </a:lnTo>
                    <a:lnTo>
                      <a:pt x="58" y="708"/>
                    </a:lnTo>
                    <a:lnTo>
                      <a:pt x="53" y="713"/>
                    </a:lnTo>
                    <a:lnTo>
                      <a:pt x="47" y="719"/>
                    </a:lnTo>
                    <a:lnTo>
                      <a:pt x="40" y="723"/>
                    </a:lnTo>
                    <a:lnTo>
                      <a:pt x="33" y="724"/>
                    </a:lnTo>
                    <a:lnTo>
                      <a:pt x="24" y="724"/>
                    </a:lnTo>
                    <a:lnTo>
                      <a:pt x="34" y="731"/>
                    </a:lnTo>
                    <a:lnTo>
                      <a:pt x="51" y="733"/>
                    </a:lnTo>
                    <a:lnTo>
                      <a:pt x="70" y="732"/>
                    </a:lnTo>
                    <a:lnTo>
                      <a:pt x="91" y="725"/>
                    </a:lnTo>
                    <a:lnTo>
                      <a:pt x="112" y="711"/>
                    </a:lnTo>
                    <a:lnTo>
                      <a:pt x="129" y="689"/>
                    </a:lnTo>
                    <a:lnTo>
                      <a:pt x="143" y="659"/>
                    </a:lnTo>
                    <a:lnTo>
                      <a:pt x="151" y="619"/>
                    </a:lnTo>
                    <a:lnTo>
                      <a:pt x="153" y="642"/>
                    </a:lnTo>
                    <a:lnTo>
                      <a:pt x="162" y="635"/>
                    </a:lnTo>
                    <a:lnTo>
                      <a:pt x="175" y="622"/>
                    </a:lnTo>
                    <a:lnTo>
                      <a:pt x="188" y="605"/>
                    </a:lnTo>
                    <a:lnTo>
                      <a:pt x="201" y="584"/>
                    </a:lnTo>
                    <a:lnTo>
                      <a:pt x="214" y="561"/>
                    </a:lnTo>
                    <a:lnTo>
                      <a:pt x="224" y="537"/>
                    </a:lnTo>
                    <a:lnTo>
                      <a:pt x="232" y="513"/>
                    </a:lnTo>
                    <a:lnTo>
                      <a:pt x="235" y="489"/>
                    </a:lnTo>
                    <a:lnTo>
                      <a:pt x="247" y="482"/>
                    </a:lnTo>
                    <a:lnTo>
                      <a:pt x="260" y="471"/>
                    </a:lnTo>
                    <a:lnTo>
                      <a:pt x="273" y="458"/>
                    </a:lnTo>
                    <a:lnTo>
                      <a:pt x="285" y="442"/>
                    </a:lnTo>
                    <a:lnTo>
                      <a:pt x="296" y="422"/>
                    </a:lnTo>
                    <a:lnTo>
                      <a:pt x="305" y="400"/>
                    </a:lnTo>
                    <a:lnTo>
                      <a:pt x="312" y="376"/>
                    </a:lnTo>
                    <a:lnTo>
                      <a:pt x="316" y="349"/>
                    </a:lnTo>
                    <a:lnTo>
                      <a:pt x="322" y="348"/>
                    </a:lnTo>
                    <a:lnTo>
                      <a:pt x="328" y="344"/>
                    </a:lnTo>
                    <a:lnTo>
                      <a:pt x="335" y="337"/>
                    </a:lnTo>
                    <a:lnTo>
                      <a:pt x="341" y="329"/>
                    </a:lnTo>
                    <a:lnTo>
                      <a:pt x="345" y="319"/>
                    </a:lnTo>
                    <a:lnTo>
                      <a:pt x="350" y="311"/>
                    </a:lnTo>
                    <a:lnTo>
                      <a:pt x="353" y="302"/>
                    </a:lnTo>
                    <a:lnTo>
                      <a:pt x="354" y="295"/>
                    </a:lnTo>
                    <a:lnTo>
                      <a:pt x="365" y="296"/>
                    </a:lnTo>
                    <a:lnTo>
                      <a:pt x="377" y="292"/>
                    </a:lnTo>
                    <a:lnTo>
                      <a:pt x="390" y="283"/>
                    </a:lnTo>
                    <a:lnTo>
                      <a:pt x="403" y="271"/>
                    </a:lnTo>
                    <a:lnTo>
                      <a:pt x="414" y="260"/>
                    </a:lnTo>
                    <a:lnTo>
                      <a:pt x="424" y="247"/>
                    </a:lnTo>
                    <a:lnTo>
                      <a:pt x="429" y="237"/>
                    </a:lnTo>
                    <a:lnTo>
                      <a:pt x="432" y="230"/>
                    </a:lnTo>
                    <a:lnTo>
                      <a:pt x="443" y="232"/>
                    </a:lnTo>
                    <a:lnTo>
                      <a:pt x="457" y="231"/>
                    </a:lnTo>
                    <a:lnTo>
                      <a:pt x="471" y="226"/>
                    </a:lnTo>
                    <a:lnTo>
                      <a:pt x="485" y="218"/>
                    </a:lnTo>
                    <a:lnTo>
                      <a:pt x="497" y="209"/>
                    </a:lnTo>
                    <a:lnTo>
                      <a:pt x="509" y="199"/>
                    </a:lnTo>
                    <a:lnTo>
                      <a:pt x="517" y="187"/>
                    </a:lnTo>
                    <a:lnTo>
                      <a:pt x="521" y="177"/>
                    </a:lnTo>
                    <a:lnTo>
                      <a:pt x="518" y="199"/>
                    </a:lnTo>
                    <a:lnTo>
                      <a:pt x="516" y="227"/>
                    </a:lnTo>
                    <a:lnTo>
                      <a:pt x="517" y="260"/>
                    </a:lnTo>
                    <a:lnTo>
                      <a:pt x="521" y="293"/>
                    </a:lnTo>
                    <a:lnTo>
                      <a:pt x="531" y="322"/>
                    </a:lnTo>
                    <a:lnTo>
                      <a:pt x="547" y="344"/>
                    </a:lnTo>
                    <a:lnTo>
                      <a:pt x="571" y="353"/>
                    </a:lnTo>
                    <a:lnTo>
                      <a:pt x="603" y="348"/>
                    </a:lnTo>
                    <a:lnTo>
                      <a:pt x="612" y="353"/>
                    </a:lnTo>
                    <a:lnTo>
                      <a:pt x="627" y="353"/>
                    </a:lnTo>
                    <a:lnTo>
                      <a:pt x="645" y="346"/>
                    </a:lnTo>
                    <a:lnTo>
                      <a:pt x="663" y="336"/>
                    </a:lnTo>
                    <a:lnTo>
                      <a:pt x="681" y="321"/>
                    </a:lnTo>
                    <a:lnTo>
                      <a:pt x="696" y="301"/>
                    </a:lnTo>
                    <a:lnTo>
                      <a:pt x="708" y="278"/>
                    </a:lnTo>
                    <a:lnTo>
                      <a:pt x="711" y="252"/>
                    </a:lnTo>
                    <a:lnTo>
                      <a:pt x="695" y="268"/>
                    </a:lnTo>
                    <a:lnTo>
                      <a:pt x="701" y="247"/>
                    </a:lnTo>
                    <a:lnTo>
                      <a:pt x="702" y="223"/>
                    </a:lnTo>
                    <a:lnTo>
                      <a:pt x="699" y="202"/>
                    </a:lnTo>
                    <a:lnTo>
                      <a:pt x="693" y="189"/>
                    </a:lnTo>
                    <a:lnTo>
                      <a:pt x="676" y="223"/>
                    </a:lnTo>
                    <a:lnTo>
                      <a:pt x="674" y="200"/>
                    </a:lnTo>
                    <a:lnTo>
                      <a:pt x="669" y="170"/>
                    </a:lnTo>
                    <a:lnTo>
                      <a:pt x="661" y="134"/>
                    </a:lnTo>
                    <a:lnTo>
                      <a:pt x="649" y="98"/>
                    </a:lnTo>
                    <a:lnTo>
                      <a:pt x="633" y="64"/>
                    </a:lnTo>
                    <a:lnTo>
                      <a:pt x="612" y="34"/>
                    </a:lnTo>
                    <a:lnTo>
                      <a:pt x="588" y="12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EAE5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26" name="Freeform 430">
                <a:extLst>
                  <a:ext uri="{FF2B5EF4-FFF2-40B4-BE49-F238E27FC236}">
                    <a16:creationId xmlns:a16="http://schemas.microsoft.com/office/drawing/2014/main" id="{1119716C-DE06-4753-9634-B0E1E355D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0" y="3628"/>
                <a:ext cx="89" cy="84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1" y="47"/>
                  </a:cxn>
                  <a:cxn ang="0">
                    <a:pos x="7" y="30"/>
                  </a:cxn>
                  <a:cxn ang="0">
                    <a:pos x="16" y="14"/>
                  </a:cxn>
                  <a:cxn ang="0">
                    <a:pos x="29" y="0"/>
                  </a:cxn>
                  <a:cxn ang="0">
                    <a:pos x="22" y="15"/>
                  </a:cxn>
                  <a:cxn ang="0">
                    <a:pos x="14" y="43"/>
                  </a:cxn>
                  <a:cxn ang="0">
                    <a:pos x="13" y="74"/>
                  </a:cxn>
                  <a:cxn ang="0">
                    <a:pos x="24" y="101"/>
                  </a:cxn>
                  <a:cxn ang="0">
                    <a:pos x="30" y="89"/>
                  </a:cxn>
                  <a:cxn ang="0">
                    <a:pos x="30" y="94"/>
                  </a:cxn>
                  <a:cxn ang="0">
                    <a:pos x="32" y="101"/>
                  </a:cxn>
                  <a:cxn ang="0">
                    <a:pos x="35" y="107"/>
                  </a:cxn>
                  <a:cxn ang="0">
                    <a:pos x="39" y="113"/>
                  </a:cxn>
                  <a:cxn ang="0">
                    <a:pos x="44" y="116"/>
                  </a:cxn>
                  <a:cxn ang="0">
                    <a:pos x="51" y="119"/>
                  </a:cxn>
                  <a:cxn ang="0">
                    <a:pos x="58" y="119"/>
                  </a:cxn>
                  <a:cxn ang="0">
                    <a:pos x="66" y="116"/>
                  </a:cxn>
                  <a:cxn ang="0">
                    <a:pos x="65" y="122"/>
                  </a:cxn>
                  <a:cxn ang="0">
                    <a:pos x="66" y="129"/>
                  </a:cxn>
                  <a:cxn ang="0">
                    <a:pos x="68" y="135"/>
                  </a:cxn>
                  <a:cxn ang="0">
                    <a:pos x="73" y="140"/>
                  </a:cxn>
                  <a:cxn ang="0">
                    <a:pos x="79" y="145"/>
                  </a:cxn>
                  <a:cxn ang="0">
                    <a:pos x="89" y="148"/>
                  </a:cxn>
                  <a:cxn ang="0">
                    <a:pos x="99" y="150"/>
                  </a:cxn>
                  <a:cxn ang="0">
                    <a:pos x="112" y="150"/>
                  </a:cxn>
                  <a:cxn ang="0">
                    <a:pos x="126" y="146"/>
                  </a:cxn>
                  <a:cxn ang="0">
                    <a:pos x="137" y="142"/>
                  </a:cxn>
                  <a:cxn ang="0">
                    <a:pos x="147" y="135"/>
                  </a:cxn>
                  <a:cxn ang="0">
                    <a:pos x="158" y="127"/>
                  </a:cxn>
                  <a:cxn ang="0">
                    <a:pos x="165" y="120"/>
                  </a:cxn>
                  <a:cxn ang="0">
                    <a:pos x="172" y="112"/>
                  </a:cxn>
                  <a:cxn ang="0">
                    <a:pos x="176" y="106"/>
                  </a:cxn>
                  <a:cxn ang="0">
                    <a:pos x="178" y="100"/>
                  </a:cxn>
                  <a:cxn ang="0">
                    <a:pos x="174" y="110"/>
                  </a:cxn>
                  <a:cxn ang="0">
                    <a:pos x="165" y="123"/>
                  </a:cxn>
                  <a:cxn ang="0">
                    <a:pos x="153" y="137"/>
                  </a:cxn>
                  <a:cxn ang="0">
                    <a:pos x="138" y="150"/>
                  </a:cxn>
                  <a:cxn ang="0">
                    <a:pos x="122" y="161"/>
                  </a:cxn>
                  <a:cxn ang="0">
                    <a:pos x="105" y="167"/>
                  </a:cxn>
                  <a:cxn ang="0">
                    <a:pos x="86" y="166"/>
                  </a:cxn>
                  <a:cxn ang="0">
                    <a:pos x="67" y="158"/>
                  </a:cxn>
                  <a:cxn ang="0">
                    <a:pos x="62" y="159"/>
                  </a:cxn>
                  <a:cxn ang="0">
                    <a:pos x="55" y="158"/>
                  </a:cxn>
                  <a:cxn ang="0">
                    <a:pos x="47" y="155"/>
                  </a:cxn>
                  <a:cxn ang="0">
                    <a:pos x="38" y="151"/>
                  </a:cxn>
                  <a:cxn ang="0">
                    <a:pos x="30" y="145"/>
                  </a:cxn>
                  <a:cxn ang="0">
                    <a:pos x="24" y="136"/>
                  </a:cxn>
                  <a:cxn ang="0">
                    <a:pos x="20" y="125"/>
                  </a:cxn>
                  <a:cxn ang="0">
                    <a:pos x="18" y="112"/>
                  </a:cxn>
                  <a:cxn ang="0">
                    <a:pos x="18" y="113"/>
                  </a:cxn>
                  <a:cxn ang="0">
                    <a:pos x="16" y="117"/>
                  </a:cxn>
                  <a:cxn ang="0">
                    <a:pos x="15" y="123"/>
                  </a:cxn>
                  <a:cxn ang="0">
                    <a:pos x="13" y="128"/>
                  </a:cxn>
                  <a:cxn ang="0">
                    <a:pos x="7" y="115"/>
                  </a:cxn>
                  <a:cxn ang="0">
                    <a:pos x="4" y="97"/>
                  </a:cxn>
                  <a:cxn ang="0">
                    <a:pos x="0" y="79"/>
                  </a:cxn>
                  <a:cxn ang="0">
                    <a:pos x="0" y="63"/>
                  </a:cxn>
                </a:cxnLst>
                <a:rect l="0" t="0" r="r" b="b"/>
                <a:pathLst>
                  <a:path w="178" h="167">
                    <a:moveTo>
                      <a:pt x="0" y="63"/>
                    </a:moveTo>
                    <a:lnTo>
                      <a:pt x="1" y="47"/>
                    </a:lnTo>
                    <a:lnTo>
                      <a:pt x="7" y="30"/>
                    </a:lnTo>
                    <a:lnTo>
                      <a:pt x="16" y="14"/>
                    </a:lnTo>
                    <a:lnTo>
                      <a:pt x="29" y="0"/>
                    </a:lnTo>
                    <a:lnTo>
                      <a:pt x="22" y="15"/>
                    </a:lnTo>
                    <a:lnTo>
                      <a:pt x="14" y="43"/>
                    </a:lnTo>
                    <a:lnTo>
                      <a:pt x="13" y="74"/>
                    </a:lnTo>
                    <a:lnTo>
                      <a:pt x="24" y="101"/>
                    </a:lnTo>
                    <a:lnTo>
                      <a:pt x="30" y="89"/>
                    </a:lnTo>
                    <a:lnTo>
                      <a:pt x="30" y="94"/>
                    </a:lnTo>
                    <a:lnTo>
                      <a:pt x="32" y="101"/>
                    </a:lnTo>
                    <a:lnTo>
                      <a:pt x="35" y="107"/>
                    </a:lnTo>
                    <a:lnTo>
                      <a:pt x="39" y="113"/>
                    </a:lnTo>
                    <a:lnTo>
                      <a:pt x="44" y="116"/>
                    </a:lnTo>
                    <a:lnTo>
                      <a:pt x="51" y="119"/>
                    </a:lnTo>
                    <a:lnTo>
                      <a:pt x="58" y="119"/>
                    </a:lnTo>
                    <a:lnTo>
                      <a:pt x="66" y="116"/>
                    </a:lnTo>
                    <a:lnTo>
                      <a:pt x="65" y="122"/>
                    </a:lnTo>
                    <a:lnTo>
                      <a:pt x="66" y="129"/>
                    </a:lnTo>
                    <a:lnTo>
                      <a:pt x="68" y="135"/>
                    </a:lnTo>
                    <a:lnTo>
                      <a:pt x="73" y="140"/>
                    </a:lnTo>
                    <a:lnTo>
                      <a:pt x="79" y="145"/>
                    </a:lnTo>
                    <a:lnTo>
                      <a:pt x="89" y="148"/>
                    </a:lnTo>
                    <a:lnTo>
                      <a:pt x="99" y="150"/>
                    </a:lnTo>
                    <a:lnTo>
                      <a:pt x="112" y="150"/>
                    </a:lnTo>
                    <a:lnTo>
                      <a:pt x="126" y="146"/>
                    </a:lnTo>
                    <a:lnTo>
                      <a:pt x="137" y="142"/>
                    </a:lnTo>
                    <a:lnTo>
                      <a:pt x="147" y="135"/>
                    </a:lnTo>
                    <a:lnTo>
                      <a:pt x="158" y="127"/>
                    </a:lnTo>
                    <a:lnTo>
                      <a:pt x="165" y="120"/>
                    </a:lnTo>
                    <a:lnTo>
                      <a:pt x="172" y="112"/>
                    </a:lnTo>
                    <a:lnTo>
                      <a:pt x="176" y="106"/>
                    </a:lnTo>
                    <a:lnTo>
                      <a:pt x="178" y="100"/>
                    </a:lnTo>
                    <a:lnTo>
                      <a:pt x="174" y="110"/>
                    </a:lnTo>
                    <a:lnTo>
                      <a:pt x="165" y="123"/>
                    </a:lnTo>
                    <a:lnTo>
                      <a:pt x="153" y="137"/>
                    </a:lnTo>
                    <a:lnTo>
                      <a:pt x="138" y="150"/>
                    </a:lnTo>
                    <a:lnTo>
                      <a:pt x="122" y="161"/>
                    </a:lnTo>
                    <a:lnTo>
                      <a:pt x="105" y="167"/>
                    </a:lnTo>
                    <a:lnTo>
                      <a:pt x="86" y="166"/>
                    </a:lnTo>
                    <a:lnTo>
                      <a:pt x="67" y="158"/>
                    </a:lnTo>
                    <a:lnTo>
                      <a:pt x="62" y="159"/>
                    </a:lnTo>
                    <a:lnTo>
                      <a:pt x="55" y="158"/>
                    </a:lnTo>
                    <a:lnTo>
                      <a:pt x="47" y="155"/>
                    </a:lnTo>
                    <a:lnTo>
                      <a:pt x="38" y="151"/>
                    </a:lnTo>
                    <a:lnTo>
                      <a:pt x="30" y="145"/>
                    </a:lnTo>
                    <a:lnTo>
                      <a:pt x="24" y="136"/>
                    </a:lnTo>
                    <a:lnTo>
                      <a:pt x="20" y="125"/>
                    </a:lnTo>
                    <a:lnTo>
                      <a:pt x="18" y="112"/>
                    </a:lnTo>
                    <a:lnTo>
                      <a:pt x="18" y="113"/>
                    </a:lnTo>
                    <a:lnTo>
                      <a:pt x="16" y="117"/>
                    </a:lnTo>
                    <a:lnTo>
                      <a:pt x="15" y="123"/>
                    </a:lnTo>
                    <a:lnTo>
                      <a:pt x="13" y="128"/>
                    </a:lnTo>
                    <a:lnTo>
                      <a:pt x="7" y="115"/>
                    </a:lnTo>
                    <a:lnTo>
                      <a:pt x="4" y="97"/>
                    </a:lnTo>
                    <a:lnTo>
                      <a:pt x="0" y="79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BCB5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27" name="Freeform 431">
                <a:extLst>
                  <a:ext uri="{FF2B5EF4-FFF2-40B4-BE49-F238E27FC236}">
                    <a16:creationId xmlns:a16="http://schemas.microsoft.com/office/drawing/2014/main" id="{69514C96-A897-4794-BE72-D9DD04F3C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6" y="3295"/>
                <a:ext cx="114" cy="138"/>
              </a:xfrm>
              <a:custGeom>
                <a:avLst/>
                <a:gdLst/>
                <a:ahLst/>
                <a:cxnLst>
                  <a:cxn ang="0">
                    <a:pos x="92" y="277"/>
                  </a:cxn>
                  <a:cxn ang="0">
                    <a:pos x="68" y="269"/>
                  </a:cxn>
                  <a:cxn ang="0">
                    <a:pos x="47" y="255"/>
                  </a:cxn>
                  <a:cxn ang="0">
                    <a:pos x="32" y="238"/>
                  </a:cxn>
                  <a:cxn ang="0">
                    <a:pos x="25" y="207"/>
                  </a:cxn>
                  <a:cxn ang="0">
                    <a:pos x="18" y="164"/>
                  </a:cxn>
                  <a:cxn ang="0">
                    <a:pos x="4" y="142"/>
                  </a:cxn>
                  <a:cxn ang="0">
                    <a:pos x="1" y="111"/>
                  </a:cxn>
                  <a:cxn ang="0">
                    <a:pos x="18" y="94"/>
                  </a:cxn>
                  <a:cxn ang="0">
                    <a:pos x="32" y="81"/>
                  </a:cxn>
                  <a:cxn ang="0">
                    <a:pos x="37" y="65"/>
                  </a:cxn>
                  <a:cxn ang="0">
                    <a:pos x="47" y="63"/>
                  </a:cxn>
                  <a:cxn ang="0">
                    <a:pos x="62" y="70"/>
                  </a:cxn>
                  <a:cxn ang="0">
                    <a:pos x="72" y="84"/>
                  </a:cxn>
                  <a:cxn ang="0">
                    <a:pos x="69" y="107"/>
                  </a:cxn>
                  <a:cxn ang="0">
                    <a:pos x="62" y="126"/>
                  </a:cxn>
                  <a:cxn ang="0">
                    <a:pos x="64" y="145"/>
                  </a:cxn>
                  <a:cxn ang="0">
                    <a:pos x="73" y="155"/>
                  </a:cxn>
                  <a:cxn ang="0">
                    <a:pos x="91" y="157"/>
                  </a:cxn>
                  <a:cxn ang="0">
                    <a:pos x="110" y="154"/>
                  </a:cxn>
                  <a:cxn ang="0">
                    <a:pos x="130" y="141"/>
                  </a:cxn>
                  <a:cxn ang="0">
                    <a:pos x="139" y="114"/>
                  </a:cxn>
                  <a:cxn ang="0">
                    <a:pos x="134" y="77"/>
                  </a:cxn>
                  <a:cxn ang="0">
                    <a:pos x="122" y="58"/>
                  </a:cxn>
                  <a:cxn ang="0">
                    <a:pos x="99" y="40"/>
                  </a:cxn>
                  <a:cxn ang="0">
                    <a:pos x="90" y="12"/>
                  </a:cxn>
                  <a:cxn ang="0">
                    <a:pos x="104" y="0"/>
                  </a:cxn>
                  <a:cxn ang="0">
                    <a:pos x="117" y="1"/>
                  </a:cxn>
                  <a:cxn ang="0">
                    <a:pos x="129" y="8"/>
                  </a:cxn>
                  <a:cxn ang="0">
                    <a:pos x="137" y="17"/>
                  </a:cxn>
                  <a:cxn ang="0">
                    <a:pos x="146" y="23"/>
                  </a:cxn>
                  <a:cxn ang="0">
                    <a:pos x="159" y="29"/>
                  </a:cxn>
                  <a:cxn ang="0">
                    <a:pos x="171" y="43"/>
                  </a:cxn>
                  <a:cxn ang="0">
                    <a:pos x="179" y="67"/>
                  </a:cxn>
                  <a:cxn ang="0">
                    <a:pos x="191" y="88"/>
                  </a:cxn>
                  <a:cxn ang="0">
                    <a:pos x="208" y="99"/>
                  </a:cxn>
                  <a:cxn ang="0">
                    <a:pos x="220" y="117"/>
                  </a:cxn>
                  <a:cxn ang="0">
                    <a:pos x="217" y="139"/>
                  </a:cxn>
                  <a:cxn ang="0">
                    <a:pos x="222" y="164"/>
                  </a:cxn>
                  <a:cxn ang="0">
                    <a:pos x="232" y="196"/>
                  </a:cxn>
                  <a:cxn ang="0">
                    <a:pos x="218" y="219"/>
                  </a:cxn>
                  <a:cxn ang="0">
                    <a:pos x="202" y="244"/>
                  </a:cxn>
                  <a:cxn ang="0">
                    <a:pos x="175" y="267"/>
                  </a:cxn>
                  <a:cxn ang="0">
                    <a:pos x="132" y="279"/>
                  </a:cxn>
                </a:cxnLst>
                <a:rect l="0" t="0" r="r" b="b"/>
                <a:pathLst>
                  <a:path w="232" h="279">
                    <a:moveTo>
                      <a:pt x="102" y="278"/>
                    </a:moveTo>
                    <a:lnTo>
                      <a:pt x="92" y="277"/>
                    </a:lnTo>
                    <a:lnTo>
                      <a:pt x="79" y="274"/>
                    </a:lnTo>
                    <a:lnTo>
                      <a:pt x="68" y="269"/>
                    </a:lnTo>
                    <a:lnTo>
                      <a:pt x="57" y="263"/>
                    </a:lnTo>
                    <a:lnTo>
                      <a:pt x="47" y="255"/>
                    </a:lnTo>
                    <a:lnTo>
                      <a:pt x="38" y="247"/>
                    </a:lnTo>
                    <a:lnTo>
                      <a:pt x="32" y="238"/>
                    </a:lnTo>
                    <a:lnTo>
                      <a:pt x="29" y="229"/>
                    </a:lnTo>
                    <a:lnTo>
                      <a:pt x="25" y="207"/>
                    </a:lnTo>
                    <a:lnTo>
                      <a:pt x="23" y="184"/>
                    </a:lnTo>
                    <a:lnTo>
                      <a:pt x="18" y="164"/>
                    </a:lnTo>
                    <a:lnTo>
                      <a:pt x="11" y="153"/>
                    </a:lnTo>
                    <a:lnTo>
                      <a:pt x="4" y="142"/>
                    </a:lnTo>
                    <a:lnTo>
                      <a:pt x="0" y="127"/>
                    </a:lnTo>
                    <a:lnTo>
                      <a:pt x="1" y="111"/>
                    </a:lnTo>
                    <a:lnTo>
                      <a:pt x="8" y="100"/>
                    </a:lnTo>
                    <a:lnTo>
                      <a:pt x="18" y="94"/>
                    </a:lnTo>
                    <a:lnTo>
                      <a:pt x="26" y="88"/>
                    </a:lnTo>
                    <a:lnTo>
                      <a:pt x="32" y="81"/>
                    </a:lnTo>
                    <a:lnTo>
                      <a:pt x="34" y="71"/>
                    </a:lnTo>
                    <a:lnTo>
                      <a:pt x="37" y="65"/>
                    </a:lnTo>
                    <a:lnTo>
                      <a:pt x="41" y="63"/>
                    </a:lnTo>
                    <a:lnTo>
                      <a:pt x="47" y="63"/>
                    </a:lnTo>
                    <a:lnTo>
                      <a:pt x="55" y="65"/>
                    </a:lnTo>
                    <a:lnTo>
                      <a:pt x="62" y="70"/>
                    </a:lnTo>
                    <a:lnTo>
                      <a:pt x="69" y="76"/>
                    </a:lnTo>
                    <a:lnTo>
                      <a:pt x="72" y="84"/>
                    </a:lnTo>
                    <a:lnTo>
                      <a:pt x="72" y="92"/>
                    </a:lnTo>
                    <a:lnTo>
                      <a:pt x="69" y="107"/>
                    </a:lnTo>
                    <a:lnTo>
                      <a:pt x="65" y="117"/>
                    </a:lnTo>
                    <a:lnTo>
                      <a:pt x="62" y="126"/>
                    </a:lnTo>
                    <a:lnTo>
                      <a:pt x="62" y="135"/>
                    </a:lnTo>
                    <a:lnTo>
                      <a:pt x="64" y="145"/>
                    </a:lnTo>
                    <a:lnTo>
                      <a:pt x="68" y="152"/>
                    </a:lnTo>
                    <a:lnTo>
                      <a:pt x="73" y="155"/>
                    </a:lnTo>
                    <a:lnTo>
                      <a:pt x="83" y="157"/>
                    </a:lnTo>
                    <a:lnTo>
                      <a:pt x="91" y="157"/>
                    </a:lnTo>
                    <a:lnTo>
                      <a:pt x="100" y="157"/>
                    </a:lnTo>
                    <a:lnTo>
                      <a:pt x="110" y="154"/>
                    </a:lnTo>
                    <a:lnTo>
                      <a:pt x="121" y="149"/>
                    </a:lnTo>
                    <a:lnTo>
                      <a:pt x="130" y="141"/>
                    </a:lnTo>
                    <a:lnTo>
                      <a:pt x="136" y="130"/>
                    </a:lnTo>
                    <a:lnTo>
                      <a:pt x="139" y="114"/>
                    </a:lnTo>
                    <a:lnTo>
                      <a:pt x="138" y="92"/>
                    </a:lnTo>
                    <a:lnTo>
                      <a:pt x="134" y="77"/>
                    </a:lnTo>
                    <a:lnTo>
                      <a:pt x="130" y="66"/>
                    </a:lnTo>
                    <a:lnTo>
                      <a:pt x="122" y="58"/>
                    </a:lnTo>
                    <a:lnTo>
                      <a:pt x="110" y="50"/>
                    </a:lnTo>
                    <a:lnTo>
                      <a:pt x="99" y="40"/>
                    </a:lnTo>
                    <a:lnTo>
                      <a:pt x="91" y="26"/>
                    </a:lnTo>
                    <a:lnTo>
                      <a:pt x="90" y="12"/>
                    </a:lnTo>
                    <a:lnTo>
                      <a:pt x="98" y="2"/>
                    </a:lnTo>
                    <a:lnTo>
                      <a:pt x="104" y="0"/>
                    </a:lnTo>
                    <a:lnTo>
                      <a:pt x="111" y="0"/>
                    </a:lnTo>
                    <a:lnTo>
                      <a:pt x="117" y="1"/>
                    </a:lnTo>
                    <a:lnTo>
                      <a:pt x="123" y="4"/>
                    </a:lnTo>
                    <a:lnTo>
                      <a:pt x="129" y="8"/>
                    </a:lnTo>
                    <a:lnTo>
                      <a:pt x="133" y="12"/>
                    </a:lnTo>
                    <a:lnTo>
                      <a:pt x="137" y="17"/>
                    </a:lnTo>
                    <a:lnTo>
                      <a:pt x="141" y="20"/>
                    </a:lnTo>
                    <a:lnTo>
                      <a:pt x="146" y="23"/>
                    </a:lnTo>
                    <a:lnTo>
                      <a:pt x="152" y="26"/>
                    </a:lnTo>
                    <a:lnTo>
                      <a:pt x="159" y="29"/>
                    </a:lnTo>
                    <a:lnTo>
                      <a:pt x="165" y="35"/>
                    </a:lnTo>
                    <a:lnTo>
                      <a:pt x="171" y="43"/>
                    </a:lnTo>
                    <a:lnTo>
                      <a:pt x="176" y="54"/>
                    </a:lnTo>
                    <a:lnTo>
                      <a:pt x="179" y="67"/>
                    </a:lnTo>
                    <a:lnTo>
                      <a:pt x="182" y="86"/>
                    </a:lnTo>
                    <a:lnTo>
                      <a:pt x="191" y="88"/>
                    </a:lnTo>
                    <a:lnTo>
                      <a:pt x="200" y="93"/>
                    </a:lnTo>
                    <a:lnTo>
                      <a:pt x="208" y="99"/>
                    </a:lnTo>
                    <a:lnTo>
                      <a:pt x="215" y="108"/>
                    </a:lnTo>
                    <a:lnTo>
                      <a:pt x="220" y="117"/>
                    </a:lnTo>
                    <a:lnTo>
                      <a:pt x="221" y="127"/>
                    </a:lnTo>
                    <a:lnTo>
                      <a:pt x="217" y="139"/>
                    </a:lnTo>
                    <a:lnTo>
                      <a:pt x="209" y="150"/>
                    </a:lnTo>
                    <a:lnTo>
                      <a:pt x="222" y="164"/>
                    </a:lnTo>
                    <a:lnTo>
                      <a:pt x="231" y="180"/>
                    </a:lnTo>
                    <a:lnTo>
                      <a:pt x="232" y="196"/>
                    </a:lnTo>
                    <a:lnTo>
                      <a:pt x="225" y="211"/>
                    </a:lnTo>
                    <a:lnTo>
                      <a:pt x="218" y="219"/>
                    </a:lnTo>
                    <a:lnTo>
                      <a:pt x="212" y="231"/>
                    </a:lnTo>
                    <a:lnTo>
                      <a:pt x="202" y="244"/>
                    </a:lnTo>
                    <a:lnTo>
                      <a:pt x="190" y="256"/>
                    </a:lnTo>
                    <a:lnTo>
                      <a:pt x="175" y="267"/>
                    </a:lnTo>
                    <a:lnTo>
                      <a:pt x="155" y="276"/>
                    </a:lnTo>
                    <a:lnTo>
                      <a:pt x="132" y="279"/>
                    </a:lnTo>
                    <a:lnTo>
                      <a:pt x="102" y="278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28" name="Freeform 432">
                <a:extLst>
                  <a:ext uri="{FF2B5EF4-FFF2-40B4-BE49-F238E27FC236}">
                    <a16:creationId xmlns:a16="http://schemas.microsoft.com/office/drawing/2014/main" id="{FE84C11C-6671-4218-AF04-A924DA004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3" y="3566"/>
                <a:ext cx="119" cy="108"/>
              </a:xfrm>
              <a:custGeom>
                <a:avLst/>
                <a:gdLst/>
                <a:ahLst/>
                <a:cxnLst>
                  <a:cxn ang="0">
                    <a:pos x="158" y="151"/>
                  </a:cxn>
                  <a:cxn ang="0">
                    <a:pos x="167" y="151"/>
                  </a:cxn>
                  <a:cxn ang="0">
                    <a:pos x="180" y="145"/>
                  </a:cxn>
                  <a:cxn ang="0">
                    <a:pos x="196" y="137"/>
                  </a:cxn>
                  <a:cxn ang="0">
                    <a:pos x="211" y="124"/>
                  </a:cxn>
                  <a:cxn ang="0">
                    <a:pos x="225" y="112"/>
                  </a:cxn>
                  <a:cxn ang="0">
                    <a:pos x="235" y="98"/>
                  </a:cxn>
                  <a:cxn ang="0">
                    <a:pos x="240" y="84"/>
                  </a:cxn>
                  <a:cxn ang="0">
                    <a:pos x="237" y="71"/>
                  </a:cxn>
                  <a:cxn ang="0">
                    <a:pos x="228" y="61"/>
                  </a:cxn>
                  <a:cxn ang="0">
                    <a:pos x="215" y="51"/>
                  </a:cxn>
                  <a:cxn ang="0">
                    <a:pos x="199" y="42"/>
                  </a:cxn>
                  <a:cxn ang="0">
                    <a:pos x="181" y="36"/>
                  </a:cxn>
                  <a:cxn ang="0">
                    <a:pos x="160" y="33"/>
                  </a:cxn>
                  <a:cxn ang="0">
                    <a:pos x="138" y="36"/>
                  </a:cxn>
                  <a:cxn ang="0">
                    <a:pos x="115" y="44"/>
                  </a:cxn>
                  <a:cxn ang="0">
                    <a:pos x="93" y="59"/>
                  </a:cxn>
                  <a:cxn ang="0">
                    <a:pos x="88" y="46"/>
                  </a:cxn>
                  <a:cxn ang="0">
                    <a:pos x="82" y="33"/>
                  </a:cxn>
                  <a:cxn ang="0">
                    <a:pos x="75" y="22"/>
                  </a:cxn>
                  <a:cxn ang="0">
                    <a:pos x="67" y="12"/>
                  </a:cxn>
                  <a:cxn ang="0">
                    <a:pos x="58" y="4"/>
                  </a:cxn>
                  <a:cxn ang="0">
                    <a:pos x="47" y="0"/>
                  </a:cxn>
                  <a:cxn ang="0">
                    <a:pos x="35" y="2"/>
                  </a:cxn>
                  <a:cxn ang="0">
                    <a:pos x="22" y="10"/>
                  </a:cxn>
                  <a:cxn ang="0">
                    <a:pos x="11" y="23"/>
                  </a:cxn>
                  <a:cxn ang="0">
                    <a:pos x="4" y="36"/>
                  </a:cxn>
                  <a:cxn ang="0">
                    <a:pos x="0" y="50"/>
                  </a:cxn>
                  <a:cxn ang="0">
                    <a:pos x="1" y="63"/>
                  </a:cxn>
                  <a:cxn ang="0">
                    <a:pos x="5" y="77"/>
                  </a:cxn>
                  <a:cxn ang="0">
                    <a:pos x="12" y="90"/>
                  </a:cxn>
                  <a:cxn ang="0">
                    <a:pos x="21" y="103"/>
                  </a:cxn>
                  <a:cxn ang="0">
                    <a:pos x="32" y="115"/>
                  </a:cxn>
                  <a:cxn ang="0">
                    <a:pos x="26" y="142"/>
                  </a:cxn>
                  <a:cxn ang="0">
                    <a:pos x="21" y="167"/>
                  </a:cxn>
                  <a:cxn ang="0">
                    <a:pos x="21" y="190"/>
                  </a:cxn>
                  <a:cxn ang="0">
                    <a:pos x="32" y="206"/>
                  </a:cxn>
                  <a:cxn ang="0">
                    <a:pos x="43" y="210"/>
                  </a:cxn>
                  <a:cxn ang="0">
                    <a:pos x="54" y="210"/>
                  </a:cxn>
                  <a:cxn ang="0">
                    <a:pos x="67" y="205"/>
                  </a:cxn>
                  <a:cxn ang="0">
                    <a:pos x="79" y="198"/>
                  </a:cxn>
                  <a:cxn ang="0">
                    <a:pos x="89" y="190"/>
                  </a:cxn>
                  <a:cxn ang="0">
                    <a:pos x="96" y="180"/>
                  </a:cxn>
                  <a:cxn ang="0">
                    <a:pos x="99" y="168"/>
                  </a:cxn>
                  <a:cxn ang="0">
                    <a:pos x="99" y="158"/>
                  </a:cxn>
                  <a:cxn ang="0">
                    <a:pos x="104" y="171"/>
                  </a:cxn>
                  <a:cxn ang="0">
                    <a:pos x="104" y="187"/>
                  </a:cxn>
                  <a:cxn ang="0">
                    <a:pos x="100" y="204"/>
                  </a:cxn>
                  <a:cxn ang="0">
                    <a:pos x="97" y="217"/>
                  </a:cxn>
                  <a:cxn ang="0">
                    <a:pos x="110" y="219"/>
                  </a:cxn>
                  <a:cxn ang="0">
                    <a:pos x="122" y="215"/>
                  </a:cxn>
                  <a:cxn ang="0">
                    <a:pos x="135" y="209"/>
                  </a:cxn>
                  <a:cxn ang="0">
                    <a:pos x="148" y="199"/>
                  </a:cxn>
                  <a:cxn ang="0">
                    <a:pos x="157" y="187"/>
                  </a:cxn>
                  <a:cxn ang="0">
                    <a:pos x="163" y="175"/>
                  </a:cxn>
                  <a:cxn ang="0">
                    <a:pos x="164" y="162"/>
                  </a:cxn>
                  <a:cxn ang="0">
                    <a:pos x="158" y="151"/>
                  </a:cxn>
                </a:cxnLst>
                <a:rect l="0" t="0" r="r" b="b"/>
                <a:pathLst>
                  <a:path w="240" h="219">
                    <a:moveTo>
                      <a:pt x="158" y="151"/>
                    </a:moveTo>
                    <a:lnTo>
                      <a:pt x="167" y="151"/>
                    </a:lnTo>
                    <a:lnTo>
                      <a:pt x="180" y="145"/>
                    </a:lnTo>
                    <a:lnTo>
                      <a:pt x="196" y="137"/>
                    </a:lnTo>
                    <a:lnTo>
                      <a:pt x="211" y="124"/>
                    </a:lnTo>
                    <a:lnTo>
                      <a:pt x="225" y="112"/>
                    </a:lnTo>
                    <a:lnTo>
                      <a:pt x="235" y="98"/>
                    </a:lnTo>
                    <a:lnTo>
                      <a:pt x="240" y="84"/>
                    </a:lnTo>
                    <a:lnTo>
                      <a:pt x="237" y="71"/>
                    </a:lnTo>
                    <a:lnTo>
                      <a:pt x="228" y="61"/>
                    </a:lnTo>
                    <a:lnTo>
                      <a:pt x="215" y="51"/>
                    </a:lnTo>
                    <a:lnTo>
                      <a:pt x="199" y="42"/>
                    </a:lnTo>
                    <a:lnTo>
                      <a:pt x="181" y="36"/>
                    </a:lnTo>
                    <a:lnTo>
                      <a:pt x="160" y="33"/>
                    </a:lnTo>
                    <a:lnTo>
                      <a:pt x="138" y="36"/>
                    </a:lnTo>
                    <a:lnTo>
                      <a:pt x="115" y="44"/>
                    </a:lnTo>
                    <a:lnTo>
                      <a:pt x="93" y="59"/>
                    </a:lnTo>
                    <a:lnTo>
                      <a:pt x="88" y="46"/>
                    </a:lnTo>
                    <a:lnTo>
                      <a:pt x="82" y="33"/>
                    </a:lnTo>
                    <a:lnTo>
                      <a:pt x="75" y="22"/>
                    </a:lnTo>
                    <a:lnTo>
                      <a:pt x="67" y="12"/>
                    </a:lnTo>
                    <a:lnTo>
                      <a:pt x="58" y="4"/>
                    </a:lnTo>
                    <a:lnTo>
                      <a:pt x="47" y="0"/>
                    </a:lnTo>
                    <a:lnTo>
                      <a:pt x="35" y="2"/>
                    </a:lnTo>
                    <a:lnTo>
                      <a:pt x="22" y="10"/>
                    </a:lnTo>
                    <a:lnTo>
                      <a:pt x="11" y="23"/>
                    </a:lnTo>
                    <a:lnTo>
                      <a:pt x="4" y="36"/>
                    </a:lnTo>
                    <a:lnTo>
                      <a:pt x="0" y="50"/>
                    </a:lnTo>
                    <a:lnTo>
                      <a:pt x="1" y="63"/>
                    </a:lnTo>
                    <a:lnTo>
                      <a:pt x="5" y="77"/>
                    </a:lnTo>
                    <a:lnTo>
                      <a:pt x="12" y="90"/>
                    </a:lnTo>
                    <a:lnTo>
                      <a:pt x="21" y="103"/>
                    </a:lnTo>
                    <a:lnTo>
                      <a:pt x="32" y="115"/>
                    </a:lnTo>
                    <a:lnTo>
                      <a:pt x="26" y="142"/>
                    </a:lnTo>
                    <a:lnTo>
                      <a:pt x="21" y="167"/>
                    </a:lnTo>
                    <a:lnTo>
                      <a:pt x="21" y="190"/>
                    </a:lnTo>
                    <a:lnTo>
                      <a:pt x="32" y="206"/>
                    </a:lnTo>
                    <a:lnTo>
                      <a:pt x="43" y="210"/>
                    </a:lnTo>
                    <a:lnTo>
                      <a:pt x="54" y="210"/>
                    </a:lnTo>
                    <a:lnTo>
                      <a:pt x="67" y="205"/>
                    </a:lnTo>
                    <a:lnTo>
                      <a:pt x="79" y="198"/>
                    </a:lnTo>
                    <a:lnTo>
                      <a:pt x="89" y="190"/>
                    </a:lnTo>
                    <a:lnTo>
                      <a:pt x="96" y="180"/>
                    </a:lnTo>
                    <a:lnTo>
                      <a:pt x="99" y="168"/>
                    </a:lnTo>
                    <a:lnTo>
                      <a:pt x="99" y="158"/>
                    </a:lnTo>
                    <a:lnTo>
                      <a:pt x="104" y="171"/>
                    </a:lnTo>
                    <a:lnTo>
                      <a:pt x="104" y="187"/>
                    </a:lnTo>
                    <a:lnTo>
                      <a:pt x="100" y="204"/>
                    </a:lnTo>
                    <a:lnTo>
                      <a:pt x="97" y="217"/>
                    </a:lnTo>
                    <a:lnTo>
                      <a:pt x="110" y="219"/>
                    </a:lnTo>
                    <a:lnTo>
                      <a:pt x="122" y="215"/>
                    </a:lnTo>
                    <a:lnTo>
                      <a:pt x="135" y="209"/>
                    </a:lnTo>
                    <a:lnTo>
                      <a:pt x="148" y="199"/>
                    </a:lnTo>
                    <a:lnTo>
                      <a:pt x="157" y="187"/>
                    </a:lnTo>
                    <a:lnTo>
                      <a:pt x="163" y="175"/>
                    </a:lnTo>
                    <a:lnTo>
                      <a:pt x="164" y="162"/>
                    </a:lnTo>
                    <a:lnTo>
                      <a:pt x="158" y="151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29" name="Freeform 433">
                <a:extLst>
                  <a:ext uri="{FF2B5EF4-FFF2-40B4-BE49-F238E27FC236}">
                    <a16:creationId xmlns:a16="http://schemas.microsoft.com/office/drawing/2014/main" id="{30470AB3-0102-44F0-A5AF-785D2FE79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2" y="3916"/>
                <a:ext cx="177" cy="104"/>
              </a:xfrm>
              <a:custGeom>
                <a:avLst/>
                <a:gdLst/>
                <a:ahLst/>
                <a:cxnLst>
                  <a:cxn ang="0">
                    <a:pos x="142" y="8"/>
                  </a:cxn>
                  <a:cxn ang="0">
                    <a:pos x="125" y="14"/>
                  </a:cxn>
                  <a:cxn ang="0">
                    <a:pos x="110" y="22"/>
                  </a:cxn>
                  <a:cxn ang="0">
                    <a:pos x="95" y="30"/>
                  </a:cxn>
                  <a:cxn ang="0">
                    <a:pos x="81" y="41"/>
                  </a:cxn>
                  <a:cxn ang="0">
                    <a:pos x="61" y="47"/>
                  </a:cxn>
                  <a:cxn ang="0">
                    <a:pos x="41" y="49"/>
                  </a:cxn>
                  <a:cxn ang="0">
                    <a:pos x="21" y="47"/>
                  </a:cxn>
                  <a:cxn ang="0">
                    <a:pos x="7" y="46"/>
                  </a:cxn>
                  <a:cxn ang="0">
                    <a:pos x="0" y="57"/>
                  </a:cxn>
                  <a:cxn ang="0">
                    <a:pos x="3" y="74"/>
                  </a:cxn>
                  <a:cxn ang="0">
                    <a:pos x="17" y="89"/>
                  </a:cxn>
                  <a:cxn ang="0">
                    <a:pos x="46" y="97"/>
                  </a:cxn>
                  <a:cxn ang="0">
                    <a:pos x="74" y="96"/>
                  </a:cxn>
                  <a:cxn ang="0">
                    <a:pos x="95" y="90"/>
                  </a:cxn>
                  <a:cxn ang="0">
                    <a:pos x="108" y="83"/>
                  </a:cxn>
                  <a:cxn ang="0">
                    <a:pos x="119" y="82"/>
                  </a:cxn>
                  <a:cxn ang="0">
                    <a:pos x="140" y="87"/>
                  </a:cxn>
                  <a:cxn ang="0">
                    <a:pos x="167" y="94"/>
                  </a:cxn>
                  <a:cxn ang="0">
                    <a:pos x="190" y="96"/>
                  </a:cxn>
                  <a:cxn ang="0">
                    <a:pos x="205" y="94"/>
                  </a:cxn>
                  <a:cxn ang="0">
                    <a:pos x="219" y="95"/>
                  </a:cxn>
                  <a:cxn ang="0">
                    <a:pos x="234" y="100"/>
                  </a:cxn>
                  <a:cxn ang="0">
                    <a:pos x="249" y="107"/>
                  </a:cxn>
                  <a:cxn ang="0">
                    <a:pos x="256" y="112"/>
                  </a:cxn>
                  <a:cxn ang="0">
                    <a:pos x="258" y="113"/>
                  </a:cxn>
                  <a:cxn ang="0">
                    <a:pos x="260" y="114"/>
                  </a:cxn>
                  <a:cxn ang="0">
                    <a:pos x="264" y="117"/>
                  </a:cxn>
                  <a:cxn ang="0">
                    <a:pos x="272" y="123"/>
                  </a:cxn>
                  <a:cxn ang="0">
                    <a:pos x="286" y="140"/>
                  </a:cxn>
                  <a:cxn ang="0">
                    <a:pos x="294" y="153"/>
                  </a:cxn>
                  <a:cxn ang="0">
                    <a:pos x="296" y="160"/>
                  </a:cxn>
                  <a:cxn ang="0">
                    <a:pos x="301" y="176"/>
                  </a:cxn>
                  <a:cxn ang="0">
                    <a:pos x="313" y="198"/>
                  </a:cxn>
                  <a:cxn ang="0">
                    <a:pos x="328" y="209"/>
                  </a:cxn>
                  <a:cxn ang="0">
                    <a:pos x="342" y="208"/>
                  </a:cxn>
                  <a:cxn ang="0">
                    <a:pos x="351" y="202"/>
                  </a:cxn>
                  <a:cxn ang="0">
                    <a:pos x="355" y="191"/>
                  </a:cxn>
                  <a:cxn ang="0">
                    <a:pos x="347" y="174"/>
                  </a:cxn>
                  <a:cxn ang="0">
                    <a:pos x="339" y="150"/>
                  </a:cxn>
                  <a:cxn ang="0">
                    <a:pos x="331" y="126"/>
                  </a:cxn>
                  <a:cxn ang="0">
                    <a:pos x="314" y="99"/>
                  </a:cxn>
                  <a:cxn ang="0">
                    <a:pos x="301" y="84"/>
                  </a:cxn>
                  <a:cxn ang="0">
                    <a:pos x="289" y="71"/>
                  </a:cxn>
                  <a:cxn ang="0">
                    <a:pos x="278" y="56"/>
                  </a:cxn>
                  <a:cxn ang="0">
                    <a:pos x="266" y="41"/>
                  </a:cxn>
                  <a:cxn ang="0">
                    <a:pos x="255" y="27"/>
                  </a:cxn>
                  <a:cxn ang="0">
                    <a:pos x="233" y="13"/>
                  </a:cxn>
                  <a:cxn ang="0">
                    <a:pos x="202" y="3"/>
                  </a:cxn>
                  <a:cxn ang="0">
                    <a:pos x="167" y="0"/>
                  </a:cxn>
                </a:cxnLst>
                <a:rect l="0" t="0" r="r" b="b"/>
                <a:pathLst>
                  <a:path w="355" h="210">
                    <a:moveTo>
                      <a:pt x="150" y="5"/>
                    </a:moveTo>
                    <a:lnTo>
                      <a:pt x="142" y="8"/>
                    </a:lnTo>
                    <a:lnTo>
                      <a:pt x="133" y="11"/>
                    </a:lnTo>
                    <a:lnTo>
                      <a:pt x="125" y="14"/>
                    </a:lnTo>
                    <a:lnTo>
                      <a:pt x="116" y="18"/>
                    </a:lnTo>
                    <a:lnTo>
                      <a:pt x="110" y="22"/>
                    </a:lnTo>
                    <a:lnTo>
                      <a:pt x="102" y="26"/>
                    </a:lnTo>
                    <a:lnTo>
                      <a:pt x="95" y="30"/>
                    </a:lnTo>
                    <a:lnTo>
                      <a:pt x="89" y="36"/>
                    </a:lnTo>
                    <a:lnTo>
                      <a:pt x="81" y="41"/>
                    </a:lnTo>
                    <a:lnTo>
                      <a:pt x="72" y="44"/>
                    </a:lnTo>
                    <a:lnTo>
                      <a:pt x="61" y="47"/>
                    </a:lnTo>
                    <a:lnTo>
                      <a:pt x="51" y="49"/>
                    </a:lnTo>
                    <a:lnTo>
                      <a:pt x="41" y="49"/>
                    </a:lnTo>
                    <a:lnTo>
                      <a:pt x="30" y="49"/>
                    </a:lnTo>
                    <a:lnTo>
                      <a:pt x="21" y="47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3" y="51"/>
                    </a:lnTo>
                    <a:lnTo>
                      <a:pt x="0" y="57"/>
                    </a:lnTo>
                    <a:lnTo>
                      <a:pt x="0" y="65"/>
                    </a:lnTo>
                    <a:lnTo>
                      <a:pt x="3" y="74"/>
                    </a:lnTo>
                    <a:lnTo>
                      <a:pt x="8" y="82"/>
                    </a:lnTo>
                    <a:lnTo>
                      <a:pt x="17" y="89"/>
                    </a:lnTo>
                    <a:lnTo>
                      <a:pt x="31" y="95"/>
                    </a:lnTo>
                    <a:lnTo>
                      <a:pt x="46" y="97"/>
                    </a:lnTo>
                    <a:lnTo>
                      <a:pt x="61" y="97"/>
                    </a:lnTo>
                    <a:lnTo>
                      <a:pt x="74" y="96"/>
                    </a:lnTo>
                    <a:lnTo>
                      <a:pt x="85" y="94"/>
                    </a:lnTo>
                    <a:lnTo>
                      <a:pt x="95" y="90"/>
                    </a:lnTo>
                    <a:lnTo>
                      <a:pt x="103" y="87"/>
                    </a:lnTo>
                    <a:lnTo>
                      <a:pt x="108" y="83"/>
                    </a:lnTo>
                    <a:lnTo>
                      <a:pt x="113" y="82"/>
                    </a:lnTo>
                    <a:lnTo>
                      <a:pt x="119" y="82"/>
                    </a:lnTo>
                    <a:lnTo>
                      <a:pt x="128" y="84"/>
                    </a:lnTo>
                    <a:lnTo>
                      <a:pt x="140" y="87"/>
                    </a:lnTo>
                    <a:lnTo>
                      <a:pt x="153" y="90"/>
                    </a:lnTo>
                    <a:lnTo>
                      <a:pt x="167" y="94"/>
                    </a:lnTo>
                    <a:lnTo>
                      <a:pt x="180" y="96"/>
                    </a:lnTo>
                    <a:lnTo>
                      <a:pt x="190" y="96"/>
                    </a:lnTo>
                    <a:lnTo>
                      <a:pt x="198" y="95"/>
                    </a:lnTo>
                    <a:lnTo>
                      <a:pt x="205" y="94"/>
                    </a:lnTo>
                    <a:lnTo>
                      <a:pt x="212" y="94"/>
                    </a:lnTo>
                    <a:lnTo>
                      <a:pt x="219" y="95"/>
                    </a:lnTo>
                    <a:lnTo>
                      <a:pt x="226" y="97"/>
                    </a:lnTo>
                    <a:lnTo>
                      <a:pt x="234" y="100"/>
                    </a:lnTo>
                    <a:lnTo>
                      <a:pt x="242" y="104"/>
                    </a:lnTo>
                    <a:lnTo>
                      <a:pt x="249" y="107"/>
                    </a:lnTo>
                    <a:lnTo>
                      <a:pt x="255" y="111"/>
                    </a:lnTo>
                    <a:lnTo>
                      <a:pt x="256" y="112"/>
                    </a:lnTo>
                    <a:lnTo>
                      <a:pt x="257" y="112"/>
                    </a:lnTo>
                    <a:lnTo>
                      <a:pt x="258" y="113"/>
                    </a:lnTo>
                    <a:lnTo>
                      <a:pt x="259" y="113"/>
                    </a:lnTo>
                    <a:lnTo>
                      <a:pt x="260" y="114"/>
                    </a:lnTo>
                    <a:lnTo>
                      <a:pt x="263" y="115"/>
                    </a:lnTo>
                    <a:lnTo>
                      <a:pt x="264" y="117"/>
                    </a:lnTo>
                    <a:lnTo>
                      <a:pt x="265" y="118"/>
                    </a:lnTo>
                    <a:lnTo>
                      <a:pt x="272" y="123"/>
                    </a:lnTo>
                    <a:lnTo>
                      <a:pt x="279" y="132"/>
                    </a:lnTo>
                    <a:lnTo>
                      <a:pt x="286" y="140"/>
                    </a:lnTo>
                    <a:lnTo>
                      <a:pt x="291" y="149"/>
                    </a:lnTo>
                    <a:lnTo>
                      <a:pt x="294" y="153"/>
                    </a:lnTo>
                    <a:lnTo>
                      <a:pt x="295" y="157"/>
                    </a:lnTo>
                    <a:lnTo>
                      <a:pt x="296" y="160"/>
                    </a:lnTo>
                    <a:lnTo>
                      <a:pt x="297" y="164"/>
                    </a:lnTo>
                    <a:lnTo>
                      <a:pt x="301" y="176"/>
                    </a:lnTo>
                    <a:lnTo>
                      <a:pt x="306" y="188"/>
                    </a:lnTo>
                    <a:lnTo>
                      <a:pt x="313" y="198"/>
                    </a:lnTo>
                    <a:lnTo>
                      <a:pt x="323" y="206"/>
                    </a:lnTo>
                    <a:lnTo>
                      <a:pt x="328" y="209"/>
                    </a:lnTo>
                    <a:lnTo>
                      <a:pt x="335" y="210"/>
                    </a:lnTo>
                    <a:lnTo>
                      <a:pt x="342" y="208"/>
                    </a:lnTo>
                    <a:lnTo>
                      <a:pt x="347" y="205"/>
                    </a:lnTo>
                    <a:lnTo>
                      <a:pt x="351" y="202"/>
                    </a:lnTo>
                    <a:lnTo>
                      <a:pt x="355" y="197"/>
                    </a:lnTo>
                    <a:lnTo>
                      <a:pt x="355" y="191"/>
                    </a:lnTo>
                    <a:lnTo>
                      <a:pt x="354" y="187"/>
                    </a:lnTo>
                    <a:lnTo>
                      <a:pt x="347" y="174"/>
                    </a:lnTo>
                    <a:lnTo>
                      <a:pt x="342" y="163"/>
                    </a:lnTo>
                    <a:lnTo>
                      <a:pt x="339" y="150"/>
                    </a:lnTo>
                    <a:lnTo>
                      <a:pt x="335" y="136"/>
                    </a:lnTo>
                    <a:lnTo>
                      <a:pt x="331" y="126"/>
                    </a:lnTo>
                    <a:lnTo>
                      <a:pt x="324" y="113"/>
                    </a:lnTo>
                    <a:lnTo>
                      <a:pt x="314" y="99"/>
                    </a:lnTo>
                    <a:lnTo>
                      <a:pt x="305" y="89"/>
                    </a:lnTo>
                    <a:lnTo>
                      <a:pt x="301" y="84"/>
                    </a:lnTo>
                    <a:lnTo>
                      <a:pt x="295" y="77"/>
                    </a:lnTo>
                    <a:lnTo>
                      <a:pt x="289" y="71"/>
                    </a:lnTo>
                    <a:lnTo>
                      <a:pt x="283" y="64"/>
                    </a:lnTo>
                    <a:lnTo>
                      <a:pt x="278" y="56"/>
                    </a:lnTo>
                    <a:lnTo>
                      <a:pt x="272" y="47"/>
                    </a:lnTo>
                    <a:lnTo>
                      <a:pt x="266" y="41"/>
                    </a:lnTo>
                    <a:lnTo>
                      <a:pt x="262" y="34"/>
                    </a:lnTo>
                    <a:lnTo>
                      <a:pt x="255" y="27"/>
                    </a:lnTo>
                    <a:lnTo>
                      <a:pt x="245" y="20"/>
                    </a:lnTo>
                    <a:lnTo>
                      <a:pt x="233" y="13"/>
                    </a:lnTo>
                    <a:lnTo>
                      <a:pt x="218" y="7"/>
                    </a:lnTo>
                    <a:lnTo>
                      <a:pt x="202" y="3"/>
                    </a:lnTo>
                    <a:lnTo>
                      <a:pt x="184" y="0"/>
                    </a:lnTo>
                    <a:lnTo>
                      <a:pt x="167" y="0"/>
                    </a:lnTo>
                    <a:lnTo>
                      <a:pt x="150" y="5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30" name="Freeform 434">
                <a:extLst>
                  <a:ext uri="{FF2B5EF4-FFF2-40B4-BE49-F238E27FC236}">
                    <a16:creationId xmlns:a16="http://schemas.microsoft.com/office/drawing/2014/main" id="{139DC8DD-7209-422F-9B69-C71537447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032"/>
                <a:ext cx="148" cy="283"/>
              </a:xfrm>
              <a:custGeom>
                <a:avLst/>
                <a:gdLst/>
                <a:ahLst/>
                <a:cxnLst>
                  <a:cxn ang="0">
                    <a:pos x="128" y="25"/>
                  </a:cxn>
                  <a:cxn ang="0">
                    <a:pos x="125" y="0"/>
                  </a:cxn>
                  <a:cxn ang="0">
                    <a:pos x="106" y="10"/>
                  </a:cxn>
                  <a:cxn ang="0">
                    <a:pos x="90" y="27"/>
                  </a:cxn>
                  <a:cxn ang="0">
                    <a:pos x="76" y="47"/>
                  </a:cxn>
                  <a:cxn ang="0">
                    <a:pos x="68" y="70"/>
                  </a:cxn>
                  <a:cxn ang="0">
                    <a:pos x="67" y="105"/>
                  </a:cxn>
                  <a:cxn ang="0">
                    <a:pos x="64" y="135"/>
                  </a:cxn>
                  <a:cxn ang="0">
                    <a:pos x="54" y="159"/>
                  </a:cxn>
                  <a:cxn ang="0">
                    <a:pos x="43" y="183"/>
                  </a:cxn>
                  <a:cxn ang="0">
                    <a:pos x="58" y="192"/>
                  </a:cxn>
                  <a:cxn ang="0">
                    <a:pos x="69" y="196"/>
                  </a:cxn>
                  <a:cxn ang="0">
                    <a:pos x="78" y="200"/>
                  </a:cxn>
                  <a:cxn ang="0">
                    <a:pos x="87" y="206"/>
                  </a:cxn>
                  <a:cxn ang="0">
                    <a:pos x="99" y="213"/>
                  </a:cxn>
                  <a:cxn ang="0">
                    <a:pos x="114" y="223"/>
                  </a:cxn>
                  <a:cxn ang="0">
                    <a:pos x="128" y="242"/>
                  </a:cxn>
                  <a:cxn ang="0">
                    <a:pos x="140" y="275"/>
                  </a:cxn>
                  <a:cxn ang="0">
                    <a:pos x="147" y="354"/>
                  </a:cxn>
                  <a:cxn ang="0">
                    <a:pos x="142" y="448"/>
                  </a:cxn>
                  <a:cxn ang="0">
                    <a:pos x="136" y="484"/>
                  </a:cxn>
                  <a:cxn ang="0">
                    <a:pos x="130" y="498"/>
                  </a:cxn>
                  <a:cxn ang="0">
                    <a:pos x="121" y="507"/>
                  </a:cxn>
                  <a:cxn ang="0">
                    <a:pos x="107" y="511"/>
                  </a:cxn>
                  <a:cxn ang="0">
                    <a:pos x="87" y="508"/>
                  </a:cxn>
                  <a:cxn ang="0">
                    <a:pos x="63" y="489"/>
                  </a:cxn>
                  <a:cxn ang="0">
                    <a:pos x="49" y="462"/>
                  </a:cxn>
                  <a:cxn ang="0">
                    <a:pos x="59" y="432"/>
                  </a:cxn>
                  <a:cxn ang="0">
                    <a:pos x="72" y="412"/>
                  </a:cxn>
                  <a:cxn ang="0">
                    <a:pos x="59" y="405"/>
                  </a:cxn>
                  <a:cxn ang="0">
                    <a:pos x="43" y="410"/>
                  </a:cxn>
                  <a:cxn ang="0">
                    <a:pos x="24" y="431"/>
                  </a:cxn>
                  <a:cxn ang="0">
                    <a:pos x="7" y="466"/>
                  </a:cxn>
                  <a:cxn ang="0">
                    <a:pos x="0" y="507"/>
                  </a:cxn>
                  <a:cxn ang="0">
                    <a:pos x="9" y="541"/>
                  </a:cxn>
                  <a:cxn ang="0">
                    <a:pos x="36" y="564"/>
                  </a:cxn>
                  <a:cxn ang="0">
                    <a:pos x="77" y="568"/>
                  </a:cxn>
                  <a:cxn ang="0">
                    <a:pos x="110" y="567"/>
                  </a:cxn>
                  <a:cxn ang="0">
                    <a:pos x="137" y="565"/>
                  </a:cxn>
                  <a:cxn ang="0">
                    <a:pos x="167" y="564"/>
                  </a:cxn>
                  <a:cxn ang="0">
                    <a:pos x="207" y="565"/>
                  </a:cxn>
                  <a:cxn ang="0">
                    <a:pos x="250" y="549"/>
                  </a:cxn>
                  <a:cxn ang="0">
                    <a:pos x="283" y="515"/>
                  </a:cxn>
                  <a:cxn ang="0">
                    <a:pos x="293" y="460"/>
                  </a:cxn>
                  <a:cxn ang="0">
                    <a:pos x="268" y="344"/>
                  </a:cxn>
                  <a:cxn ang="0">
                    <a:pos x="260" y="197"/>
                  </a:cxn>
                  <a:cxn ang="0">
                    <a:pos x="270" y="124"/>
                  </a:cxn>
                  <a:cxn ang="0">
                    <a:pos x="269" y="92"/>
                  </a:cxn>
                  <a:cxn ang="0">
                    <a:pos x="258" y="71"/>
                  </a:cxn>
                  <a:cxn ang="0">
                    <a:pos x="237" y="60"/>
                  </a:cxn>
                  <a:cxn ang="0">
                    <a:pos x="212" y="59"/>
                  </a:cxn>
                  <a:cxn ang="0">
                    <a:pos x="181" y="66"/>
                  </a:cxn>
                  <a:cxn ang="0">
                    <a:pos x="150" y="70"/>
                  </a:cxn>
                  <a:cxn ang="0">
                    <a:pos x="130" y="59"/>
                  </a:cxn>
                </a:cxnLst>
                <a:rect l="0" t="0" r="r" b="b"/>
                <a:pathLst>
                  <a:path w="293" h="568">
                    <a:moveTo>
                      <a:pt x="127" y="45"/>
                    </a:moveTo>
                    <a:lnTo>
                      <a:pt x="128" y="25"/>
                    </a:lnTo>
                    <a:lnTo>
                      <a:pt x="128" y="9"/>
                    </a:lnTo>
                    <a:lnTo>
                      <a:pt x="125" y="0"/>
                    </a:lnTo>
                    <a:lnTo>
                      <a:pt x="114" y="3"/>
                    </a:lnTo>
                    <a:lnTo>
                      <a:pt x="106" y="10"/>
                    </a:lnTo>
                    <a:lnTo>
                      <a:pt x="98" y="17"/>
                    </a:lnTo>
                    <a:lnTo>
                      <a:pt x="90" y="27"/>
                    </a:lnTo>
                    <a:lnTo>
                      <a:pt x="83" y="36"/>
                    </a:lnTo>
                    <a:lnTo>
                      <a:pt x="76" y="47"/>
                    </a:lnTo>
                    <a:lnTo>
                      <a:pt x="71" y="59"/>
                    </a:lnTo>
                    <a:lnTo>
                      <a:pt x="68" y="70"/>
                    </a:lnTo>
                    <a:lnTo>
                      <a:pt x="67" y="83"/>
                    </a:lnTo>
                    <a:lnTo>
                      <a:pt x="67" y="105"/>
                    </a:lnTo>
                    <a:lnTo>
                      <a:pt x="66" y="121"/>
                    </a:lnTo>
                    <a:lnTo>
                      <a:pt x="64" y="135"/>
                    </a:lnTo>
                    <a:lnTo>
                      <a:pt x="61" y="146"/>
                    </a:lnTo>
                    <a:lnTo>
                      <a:pt x="54" y="159"/>
                    </a:lnTo>
                    <a:lnTo>
                      <a:pt x="46" y="172"/>
                    </a:lnTo>
                    <a:lnTo>
                      <a:pt x="43" y="183"/>
                    </a:lnTo>
                    <a:lnTo>
                      <a:pt x="51" y="190"/>
                    </a:lnTo>
                    <a:lnTo>
                      <a:pt x="58" y="192"/>
                    </a:lnTo>
                    <a:lnTo>
                      <a:pt x="63" y="195"/>
                    </a:lnTo>
                    <a:lnTo>
                      <a:pt x="69" y="196"/>
                    </a:lnTo>
                    <a:lnTo>
                      <a:pt x="74" y="198"/>
                    </a:lnTo>
                    <a:lnTo>
                      <a:pt x="78" y="200"/>
                    </a:lnTo>
                    <a:lnTo>
                      <a:pt x="83" y="203"/>
                    </a:lnTo>
                    <a:lnTo>
                      <a:pt x="87" y="206"/>
                    </a:lnTo>
                    <a:lnTo>
                      <a:pt x="93" y="210"/>
                    </a:lnTo>
                    <a:lnTo>
                      <a:pt x="99" y="213"/>
                    </a:lnTo>
                    <a:lnTo>
                      <a:pt x="106" y="218"/>
                    </a:lnTo>
                    <a:lnTo>
                      <a:pt x="114" y="223"/>
                    </a:lnTo>
                    <a:lnTo>
                      <a:pt x="121" y="232"/>
                    </a:lnTo>
                    <a:lnTo>
                      <a:pt x="128" y="242"/>
                    </a:lnTo>
                    <a:lnTo>
                      <a:pt x="135" y="257"/>
                    </a:lnTo>
                    <a:lnTo>
                      <a:pt x="140" y="275"/>
                    </a:lnTo>
                    <a:lnTo>
                      <a:pt x="144" y="299"/>
                    </a:lnTo>
                    <a:lnTo>
                      <a:pt x="147" y="354"/>
                    </a:lnTo>
                    <a:lnTo>
                      <a:pt x="145" y="405"/>
                    </a:lnTo>
                    <a:lnTo>
                      <a:pt x="142" y="448"/>
                    </a:lnTo>
                    <a:lnTo>
                      <a:pt x="137" y="476"/>
                    </a:lnTo>
                    <a:lnTo>
                      <a:pt x="136" y="484"/>
                    </a:lnTo>
                    <a:lnTo>
                      <a:pt x="133" y="492"/>
                    </a:lnTo>
                    <a:lnTo>
                      <a:pt x="130" y="498"/>
                    </a:lnTo>
                    <a:lnTo>
                      <a:pt x="125" y="503"/>
                    </a:lnTo>
                    <a:lnTo>
                      <a:pt x="121" y="507"/>
                    </a:lnTo>
                    <a:lnTo>
                      <a:pt x="114" y="510"/>
                    </a:lnTo>
                    <a:lnTo>
                      <a:pt x="107" y="511"/>
                    </a:lnTo>
                    <a:lnTo>
                      <a:pt x="98" y="511"/>
                    </a:lnTo>
                    <a:lnTo>
                      <a:pt x="87" y="508"/>
                    </a:lnTo>
                    <a:lnTo>
                      <a:pt x="75" y="500"/>
                    </a:lnTo>
                    <a:lnTo>
                      <a:pt x="63" y="489"/>
                    </a:lnTo>
                    <a:lnTo>
                      <a:pt x="54" y="476"/>
                    </a:lnTo>
                    <a:lnTo>
                      <a:pt x="49" y="462"/>
                    </a:lnTo>
                    <a:lnTo>
                      <a:pt x="51" y="447"/>
                    </a:lnTo>
                    <a:lnTo>
                      <a:pt x="59" y="432"/>
                    </a:lnTo>
                    <a:lnTo>
                      <a:pt x="78" y="419"/>
                    </a:lnTo>
                    <a:lnTo>
                      <a:pt x="72" y="412"/>
                    </a:lnTo>
                    <a:lnTo>
                      <a:pt x="66" y="408"/>
                    </a:lnTo>
                    <a:lnTo>
                      <a:pt x="59" y="405"/>
                    </a:lnTo>
                    <a:lnTo>
                      <a:pt x="51" y="407"/>
                    </a:lnTo>
                    <a:lnTo>
                      <a:pt x="43" y="410"/>
                    </a:lnTo>
                    <a:lnTo>
                      <a:pt x="33" y="418"/>
                    </a:lnTo>
                    <a:lnTo>
                      <a:pt x="24" y="431"/>
                    </a:lnTo>
                    <a:lnTo>
                      <a:pt x="15" y="447"/>
                    </a:lnTo>
                    <a:lnTo>
                      <a:pt x="7" y="466"/>
                    </a:lnTo>
                    <a:lnTo>
                      <a:pt x="2" y="486"/>
                    </a:lnTo>
                    <a:lnTo>
                      <a:pt x="0" y="507"/>
                    </a:lnTo>
                    <a:lnTo>
                      <a:pt x="3" y="525"/>
                    </a:lnTo>
                    <a:lnTo>
                      <a:pt x="9" y="541"/>
                    </a:lnTo>
                    <a:lnTo>
                      <a:pt x="21" y="555"/>
                    </a:lnTo>
                    <a:lnTo>
                      <a:pt x="36" y="564"/>
                    </a:lnTo>
                    <a:lnTo>
                      <a:pt x="56" y="568"/>
                    </a:lnTo>
                    <a:lnTo>
                      <a:pt x="77" y="568"/>
                    </a:lnTo>
                    <a:lnTo>
                      <a:pt x="95" y="568"/>
                    </a:lnTo>
                    <a:lnTo>
                      <a:pt x="110" y="567"/>
                    </a:lnTo>
                    <a:lnTo>
                      <a:pt x="124" y="567"/>
                    </a:lnTo>
                    <a:lnTo>
                      <a:pt x="137" y="565"/>
                    </a:lnTo>
                    <a:lnTo>
                      <a:pt x="151" y="564"/>
                    </a:lnTo>
                    <a:lnTo>
                      <a:pt x="167" y="564"/>
                    </a:lnTo>
                    <a:lnTo>
                      <a:pt x="185" y="565"/>
                    </a:lnTo>
                    <a:lnTo>
                      <a:pt x="207" y="565"/>
                    </a:lnTo>
                    <a:lnTo>
                      <a:pt x="229" y="560"/>
                    </a:lnTo>
                    <a:lnTo>
                      <a:pt x="250" y="549"/>
                    </a:lnTo>
                    <a:lnTo>
                      <a:pt x="268" y="534"/>
                    </a:lnTo>
                    <a:lnTo>
                      <a:pt x="283" y="515"/>
                    </a:lnTo>
                    <a:lnTo>
                      <a:pt x="291" y="489"/>
                    </a:lnTo>
                    <a:lnTo>
                      <a:pt x="293" y="460"/>
                    </a:lnTo>
                    <a:lnTo>
                      <a:pt x="287" y="424"/>
                    </a:lnTo>
                    <a:lnTo>
                      <a:pt x="268" y="344"/>
                    </a:lnTo>
                    <a:lnTo>
                      <a:pt x="260" y="266"/>
                    </a:lnTo>
                    <a:lnTo>
                      <a:pt x="260" y="197"/>
                    </a:lnTo>
                    <a:lnTo>
                      <a:pt x="267" y="144"/>
                    </a:lnTo>
                    <a:lnTo>
                      <a:pt x="270" y="124"/>
                    </a:lnTo>
                    <a:lnTo>
                      <a:pt x="272" y="107"/>
                    </a:lnTo>
                    <a:lnTo>
                      <a:pt x="269" y="92"/>
                    </a:lnTo>
                    <a:lnTo>
                      <a:pt x="265" y="81"/>
                    </a:lnTo>
                    <a:lnTo>
                      <a:pt x="258" y="71"/>
                    </a:lnTo>
                    <a:lnTo>
                      <a:pt x="249" y="65"/>
                    </a:lnTo>
                    <a:lnTo>
                      <a:pt x="237" y="60"/>
                    </a:lnTo>
                    <a:lnTo>
                      <a:pt x="226" y="58"/>
                    </a:lnTo>
                    <a:lnTo>
                      <a:pt x="212" y="59"/>
                    </a:lnTo>
                    <a:lnTo>
                      <a:pt x="197" y="62"/>
                    </a:lnTo>
                    <a:lnTo>
                      <a:pt x="181" y="66"/>
                    </a:lnTo>
                    <a:lnTo>
                      <a:pt x="165" y="69"/>
                    </a:lnTo>
                    <a:lnTo>
                      <a:pt x="150" y="70"/>
                    </a:lnTo>
                    <a:lnTo>
                      <a:pt x="138" y="67"/>
                    </a:lnTo>
                    <a:lnTo>
                      <a:pt x="130" y="59"/>
                    </a:lnTo>
                    <a:lnTo>
                      <a:pt x="127" y="45"/>
                    </a:lnTo>
                    <a:close/>
                  </a:path>
                </a:pathLst>
              </a:custGeom>
              <a:solidFill>
                <a:srgbClr val="00E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31" name="Freeform 435">
                <a:extLst>
                  <a:ext uri="{FF2B5EF4-FFF2-40B4-BE49-F238E27FC236}">
                    <a16:creationId xmlns:a16="http://schemas.microsoft.com/office/drawing/2014/main" id="{E3A4F066-4499-4C6F-A1FA-A11C05899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3" y="4041"/>
                <a:ext cx="215" cy="276"/>
              </a:xfrm>
              <a:custGeom>
                <a:avLst/>
                <a:gdLst/>
                <a:ahLst/>
                <a:cxnLst>
                  <a:cxn ang="0">
                    <a:pos x="163" y="131"/>
                  </a:cxn>
                  <a:cxn ang="0">
                    <a:pos x="152" y="147"/>
                  </a:cxn>
                  <a:cxn ang="0">
                    <a:pos x="164" y="162"/>
                  </a:cxn>
                  <a:cxn ang="0">
                    <a:pos x="191" y="184"/>
                  </a:cxn>
                  <a:cxn ang="0">
                    <a:pos x="202" y="216"/>
                  </a:cxn>
                  <a:cxn ang="0">
                    <a:pos x="203" y="246"/>
                  </a:cxn>
                  <a:cxn ang="0">
                    <a:pos x="191" y="323"/>
                  </a:cxn>
                  <a:cxn ang="0">
                    <a:pos x="172" y="401"/>
                  </a:cxn>
                  <a:cxn ang="0">
                    <a:pos x="154" y="437"/>
                  </a:cxn>
                  <a:cxn ang="0">
                    <a:pos x="122" y="480"/>
                  </a:cxn>
                  <a:cxn ang="0">
                    <a:pos x="77" y="491"/>
                  </a:cxn>
                  <a:cxn ang="0">
                    <a:pos x="51" y="454"/>
                  </a:cxn>
                  <a:cxn ang="0">
                    <a:pos x="70" y="417"/>
                  </a:cxn>
                  <a:cxn ang="0">
                    <a:pos x="100" y="405"/>
                  </a:cxn>
                  <a:cxn ang="0">
                    <a:pos x="72" y="387"/>
                  </a:cxn>
                  <a:cxn ang="0">
                    <a:pos x="35" y="395"/>
                  </a:cxn>
                  <a:cxn ang="0">
                    <a:pos x="10" y="433"/>
                  </a:cxn>
                  <a:cxn ang="0">
                    <a:pos x="1" y="501"/>
                  </a:cxn>
                  <a:cxn ang="0">
                    <a:pos x="49" y="546"/>
                  </a:cxn>
                  <a:cxn ang="0">
                    <a:pos x="123" y="552"/>
                  </a:cxn>
                  <a:cxn ang="0">
                    <a:pos x="169" y="549"/>
                  </a:cxn>
                  <a:cxn ang="0">
                    <a:pos x="199" y="546"/>
                  </a:cxn>
                  <a:cxn ang="0">
                    <a:pos x="249" y="541"/>
                  </a:cxn>
                  <a:cxn ang="0">
                    <a:pos x="289" y="507"/>
                  </a:cxn>
                  <a:cxn ang="0">
                    <a:pos x="292" y="436"/>
                  </a:cxn>
                  <a:cxn ang="0">
                    <a:pos x="308" y="371"/>
                  </a:cxn>
                  <a:cxn ang="0">
                    <a:pos x="345" y="319"/>
                  </a:cxn>
                  <a:cxn ang="0">
                    <a:pos x="389" y="287"/>
                  </a:cxn>
                  <a:cxn ang="0">
                    <a:pos x="419" y="265"/>
                  </a:cxn>
                  <a:cxn ang="0">
                    <a:pos x="429" y="240"/>
                  </a:cxn>
                  <a:cxn ang="0">
                    <a:pos x="424" y="201"/>
                  </a:cxn>
                  <a:cxn ang="0">
                    <a:pos x="397" y="164"/>
                  </a:cxn>
                  <a:cxn ang="0">
                    <a:pos x="351" y="142"/>
                  </a:cxn>
                  <a:cxn ang="0">
                    <a:pos x="321" y="108"/>
                  </a:cxn>
                  <a:cxn ang="0">
                    <a:pos x="322" y="63"/>
                  </a:cxn>
                  <a:cxn ang="0">
                    <a:pos x="342" y="22"/>
                  </a:cxn>
                  <a:cxn ang="0">
                    <a:pos x="340" y="2"/>
                  </a:cxn>
                  <a:cxn ang="0">
                    <a:pos x="299" y="7"/>
                  </a:cxn>
                  <a:cxn ang="0">
                    <a:pos x="259" y="35"/>
                  </a:cxn>
                  <a:cxn ang="0">
                    <a:pos x="232" y="67"/>
                  </a:cxn>
                  <a:cxn ang="0">
                    <a:pos x="214" y="95"/>
                  </a:cxn>
                  <a:cxn ang="0">
                    <a:pos x="194" y="113"/>
                  </a:cxn>
                  <a:cxn ang="0">
                    <a:pos x="173" y="124"/>
                  </a:cxn>
                </a:cxnLst>
                <a:rect l="0" t="0" r="r" b="b"/>
                <a:pathLst>
                  <a:path w="429" h="552">
                    <a:moveTo>
                      <a:pt x="173" y="124"/>
                    </a:moveTo>
                    <a:lnTo>
                      <a:pt x="168" y="126"/>
                    </a:lnTo>
                    <a:lnTo>
                      <a:pt x="163" y="131"/>
                    </a:lnTo>
                    <a:lnTo>
                      <a:pt x="157" y="135"/>
                    </a:lnTo>
                    <a:lnTo>
                      <a:pt x="154" y="141"/>
                    </a:lnTo>
                    <a:lnTo>
                      <a:pt x="152" y="147"/>
                    </a:lnTo>
                    <a:lnTo>
                      <a:pt x="152" y="152"/>
                    </a:lnTo>
                    <a:lnTo>
                      <a:pt x="156" y="157"/>
                    </a:lnTo>
                    <a:lnTo>
                      <a:pt x="164" y="162"/>
                    </a:lnTo>
                    <a:lnTo>
                      <a:pt x="175" y="167"/>
                    </a:lnTo>
                    <a:lnTo>
                      <a:pt x="183" y="174"/>
                    </a:lnTo>
                    <a:lnTo>
                      <a:pt x="191" y="184"/>
                    </a:lnTo>
                    <a:lnTo>
                      <a:pt x="195" y="194"/>
                    </a:lnTo>
                    <a:lnTo>
                      <a:pt x="200" y="205"/>
                    </a:lnTo>
                    <a:lnTo>
                      <a:pt x="202" y="216"/>
                    </a:lnTo>
                    <a:lnTo>
                      <a:pt x="205" y="225"/>
                    </a:lnTo>
                    <a:lnTo>
                      <a:pt x="205" y="233"/>
                    </a:lnTo>
                    <a:lnTo>
                      <a:pt x="203" y="246"/>
                    </a:lnTo>
                    <a:lnTo>
                      <a:pt x="200" y="266"/>
                    </a:lnTo>
                    <a:lnTo>
                      <a:pt x="195" y="293"/>
                    </a:lnTo>
                    <a:lnTo>
                      <a:pt x="191" y="323"/>
                    </a:lnTo>
                    <a:lnTo>
                      <a:pt x="184" y="353"/>
                    </a:lnTo>
                    <a:lnTo>
                      <a:pt x="178" y="380"/>
                    </a:lnTo>
                    <a:lnTo>
                      <a:pt x="172" y="401"/>
                    </a:lnTo>
                    <a:lnTo>
                      <a:pt x="167" y="414"/>
                    </a:lnTo>
                    <a:lnTo>
                      <a:pt x="161" y="423"/>
                    </a:lnTo>
                    <a:lnTo>
                      <a:pt x="154" y="437"/>
                    </a:lnTo>
                    <a:lnTo>
                      <a:pt x="145" y="452"/>
                    </a:lnTo>
                    <a:lnTo>
                      <a:pt x="134" y="467"/>
                    </a:lnTo>
                    <a:lnTo>
                      <a:pt x="122" y="480"/>
                    </a:lnTo>
                    <a:lnTo>
                      <a:pt x="109" y="490"/>
                    </a:lnTo>
                    <a:lnTo>
                      <a:pt x="93" y="495"/>
                    </a:lnTo>
                    <a:lnTo>
                      <a:pt x="77" y="491"/>
                    </a:lnTo>
                    <a:lnTo>
                      <a:pt x="63" y="482"/>
                    </a:lnTo>
                    <a:lnTo>
                      <a:pt x="54" y="469"/>
                    </a:lnTo>
                    <a:lnTo>
                      <a:pt x="51" y="454"/>
                    </a:lnTo>
                    <a:lnTo>
                      <a:pt x="54" y="439"/>
                    </a:lnTo>
                    <a:lnTo>
                      <a:pt x="60" y="427"/>
                    </a:lnTo>
                    <a:lnTo>
                      <a:pt x="70" y="417"/>
                    </a:lnTo>
                    <a:lnTo>
                      <a:pt x="85" y="413"/>
                    </a:lnTo>
                    <a:lnTo>
                      <a:pt x="102" y="416"/>
                    </a:lnTo>
                    <a:lnTo>
                      <a:pt x="100" y="405"/>
                    </a:lnTo>
                    <a:lnTo>
                      <a:pt x="94" y="395"/>
                    </a:lnTo>
                    <a:lnTo>
                      <a:pt x="84" y="391"/>
                    </a:lnTo>
                    <a:lnTo>
                      <a:pt x="72" y="387"/>
                    </a:lnTo>
                    <a:lnTo>
                      <a:pt x="60" y="389"/>
                    </a:lnTo>
                    <a:lnTo>
                      <a:pt x="47" y="391"/>
                    </a:lnTo>
                    <a:lnTo>
                      <a:pt x="35" y="395"/>
                    </a:lnTo>
                    <a:lnTo>
                      <a:pt x="26" y="404"/>
                    </a:lnTo>
                    <a:lnTo>
                      <a:pt x="18" y="416"/>
                    </a:lnTo>
                    <a:lnTo>
                      <a:pt x="10" y="433"/>
                    </a:lnTo>
                    <a:lnTo>
                      <a:pt x="4" y="455"/>
                    </a:lnTo>
                    <a:lnTo>
                      <a:pt x="0" y="478"/>
                    </a:lnTo>
                    <a:lnTo>
                      <a:pt x="1" y="501"/>
                    </a:lnTo>
                    <a:lnTo>
                      <a:pt x="9" y="522"/>
                    </a:lnTo>
                    <a:lnTo>
                      <a:pt x="24" y="537"/>
                    </a:lnTo>
                    <a:lnTo>
                      <a:pt x="49" y="546"/>
                    </a:lnTo>
                    <a:lnTo>
                      <a:pt x="78" y="550"/>
                    </a:lnTo>
                    <a:lnTo>
                      <a:pt x="102" y="552"/>
                    </a:lnTo>
                    <a:lnTo>
                      <a:pt x="123" y="552"/>
                    </a:lnTo>
                    <a:lnTo>
                      <a:pt x="141" y="551"/>
                    </a:lnTo>
                    <a:lnTo>
                      <a:pt x="156" y="550"/>
                    </a:lnTo>
                    <a:lnTo>
                      <a:pt x="169" y="549"/>
                    </a:lnTo>
                    <a:lnTo>
                      <a:pt x="179" y="546"/>
                    </a:lnTo>
                    <a:lnTo>
                      <a:pt x="187" y="546"/>
                    </a:lnTo>
                    <a:lnTo>
                      <a:pt x="199" y="546"/>
                    </a:lnTo>
                    <a:lnTo>
                      <a:pt x="215" y="546"/>
                    </a:lnTo>
                    <a:lnTo>
                      <a:pt x="232" y="545"/>
                    </a:lnTo>
                    <a:lnTo>
                      <a:pt x="249" y="541"/>
                    </a:lnTo>
                    <a:lnTo>
                      <a:pt x="267" y="534"/>
                    </a:lnTo>
                    <a:lnTo>
                      <a:pt x="279" y="523"/>
                    </a:lnTo>
                    <a:lnTo>
                      <a:pt x="289" y="507"/>
                    </a:lnTo>
                    <a:lnTo>
                      <a:pt x="291" y="485"/>
                    </a:lnTo>
                    <a:lnTo>
                      <a:pt x="290" y="460"/>
                    </a:lnTo>
                    <a:lnTo>
                      <a:pt x="292" y="436"/>
                    </a:lnTo>
                    <a:lnTo>
                      <a:pt x="295" y="413"/>
                    </a:lnTo>
                    <a:lnTo>
                      <a:pt x="301" y="391"/>
                    </a:lnTo>
                    <a:lnTo>
                      <a:pt x="308" y="371"/>
                    </a:lnTo>
                    <a:lnTo>
                      <a:pt x="319" y="352"/>
                    </a:lnTo>
                    <a:lnTo>
                      <a:pt x="330" y="334"/>
                    </a:lnTo>
                    <a:lnTo>
                      <a:pt x="345" y="319"/>
                    </a:lnTo>
                    <a:lnTo>
                      <a:pt x="360" y="307"/>
                    </a:lnTo>
                    <a:lnTo>
                      <a:pt x="375" y="296"/>
                    </a:lnTo>
                    <a:lnTo>
                      <a:pt x="389" y="287"/>
                    </a:lnTo>
                    <a:lnTo>
                      <a:pt x="400" y="279"/>
                    </a:lnTo>
                    <a:lnTo>
                      <a:pt x="411" y="272"/>
                    </a:lnTo>
                    <a:lnTo>
                      <a:pt x="419" y="265"/>
                    </a:lnTo>
                    <a:lnTo>
                      <a:pt x="424" y="258"/>
                    </a:lnTo>
                    <a:lnTo>
                      <a:pt x="428" y="250"/>
                    </a:lnTo>
                    <a:lnTo>
                      <a:pt x="429" y="240"/>
                    </a:lnTo>
                    <a:lnTo>
                      <a:pt x="429" y="228"/>
                    </a:lnTo>
                    <a:lnTo>
                      <a:pt x="428" y="215"/>
                    </a:lnTo>
                    <a:lnTo>
                      <a:pt x="424" y="201"/>
                    </a:lnTo>
                    <a:lnTo>
                      <a:pt x="418" y="187"/>
                    </a:lnTo>
                    <a:lnTo>
                      <a:pt x="409" y="174"/>
                    </a:lnTo>
                    <a:lnTo>
                      <a:pt x="397" y="164"/>
                    </a:lnTo>
                    <a:lnTo>
                      <a:pt x="382" y="157"/>
                    </a:lnTo>
                    <a:lnTo>
                      <a:pt x="366" y="151"/>
                    </a:lnTo>
                    <a:lnTo>
                      <a:pt x="351" y="142"/>
                    </a:lnTo>
                    <a:lnTo>
                      <a:pt x="338" y="133"/>
                    </a:lnTo>
                    <a:lnTo>
                      <a:pt x="328" y="120"/>
                    </a:lnTo>
                    <a:lnTo>
                      <a:pt x="321" y="108"/>
                    </a:lnTo>
                    <a:lnTo>
                      <a:pt x="317" y="94"/>
                    </a:lnTo>
                    <a:lnTo>
                      <a:pt x="317" y="79"/>
                    </a:lnTo>
                    <a:lnTo>
                      <a:pt x="322" y="63"/>
                    </a:lnTo>
                    <a:lnTo>
                      <a:pt x="329" y="48"/>
                    </a:lnTo>
                    <a:lnTo>
                      <a:pt x="336" y="34"/>
                    </a:lnTo>
                    <a:lnTo>
                      <a:pt x="342" y="22"/>
                    </a:lnTo>
                    <a:lnTo>
                      <a:pt x="345" y="13"/>
                    </a:lnTo>
                    <a:lnTo>
                      <a:pt x="345" y="6"/>
                    </a:lnTo>
                    <a:lnTo>
                      <a:pt x="340" y="2"/>
                    </a:lnTo>
                    <a:lnTo>
                      <a:pt x="331" y="0"/>
                    </a:lnTo>
                    <a:lnTo>
                      <a:pt x="316" y="3"/>
                    </a:lnTo>
                    <a:lnTo>
                      <a:pt x="299" y="7"/>
                    </a:lnTo>
                    <a:lnTo>
                      <a:pt x="283" y="15"/>
                    </a:lnTo>
                    <a:lnTo>
                      <a:pt x="270" y="25"/>
                    </a:lnTo>
                    <a:lnTo>
                      <a:pt x="259" y="35"/>
                    </a:lnTo>
                    <a:lnTo>
                      <a:pt x="248" y="45"/>
                    </a:lnTo>
                    <a:lnTo>
                      <a:pt x="239" y="57"/>
                    </a:lnTo>
                    <a:lnTo>
                      <a:pt x="232" y="67"/>
                    </a:lnTo>
                    <a:lnTo>
                      <a:pt x="225" y="78"/>
                    </a:lnTo>
                    <a:lnTo>
                      <a:pt x="220" y="87"/>
                    </a:lnTo>
                    <a:lnTo>
                      <a:pt x="214" y="95"/>
                    </a:lnTo>
                    <a:lnTo>
                      <a:pt x="207" y="102"/>
                    </a:lnTo>
                    <a:lnTo>
                      <a:pt x="201" y="108"/>
                    </a:lnTo>
                    <a:lnTo>
                      <a:pt x="194" y="113"/>
                    </a:lnTo>
                    <a:lnTo>
                      <a:pt x="188" y="118"/>
                    </a:lnTo>
                    <a:lnTo>
                      <a:pt x="182" y="121"/>
                    </a:lnTo>
                    <a:lnTo>
                      <a:pt x="173" y="124"/>
                    </a:lnTo>
                    <a:close/>
                  </a:path>
                </a:pathLst>
              </a:custGeom>
              <a:solidFill>
                <a:srgbClr val="00E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32" name="Freeform 436">
                <a:extLst>
                  <a:ext uri="{FF2B5EF4-FFF2-40B4-BE49-F238E27FC236}">
                    <a16:creationId xmlns:a16="http://schemas.microsoft.com/office/drawing/2014/main" id="{3BBBD982-2FB5-4ABF-9C21-FC314325C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8" y="3524"/>
                <a:ext cx="325" cy="156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12" y="156"/>
                  </a:cxn>
                  <a:cxn ang="0">
                    <a:pos x="31" y="194"/>
                  </a:cxn>
                  <a:cxn ang="0">
                    <a:pos x="54" y="228"/>
                  </a:cxn>
                  <a:cxn ang="0">
                    <a:pos x="70" y="249"/>
                  </a:cxn>
                  <a:cxn ang="0">
                    <a:pos x="89" y="263"/>
                  </a:cxn>
                  <a:cxn ang="0">
                    <a:pos x="113" y="279"/>
                  </a:cxn>
                  <a:cxn ang="0">
                    <a:pos x="141" y="294"/>
                  </a:cxn>
                  <a:cxn ang="0">
                    <a:pos x="169" y="306"/>
                  </a:cxn>
                  <a:cxn ang="0">
                    <a:pos x="197" y="314"/>
                  </a:cxn>
                  <a:cxn ang="0">
                    <a:pos x="223" y="315"/>
                  </a:cxn>
                  <a:cxn ang="0">
                    <a:pos x="244" y="307"/>
                  </a:cxn>
                  <a:cxn ang="0">
                    <a:pos x="256" y="279"/>
                  </a:cxn>
                  <a:cxn ang="0">
                    <a:pos x="266" y="237"/>
                  </a:cxn>
                  <a:cxn ang="0">
                    <a:pos x="287" y="215"/>
                  </a:cxn>
                  <a:cxn ang="0">
                    <a:pos x="311" y="195"/>
                  </a:cxn>
                  <a:cxn ang="0">
                    <a:pos x="337" y="173"/>
                  </a:cxn>
                  <a:cxn ang="0">
                    <a:pos x="355" y="159"/>
                  </a:cxn>
                  <a:cxn ang="0">
                    <a:pos x="371" y="157"/>
                  </a:cxn>
                  <a:cxn ang="0">
                    <a:pos x="400" y="149"/>
                  </a:cxn>
                  <a:cxn ang="0">
                    <a:pos x="428" y="136"/>
                  </a:cxn>
                  <a:cxn ang="0">
                    <a:pos x="451" y="123"/>
                  </a:cxn>
                  <a:cxn ang="0">
                    <a:pos x="471" y="111"/>
                  </a:cxn>
                  <a:cxn ang="0">
                    <a:pos x="501" y="96"/>
                  </a:cxn>
                  <a:cxn ang="0">
                    <a:pos x="538" y="82"/>
                  </a:cxn>
                  <a:cxn ang="0">
                    <a:pos x="568" y="76"/>
                  </a:cxn>
                  <a:cxn ang="0">
                    <a:pos x="586" y="79"/>
                  </a:cxn>
                  <a:cxn ang="0">
                    <a:pos x="599" y="83"/>
                  </a:cxn>
                  <a:cxn ang="0">
                    <a:pos x="610" y="89"/>
                  </a:cxn>
                  <a:cxn ang="0">
                    <a:pos x="619" y="95"/>
                  </a:cxn>
                  <a:cxn ang="0">
                    <a:pos x="629" y="102"/>
                  </a:cxn>
                  <a:cxn ang="0">
                    <a:pos x="640" y="104"/>
                  </a:cxn>
                  <a:cxn ang="0">
                    <a:pos x="648" y="99"/>
                  </a:cxn>
                  <a:cxn ang="0">
                    <a:pos x="648" y="87"/>
                  </a:cxn>
                  <a:cxn ang="0">
                    <a:pos x="634" y="63"/>
                  </a:cxn>
                  <a:cxn ang="0">
                    <a:pos x="610" y="41"/>
                  </a:cxn>
                  <a:cxn ang="0">
                    <a:pos x="580" y="25"/>
                  </a:cxn>
                  <a:cxn ang="0">
                    <a:pos x="549" y="14"/>
                  </a:cxn>
                  <a:cxn ang="0">
                    <a:pos x="518" y="10"/>
                  </a:cxn>
                  <a:cxn ang="0">
                    <a:pos x="481" y="6"/>
                  </a:cxn>
                  <a:cxn ang="0">
                    <a:pos x="443" y="4"/>
                  </a:cxn>
                  <a:cxn ang="0">
                    <a:pos x="412" y="4"/>
                  </a:cxn>
                  <a:cxn ang="0">
                    <a:pos x="396" y="4"/>
                  </a:cxn>
                  <a:cxn ang="0">
                    <a:pos x="380" y="3"/>
                  </a:cxn>
                  <a:cxn ang="0">
                    <a:pos x="357" y="0"/>
                  </a:cxn>
                  <a:cxn ang="0">
                    <a:pos x="329" y="0"/>
                  </a:cxn>
                  <a:cxn ang="0">
                    <a:pos x="301" y="0"/>
                  </a:cxn>
                  <a:cxn ang="0">
                    <a:pos x="271" y="5"/>
                  </a:cxn>
                  <a:cxn ang="0">
                    <a:pos x="243" y="13"/>
                  </a:cxn>
                  <a:cxn ang="0">
                    <a:pos x="220" y="26"/>
                  </a:cxn>
                  <a:cxn ang="0">
                    <a:pos x="198" y="35"/>
                  </a:cxn>
                  <a:cxn ang="0">
                    <a:pos x="169" y="38"/>
                  </a:cxn>
                  <a:cxn ang="0">
                    <a:pos x="141" y="44"/>
                  </a:cxn>
                  <a:cxn ang="0">
                    <a:pos x="115" y="56"/>
                  </a:cxn>
                  <a:cxn ang="0">
                    <a:pos x="93" y="71"/>
                  </a:cxn>
                  <a:cxn ang="0">
                    <a:pos x="63" y="89"/>
                  </a:cxn>
                  <a:cxn ang="0">
                    <a:pos x="31" y="104"/>
                  </a:cxn>
                  <a:cxn ang="0">
                    <a:pos x="7" y="113"/>
                  </a:cxn>
                </a:cxnLst>
                <a:rect l="0" t="0" r="r" b="b"/>
                <a:pathLst>
                  <a:path w="649" h="315">
                    <a:moveTo>
                      <a:pt x="0" y="114"/>
                    </a:moveTo>
                    <a:lnTo>
                      <a:pt x="0" y="125"/>
                    </a:lnTo>
                    <a:lnTo>
                      <a:pt x="5" y="139"/>
                    </a:lnTo>
                    <a:lnTo>
                      <a:pt x="12" y="156"/>
                    </a:lnTo>
                    <a:lnTo>
                      <a:pt x="21" y="174"/>
                    </a:lnTo>
                    <a:lnTo>
                      <a:pt x="31" y="194"/>
                    </a:lnTo>
                    <a:lnTo>
                      <a:pt x="43" y="212"/>
                    </a:lnTo>
                    <a:lnTo>
                      <a:pt x="54" y="228"/>
                    </a:lnTo>
                    <a:lnTo>
                      <a:pt x="65" y="242"/>
                    </a:lnTo>
                    <a:lnTo>
                      <a:pt x="70" y="249"/>
                    </a:lnTo>
                    <a:lnTo>
                      <a:pt x="80" y="256"/>
                    </a:lnTo>
                    <a:lnTo>
                      <a:pt x="89" y="263"/>
                    </a:lnTo>
                    <a:lnTo>
                      <a:pt x="100" y="271"/>
                    </a:lnTo>
                    <a:lnTo>
                      <a:pt x="113" y="279"/>
                    </a:lnTo>
                    <a:lnTo>
                      <a:pt x="126" y="287"/>
                    </a:lnTo>
                    <a:lnTo>
                      <a:pt x="141" y="294"/>
                    </a:lnTo>
                    <a:lnTo>
                      <a:pt x="154" y="300"/>
                    </a:lnTo>
                    <a:lnTo>
                      <a:pt x="169" y="306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1" y="315"/>
                    </a:lnTo>
                    <a:lnTo>
                      <a:pt x="223" y="315"/>
                    </a:lnTo>
                    <a:lnTo>
                      <a:pt x="235" y="311"/>
                    </a:lnTo>
                    <a:lnTo>
                      <a:pt x="244" y="307"/>
                    </a:lnTo>
                    <a:lnTo>
                      <a:pt x="252" y="300"/>
                    </a:lnTo>
                    <a:lnTo>
                      <a:pt x="256" y="279"/>
                    </a:lnTo>
                    <a:lnTo>
                      <a:pt x="260" y="257"/>
                    </a:lnTo>
                    <a:lnTo>
                      <a:pt x="266" y="237"/>
                    </a:lnTo>
                    <a:lnTo>
                      <a:pt x="278" y="222"/>
                    </a:lnTo>
                    <a:lnTo>
                      <a:pt x="287" y="215"/>
                    </a:lnTo>
                    <a:lnTo>
                      <a:pt x="298" y="205"/>
                    </a:lnTo>
                    <a:lnTo>
                      <a:pt x="311" y="195"/>
                    </a:lnTo>
                    <a:lnTo>
                      <a:pt x="325" y="184"/>
                    </a:lnTo>
                    <a:lnTo>
                      <a:pt x="337" y="173"/>
                    </a:lnTo>
                    <a:lnTo>
                      <a:pt x="348" y="165"/>
                    </a:lnTo>
                    <a:lnTo>
                      <a:pt x="355" y="159"/>
                    </a:lnTo>
                    <a:lnTo>
                      <a:pt x="357" y="157"/>
                    </a:lnTo>
                    <a:lnTo>
                      <a:pt x="371" y="157"/>
                    </a:lnTo>
                    <a:lnTo>
                      <a:pt x="385" y="154"/>
                    </a:lnTo>
                    <a:lnTo>
                      <a:pt x="400" y="149"/>
                    </a:lnTo>
                    <a:lnTo>
                      <a:pt x="415" y="143"/>
                    </a:lnTo>
                    <a:lnTo>
                      <a:pt x="428" y="136"/>
                    </a:lnTo>
                    <a:lnTo>
                      <a:pt x="441" y="129"/>
                    </a:lnTo>
                    <a:lnTo>
                      <a:pt x="451" y="123"/>
                    </a:lnTo>
                    <a:lnTo>
                      <a:pt x="461" y="117"/>
                    </a:lnTo>
                    <a:lnTo>
                      <a:pt x="471" y="111"/>
                    </a:lnTo>
                    <a:lnTo>
                      <a:pt x="485" y="103"/>
                    </a:lnTo>
                    <a:lnTo>
                      <a:pt x="501" y="96"/>
                    </a:lnTo>
                    <a:lnTo>
                      <a:pt x="519" y="89"/>
                    </a:lnTo>
                    <a:lnTo>
                      <a:pt x="538" y="82"/>
                    </a:lnTo>
                    <a:lnTo>
                      <a:pt x="554" y="79"/>
                    </a:lnTo>
                    <a:lnTo>
                      <a:pt x="568" y="76"/>
                    </a:lnTo>
                    <a:lnTo>
                      <a:pt x="578" y="76"/>
                    </a:lnTo>
                    <a:lnTo>
                      <a:pt x="586" y="79"/>
                    </a:lnTo>
                    <a:lnTo>
                      <a:pt x="593" y="81"/>
                    </a:lnTo>
                    <a:lnTo>
                      <a:pt x="599" y="83"/>
                    </a:lnTo>
                    <a:lnTo>
                      <a:pt x="604" y="86"/>
                    </a:lnTo>
                    <a:lnTo>
                      <a:pt x="610" y="89"/>
                    </a:lnTo>
                    <a:lnTo>
                      <a:pt x="615" y="91"/>
                    </a:lnTo>
                    <a:lnTo>
                      <a:pt x="619" y="95"/>
                    </a:lnTo>
                    <a:lnTo>
                      <a:pt x="624" y="98"/>
                    </a:lnTo>
                    <a:lnTo>
                      <a:pt x="629" y="102"/>
                    </a:lnTo>
                    <a:lnTo>
                      <a:pt x="634" y="104"/>
                    </a:lnTo>
                    <a:lnTo>
                      <a:pt x="640" y="104"/>
                    </a:lnTo>
                    <a:lnTo>
                      <a:pt x="645" y="103"/>
                    </a:lnTo>
                    <a:lnTo>
                      <a:pt x="648" y="99"/>
                    </a:lnTo>
                    <a:lnTo>
                      <a:pt x="649" y="95"/>
                    </a:lnTo>
                    <a:lnTo>
                      <a:pt x="648" y="87"/>
                    </a:lnTo>
                    <a:lnTo>
                      <a:pt x="642" y="75"/>
                    </a:lnTo>
                    <a:lnTo>
                      <a:pt x="634" y="63"/>
                    </a:lnTo>
                    <a:lnTo>
                      <a:pt x="623" y="51"/>
                    </a:lnTo>
                    <a:lnTo>
                      <a:pt x="610" y="41"/>
                    </a:lnTo>
                    <a:lnTo>
                      <a:pt x="595" y="33"/>
                    </a:lnTo>
                    <a:lnTo>
                      <a:pt x="580" y="25"/>
                    </a:lnTo>
                    <a:lnTo>
                      <a:pt x="564" y="19"/>
                    </a:lnTo>
                    <a:lnTo>
                      <a:pt x="549" y="14"/>
                    </a:lnTo>
                    <a:lnTo>
                      <a:pt x="534" y="12"/>
                    </a:lnTo>
                    <a:lnTo>
                      <a:pt x="518" y="10"/>
                    </a:lnTo>
                    <a:lnTo>
                      <a:pt x="501" y="9"/>
                    </a:lnTo>
                    <a:lnTo>
                      <a:pt x="481" y="6"/>
                    </a:lnTo>
                    <a:lnTo>
                      <a:pt x="463" y="5"/>
                    </a:lnTo>
                    <a:lnTo>
                      <a:pt x="443" y="4"/>
                    </a:lnTo>
                    <a:lnTo>
                      <a:pt x="427" y="4"/>
                    </a:lnTo>
                    <a:lnTo>
                      <a:pt x="412" y="4"/>
                    </a:lnTo>
                    <a:lnTo>
                      <a:pt x="402" y="4"/>
                    </a:lnTo>
                    <a:lnTo>
                      <a:pt x="396" y="4"/>
                    </a:lnTo>
                    <a:lnTo>
                      <a:pt x="389" y="4"/>
                    </a:lnTo>
                    <a:lnTo>
                      <a:pt x="380" y="3"/>
                    </a:lnTo>
                    <a:lnTo>
                      <a:pt x="368" y="2"/>
                    </a:lnTo>
                    <a:lnTo>
                      <a:pt x="357" y="0"/>
                    </a:lnTo>
                    <a:lnTo>
                      <a:pt x="343" y="0"/>
                    </a:lnTo>
                    <a:lnTo>
                      <a:pt x="329" y="0"/>
                    </a:lnTo>
                    <a:lnTo>
                      <a:pt x="316" y="0"/>
                    </a:lnTo>
                    <a:lnTo>
                      <a:pt x="301" y="0"/>
                    </a:lnTo>
                    <a:lnTo>
                      <a:pt x="286" y="3"/>
                    </a:lnTo>
                    <a:lnTo>
                      <a:pt x="271" y="5"/>
                    </a:lnTo>
                    <a:lnTo>
                      <a:pt x="257" y="9"/>
                    </a:lnTo>
                    <a:lnTo>
                      <a:pt x="243" y="13"/>
                    </a:lnTo>
                    <a:lnTo>
                      <a:pt x="232" y="19"/>
                    </a:lnTo>
                    <a:lnTo>
                      <a:pt x="220" y="26"/>
                    </a:lnTo>
                    <a:lnTo>
                      <a:pt x="211" y="35"/>
                    </a:lnTo>
                    <a:lnTo>
                      <a:pt x="198" y="35"/>
                    </a:lnTo>
                    <a:lnTo>
                      <a:pt x="184" y="36"/>
                    </a:lnTo>
                    <a:lnTo>
                      <a:pt x="169" y="38"/>
                    </a:lnTo>
                    <a:lnTo>
                      <a:pt x="156" y="41"/>
                    </a:lnTo>
                    <a:lnTo>
                      <a:pt x="141" y="44"/>
                    </a:lnTo>
                    <a:lnTo>
                      <a:pt x="128" y="49"/>
                    </a:lnTo>
                    <a:lnTo>
                      <a:pt x="115" y="56"/>
                    </a:lnTo>
                    <a:lnTo>
                      <a:pt x="105" y="63"/>
                    </a:lnTo>
                    <a:lnTo>
                      <a:pt x="93" y="71"/>
                    </a:lnTo>
                    <a:lnTo>
                      <a:pt x="80" y="80"/>
                    </a:lnTo>
                    <a:lnTo>
                      <a:pt x="63" y="89"/>
                    </a:lnTo>
                    <a:lnTo>
                      <a:pt x="47" y="97"/>
                    </a:lnTo>
                    <a:lnTo>
                      <a:pt x="31" y="104"/>
                    </a:lnTo>
                    <a:lnTo>
                      <a:pt x="17" y="110"/>
                    </a:lnTo>
                    <a:lnTo>
                      <a:pt x="7" y="113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D3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33" name="Freeform 437">
                <a:extLst>
                  <a:ext uri="{FF2B5EF4-FFF2-40B4-BE49-F238E27FC236}">
                    <a16:creationId xmlns:a16="http://schemas.microsoft.com/office/drawing/2014/main" id="{534C1E1E-498D-4DE3-ABD5-57A81DB7D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" y="4154"/>
                <a:ext cx="25" cy="23"/>
              </a:xfrm>
              <a:custGeom>
                <a:avLst/>
                <a:gdLst/>
                <a:ahLst/>
                <a:cxnLst>
                  <a:cxn ang="0">
                    <a:pos x="3" y="13"/>
                  </a:cxn>
                  <a:cxn ang="0">
                    <a:pos x="0" y="22"/>
                  </a:cxn>
                  <a:cxn ang="0">
                    <a:pos x="0" y="35"/>
                  </a:cxn>
                  <a:cxn ang="0">
                    <a:pos x="5" y="44"/>
                  </a:cxn>
                  <a:cxn ang="0">
                    <a:pos x="14" y="45"/>
                  </a:cxn>
                  <a:cxn ang="0">
                    <a:pos x="23" y="40"/>
                  </a:cxn>
                  <a:cxn ang="0">
                    <a:pos x="29" y="35"/>
                  </a:cxn>
                  <a:cxn ang="0">
                    <a:pos x="35" y="34"/>
                  </a:cxn>
                  <a:cxn ang="0">
                    <a:pos x="43" y="33"/>
                  </a:cxn>
                  <a:cxn ang="0">
                    <a:pos x="50" y="27"/>
                  </a:cxn>
                  <a:cxn ang="0">
                    <a:pos x="50" y="14"/>
                  </a:cxn>
                  <a:cxn ang="0">
                    <a:pos x="45" y="3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15" y="7"/>
                  </a:cxn>
                  <a:cxn ang="0">
                    <a:pos x="8" y="10"/>
                  </a:cxn>
                  <a:cxn ang="0">
                    <a:pos x="3" y="13"/>
                  </a:cxn>
                </a:cxnLst>
                <a:rect l="0" t="0" r="r" b="b"/>
                <a:pathLst>
                  <a:path w="50" h="45">
                    <a:moveTo>
                      <a:pt x="3" y="13"/>
                    </a:moveTo>
                    <a:lnTo>
                      <a:pt x="0" y="22"/>
                    </a:lnTo>
                    <a:lnTo>
                      <a:pt x="0" y="35"/>
                    </a:lnTo>
                    <a:lnTo>
                      <a:pt x="5" y="44"/>
                    </a:lnTo>
                    <a:lnTo>
                      <a:pt x="14" y="45"/>
                    </a:lnTo>
                    <a:lnTo>
                      <a:pt x="23" y="40"/>
                    </a:lnTo>
                    <a:lnTo>
                      <a:pt x="29" y="35"/>
                    </a:lnTo>
                    <a:lnTo>
                      <a:pt x="35" y="34"/>
                    </a:lnTo>
                    <a:lnTo>
                      <a:pt x="43" y="33"/>
                    </a:lnTo>
                    <a:lnTo>
                      <a:pt x="50" y="27"/>
                    </a:lnTo>
                    <a:lnTo>
                      <a:pt x="50" y="14"/>
                    </a:lnTo>
                    <a:lnTo>
                      <a:pt x="45" y="3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15" y="7"/>
                    </a:lnTo>
                    <a:lnTo>
                      <a:pt x="8" y="10"/>
                    </a:lnTo>
                    <a:lnTo>
                      <a:pt x="3" y="13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34" name="Freeform 438">
                <a:extLst>
                  <a:ext uri="{FF2B5EF4-FFF2-40B4-BE49-F238E27FC236}">
                    <a16:creationId xmlns:a16="http://schemas.microsoft.com/office/drawing/2014/main" id="{BFD497D1-C96A-4BEE-B9C9-A4CCA3E2F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" y="4192"/>
                <a:ext cx="30" cy="20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2" y="8"/>
                  </a:cxn>
                  <a:cxn ang="0">
                    <a:pos x="0" y="21"/>
                  </a:cxn>
                  <a:cxn ang="0">
                    <a:pos x="4" y="34"/>
                  </a:cxn>
                  <a:cxn ang="0">
                    <a:pos x="14" y="38"/>
                  </a:cxn>
                  <a:cxn ang="0">
                    <a:pos x="20" y="37"/>
                  </a:cxn>
                  <a:cxn ang="0">
                    <a:pos x="26" y="37"/>
                  </a:cxn>
                  <a:cxn ang="0">
                    <a:pos x="32" y="36"/>
                  </a:cxn>
                  <a:cxn ang="0">
                    <a:pos x="38" y="35"/>
                  </a:cxn>
                  <a:cxn ang="0">
                    <a:pos x="42" y="35"/>
                  </a:cxn>
                  <a:cxn ang="0">
                    <a:pos x="47" y="34"/>
                  </a:cxn>
                  <a:cxn ang="0">
                    <a:pos x="50" y="34"/>
                  </a:cxn>
                  <a:cxn ang="0">
                    <a:pos x="54" y="34"/>
                  </a:cxn>
                  <a:cxn ang="0">
                    <a:pos x="58" y="28"/>
                  </a:cxn>
                  <a:cxn ang="0">
                    <a:pos x="61" y="16"/>
                  </a:cxn>
                  <a:cxn ang="0">
                    <a:pos x="58" y="6"/>
                  </a:cxn>
                  <a:cxn ang="0">
                    <a:pos x="49" y="0"/>
                  </a:cxn>
                  <a:cxn ang="0">
                    <a:pos x="44" y="0"/>
                  </a:cxn>
                  <a:cxn ang="0">
                    <a:pos x="38" y="0"/>
                  </a:cxn>
                  <a:cxn ang="0">
                    <a:pos x="32" y="1"/>
                  </a:cxn>
                  <a:cxn ang="0">
                    <a:pos x="26" y="1"/>
                  </a:cxn>
                  <a:cxn ang="0">
                    <a:pos x="22" y="1"/>
                  </a:cxn>
                  <a:cxn ang="0">
                    <a:pos x="17" y="2"/>
                  </a:cxn>
                  <a:cxn ang="0">
                    <a:pos x="14" y="2"/>
                  </a:cxn>
                  <a:cxn ang="0">
                    <a:pos x="10" y="2"/>
                  </a:cxn>
                </a:cxnLst>
                <a:rect l="0" t="0" r="r" b="b"/>
                <a:pathLst>
                  <a:path w="61" h="38">
                    <a:moveTo>
                      <a:pt x="10" y="2"/>
                    </a:moveTo>
                    <a:lnTo>
                      <a:pt x="2" y="8"/>
                    </a:lnTo>
                    <a:lnTo>
                      <a:pt x="0" y="21"/>
                    </a:lnTo>
                    <a:lnTo>
                      <a:pt x="4" y="34"/>
                    </a:lnTo>
                    <a:lnTo>
                      <a:pt x="14" y="38"/>
                    </a:lnTo>
                    <a:lnTo>
                      <a:pt x="20" y="37"/>
                    </a:lnTo>
                    <a:lnTo>
                      <a:pt x="26" y="37"/>
                    </a:lnTo>
                    <a:lnTo>
                      <a:pt x="32" y="36"/>
                    </a:lnTo>
                    <a:lnTo>
                      <a:pt x="38" y="35"/>
                    </a:lnTo>
                    <a:lnTo>
                      <a:pt x="42" y="35"/>
                    </a:lnTo>
                    <a:lnTo>
                      <a:pt x="47" y="34"/>
                    </a:lnTo>
                    <a:lnTo>
                      <a:pt x="50" y="34"/>
                    </a:lnTo>
                    <a:lnTo>
                      <a:pt x="54" y="34"/>
                    </a:lnTo>
                    <a:lnTo>
                      <a:pt x="58" y="28"/>
                    </a:lnTo>
                    <a:lnTo>
                      <a:pt x="61" y="16"/>
                    </a:lnTo>
                    <a:lnTo>
                      <a:pt x="58" y="6"/>
                    </a:lnTo>
                    <a:lnTo>
                      <a:pt x="49" y="0"/>
                    </a:lnTo>
                    <a:lnTo>
                      <a:pt x="44" y="0"/>
                    </a:lnTo>
                    <a:lnTo>
                      <a:pt x="38" y="0"/>
                    </a:lnTo>
                    <a:lnTo>
                      <a:pt x="32" y="1"/>
                    </a:lnTo>
                    <a:lnTo>
                      <a:pt x="26" y="1"/>
                    </a:lnTo>
                    <a:lnTo>
                      <a:pt x="22" y="1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35" name="Freeform 439">
                <a:extLst>
                  <a:ext uri="{FF2B5EF4-FFF2-40B4-BE49-F238E27FC236}">
                    <a16:creationId xmlns:a16="http://schemas.microsoft.com/office/drawing/2014/main" id="{EE4DE188-FEB3-4E5A-A0C3-4142FDB182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" y="4156"/>
                <a:ext cx="32" cy="19"/>
              </a:xfrm>
              <a:custGeom>
                <a:avLst/>
                <a:gdLst/>
                <a:ahLst/>
                <a:cxnLst>
                  <a:cxn ang="0">
                    <a:pos x="14" y="1"/>
                  </a:cxn>
                  <a:cxn ang="0">
                    <a:pos x="4" y="7"/>
                  </a:cxn>
                  <a:cxn ang="0">
                    <a:pos x="0" y="18"/>
                  </a:cxn>
                  <a:cxn ang="0">
                    <a:pos x="1" y="30"/>
                  </a:cxn>
                  <a:cxn ang="0">
                    <a:pos x="9" y="37"/>
                  </a:cxn>
                  <a:cxn ang="0">
                    <a:pos x="15" y="37"/>
                  </a:cxn>
                  <a:cxn ang="0">
                    <a:pos x="22" y="37"/>
                  </a:cxn>
                  <a:cxn ang="0">
                    <a:pos x="26" y="37"/>
                  </a:cxn>
                  <a:cxn ang="0">
                    <a:pos x="32" y="36"/>
                  </a:cxn>
                  <a:cxn ang="0">
                    <a:pos x="35" y="36"/>
                  </a:cxn>
                  <a:cxn ang="0">
                    <a:pos x="40" y="36"/>
                  </a:cxn>
                  <a:cxn ang="0">
                    <a:pos x="43" y="36"/>
                  </a:cxn>
                  <a:cxn ang="0">
                    <a:pos x="47" y="37"/>
                  </a:cxn>
                  <a:cxn ang="0">
                    <a:pos x="54" y="33"/>
                  </a:cxn>
                  <a:cxn ang="0">
                    <a:pos x="58" y="22"/>
                  </a:cxn>
                  <a:cxn ang="0">
                    <a:pos x="57" y="8"/>
                  </a:cxn>
                  <a:cxn ang="0">
                    <a:pos x="49" y="1"/>
                  </a:cxn>
                  <a:cxn ang="0">
                    <a:pos x="43" y="0"/>
                  </a:cxn>
                  <a:cxn ang="0">
                    <a:pos x="38" y="0"/>
                  </a:cxn>
                  <a:cxn ang="0">
                    <a:pos x="34" y="0"/>
                  </a:cxn>
                  <a:cxn ang="0">
                    <a:pos x="30" y="0"/>
                  </a:cxn>
                  <a:cxn ang="0">
                    <a:pos x="26" y="0"/>
                  </a:cxn>
                  <a:cxn ang="0">
                    <a:pos x="22" y="1"/>
                  </a:cxn>
                  <a:cxn ang="0">
                    <a:pos x="18" y="1"/>
                  </a:cxn>
                  <a:cxn ang="0">
                    <a:pos x="14" y="1"/>
                  </a:cxn>
                </a:cxnLst>
                <a:rect l="0" t="0" r="r" b="b"/>
                <a:pathLst>
                  <a:path w="58" h="37">
                    <a:moveTo>
                      <a:pt x="14" y="1"/>
                    </a:moveTo>
                    <a:lnTo>
                      <a:pt x="4" y="7"/>
                    </a:lnTo>
                    <a:lnTo>
                      <a:pt x="0" y="18"/>
                    </a:lnTo>
                    <a:lnTo>
                      <a:pt x="1" y="30"/>
                    </a:lnTo>
                    <a:lnTo>
                      <a:pt x="9" y="37"/>
                    </a:lnTo>
                    <a:lnTo>
                      <a:pt x="15" y="37"/>
                    </a:lnTo>
                    <a:lnTo>
                      <a:pt x="22" y="37"/>
                    </a:lnTo>
                    <a:lnTo>
                      <a:pt x="26" y="37"/>
                    </a:lnTo>
                    <a:lnTo>
                      <a:pt x="32" y="36"/>
                    </a:lnTo>
                    <a:lnTo>
                      <a:pt x="35" y="36"/>
                    </a:lnTo>
                    <a:lnTo>
                      <a:pt x="40" y="36"/>
                    </a:lnTo>
                    <a:lnTo>
                      <a:pt x="43" y="36"/>
                    </a:lnTo>
                    <a:lnTo>
                      <a:pt x="47" y="37"/>
                    </a:lnTo>
                    <a:lnTo>
                      <a:pt x="54" y="33"/>
                    </a:lnTo>
                    <a:lnTo>
                      <a:pt x="58" y="22"/>
                    </a:lnTo>
                    <a:lnTo>
                      <a:pt x="57" y="8"/>
                    </a:lnTo>
                    <a:lnTo>
                      <a:pt x="49" y="1"/>
                    </a:lnTo>
                    <a:lnTo>
                      <a:pt x="43" y="0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8" y="1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36" name="Freeform 440">
                <a:extLst>
                  <a:ext uri="{FF2B5EF4-FFF2-40B4-BE49-F238E27FC236}">
                    <a16:creationId xmlns:a16="http://schemas.microsoft.com/office/drawing/2014/main" id="{AFC97561-8C79-4048-B233-8BB377C41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3" y="4188"/>
                <a:ext cx="31" cy="20"/>
              </a:xfrm>
              <a:custGeom>
                <a:avLst/>
                <a:gdLst/>
                <a:ahLst/>
                <a:cxnLst>
                  <a:cxn ang="0">
                    <a:pos x="21" y="1"/>
                  </a:cxn>
                  <a:cxn ang="0">
                    <a:pos x="10" y="6"/>
                  </a:cxn>
                  <a:cxn ang="0">
                    <a:pos x="2" y="15"/>
                  </a:cxn>
                  <a:cxn ang="0">
                    <a:pos x="0" y="26"/>
                  </a:cxn>
                  <a:cxn ang="0">
                    <a:pos x="9" y="33"/>
                  </a:cxn>
                  <a:cxn ang="0">
                    <a:pos x="17" y="35"/>
                  </a:cxn>
                  <a:cxn ang="0">
                    <a:pos x="23" y="36"/>
                  </a:cxn>
                  <a:cxn ang="0">
                    <a:pos x="29" y="38"/>
                  </a:cxn>
                  <a:cxn ang="0">
                    <a:pos x="33" y="38"/>
                  </a:cxn>
                  <a:cxn ang="0">
                    <a:pos x="37" y="39"/>
                  </a:cxn>
                  <a:cxn ang="0">
                    <a:pos x="42" y="39"/>
                  </a:cxn>
                  <a:cxn ang="0">
                    <a:pos x="44" y="41"/>
                  </a:cxn>
                  <a:cxn ang="0">
                    <a:pos x="47" y="41"/>
                  </a:cxn>
                  <a:cxn ang="0">
                    <a:pos x="54" y="37"/>
                  </a:cxn>
                  <a:cxn ang="0">
                    <a:pos x="58" y="26"/>
                  </a:cxn>
                  <a:cxn ang="0">
                    <a:pos x="56" y="12"/>
                  </a:cxn>
                  <a:cxn ang="0">
                    <a:pos x="50" y="4"/>
                  </a:cxn>
                  <a:cxn ang="0">
                    <a:pos x="39" y="0"/>
                  </a:cxn>
                  <a:cxn ang="0">
                    <a:pos x="30" y="0"/>
                  </a:cxn>
                  <a:cxn ang="0">
                    <a:pos x="23" y="0"/>
                  </a:cxn>
                  <a:cxn ang="0">
                    <a:pos x="21" y="1"/>
                  </a:cxn>
                </a:cxnLst>
                <a:rect l="0" t="0" r="r" b="b"/>
                <a:pathLst>
                  <a:path w="58" h="41">
                    <a:moveTo>
                      <a:pt x="21" y="1"/>
                    </a:moveTo>
                    <a:lnTo>
                      <a:pt x="10" y="6"/>
                    </a:lnTo>
                    <a:lnTo>
                      <a:pt x="2" y="15"/>
                    </a:lnTo>
                    <a:lnTo>
                      <a:pt x="0" y="26"/>
                    </a:lnTo>
                    <a:lnTo>
                      <a:pt x="9" y="33"/>
                    </a:lnTo>
                    <a:lnTo>
                      <a:pt x="17" y="35"/>
                    </a:lnTo>
                    <a:lnTo>
                      <a:pt x="23" y="36"/>
                    </a:lnTo>
                    <a:lnTo>
                      <a:pt x="29" y="38"/>
                    </a:lnTo>
                    <a:lnTo>
                      <a:pt x="33" y="38"/>
                    </a:lnTo>
                    <a:lnTo>
                      <a:pt x="37" y="39"/>
                    </a:lnTo>
                    <a:lnTo>
                      <a:pt x="42" y="39"/>
                    </a:lnTo>
                    <a:lnTo>
                      <a:pt x="44" y="41"/>
                    </a:lnTo>
                    <a:lnTo>
                      <a:pt x="47" y="41"/>
                    </a:lnTo>
                    <a:lnTo>
                      <a:pt x="54" y="37"/>
                    </a:lnTo>
                    <a:lnTo>
                      <a:pt x="58" y="26"/>
                    </a:lnTo>
                    <a:lnTo>
                      <a:pt x="56" y="12"/>
                    </a:lnTo>
                    <a:lnTo>
                      <a:pt x="50" y="4"/>
                    </a:lnTo>
                    <a:lnTo>
                      <a:pt x="39" y="0"/>
                    </a:lnTo>
                    <a:lnTo>
                      <a:pt x="30" y="0"/>
                    </a:lnTo>
                    <a:lnTo>
                      <a:pt x="23" y="0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37" name="Freeform 441">
                <a:extLst>
                  <a:ext uri="{FF2B5EF4-FFF2-40B4-BE49-F238E27FC236}">
                    <a16:creationId xmlns:a16="http://schemas.microsoft.com/office/drawing/2014/main" id="{EABF97F7-8822-41D3-8E99-55CB518FA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7" y="3622"/>
                <a:ext cx="163" cy="105"/>
              </a:xfrm>
              <a:custGeom>
                <a:avLst/>
                <a:gdLst/>
                <a:ahLst/>
                <a:cxnLst>
                  <a:cxn ang="0">
                    <a:pos x="31" y="95"/>
                  </a:cxn>
                  <a:cxn ang="0">
                    <a:pos x="29" y="111"/>
                  </a:cxn>
                  <a:cxn ang="0">
                    <a:pos x="23" y="136"/>
                  </a:cxn>
                  <a:cxn ang="0">
                    <a:pos x="14" y="164"/>
                  </a:cxn>
                  <a:cxn ang="0">
                    <a:pos x="0" y="184"/>
                  </a:cxn>
                  <a:cxn ang="0">
                    <a:pos x="4" y="194"/>
                  </a:cxn>
                  <a:cxn ang="0">
                    <a:pos x="14" y="200"/>
                  </a:cxn>
                  <a:cxn ang="0">
                    <a:pos x="26" y="206"/>
                  </a:cxn>
                  <a:cxn ang="0">
                    <a:pos x="44" y="210"/>
                  </a:cxn>
                  <a:cxn ang="0">
                    <a:pos x="61" y="211"/>
                  </a:cxn>
                  <a:cxn ang="0">
                    <a:pos x="79" y="211"/>
                  </a:cxn>
                  <a:cxn ang="0">
                    <a:pos x="98" y="209"/>
                  </a:cxn>
                  <a:cxn ang="0">
                    <a:pos x="114" y="204"/>
                  </a:cxn>
                  <a:cxn ang="0">
                    <a:pos x="138" y="194"/>
                  </a:cxn>
                  <a:cxn ang="0">
                    <a:pos x="159" y="179"/>
                  </a:cxn>
                  <a:cxn ang="0">
                    <a:pos x="176" y="164"/>
                  </a:cxn>
                  <a:cxn ang="0">
                    <a:pos x="191" y="146"/>
                  </a:cxn>
                  <a:cxn ang="0">
                    <a:pos x="204" y="130"/>
                  </a:cxn>
                  <a:cxn ang="0">
                    <a:pos x="215" y="116"/>
                  </a:cxn>
                  <a:cxn ang="0">
                    <a:pos x="227" y="104"/>
                  </a:cxn>
                  <a:cxn ang="0">
                    <a:pos x="238" y="96"/>
                  </a:cxn>
                  <a:cxn ang="0">
                    <a:pos x="243" y="93"/>
                  </a:cxn>
                  <a:cxn ang="0">
                    <a:pos x="252" y="90"/>
                  </a:cxn>
                  <a:cxn ang="0">
                    <a:pos x="263" y="84"/>
                  </a:cxn>
                  <a:cxn ang="0">
                    <a:pos x="276" y="77"/>
                  </a:cxn>
                  <a:cxn ang="0">
                    <a:pos x="289" y="69"/>
                  </a:cxn>
                  <a:cxn ang="0">
                    <a:pos x="301" y="59"/>
                  </a:cxn>
                  <a:cxn ang="0">
                    <a:pos x="312" y="48"/>
                  </a:cxn>
                  <a:cxn ang="0">
                    <a:pos x="320" y="37"/>
                  </a:cxn>
                  <a:cxn ang="0">
                    <a:pos x="324" y="25"/>
                  </a:cxn>
                  <a:cxn ang="0">
                    <a:pos x="326" y="16"/>
                  </a:cxn>
                  <a:cxn ang="0">
                    <a:pos x="324" y="9"/>
                  </a:cxn>
                  <a:cxn ang="0">
                    <a:pos x="321" y="4"/>
                  </a:cxn>
                  <a:cxn ang="0">
                    <a:pos x="316" y="0"/>
                  </a:cxn>
                  <a:cxn ang="0">
                    <a:pos x="311" y="0"/>
                  </a:cxn>
                  <a:cxn ang="0">
                    <a:pos x="305" y="4"/>
                  </a:cxn>
                  <a:cxn ang="0">
                    <a:pos x="300" y="10"/>
                  </a:cxn>
                  <a:cxn ang="0">
                    <a:pos x="295" y="19"/>
                  </a:cxn>
                  <a:cxn ang="0">
                    <a:pos x="289" y="27"/>
                  </a:cxn>
                  <a:cxn ang="0">
                    <a:pos x="282" y="33"/>
                  </a:cxn>
                  <a:cxn ang="0">
                    <a:pos x="274" y="40"/>
                  </a:cxn>
                  <a:cxn ang="0">
                    <a:pos x="265" y="45"/>
                  </a:cxn>
                  <a:cxn ang="0">
                    <a:pos x="257" y="50"/>
                  </a:cxn>
                  <a:cxn ang="0">
                    <a:pos x="247" y="53"/>
                  </a:cxn>
                  <a:cxn ang="0">
                    <a:pos x="238" y="54"/>
                  </a:cxn>
                  <a:cxn ang="0">
                    <a:pos x="232" y="54"/>
                  </a:cxn>
                  <a:cxn ang="0">
                    <a:pos x="223" y="55"/>
                  </a:cxn>
                  <a:cxn ang="0">
                    <a:pos x="213" y="55"/>
                  </a:cxn>
                  <a:cxn ang="0">
                    <a:pos x="201" y="57"/>
                  </a:cxn>
                  <a:cxn ang="0">
                    <a:pos x="187" y="58"/>
                  </a:cxn>
                  <a:cxn ang="0">
                    <a:pos x="173" y="59"/>
                  </a:cxn>
                  <a:cxn ang="0">
                    <a:pos x="156" y="60"/>
                  </a:cxn>
                  <a:cxn ang="0">
                    <a:pos x="140" y="62"/>
                  </a:cxn>
                  <a:cxn ang="0">
                    <a:pos x="124" y="65"/>
                  </a:cxn>
                  <a:cxn ang="0">
                    <a:pos x="108" y="67"/>
                  </a:cxn>
                  <a:cxn ang="0">
                    <a:pos x="92" y="70"/>
                  </a:cxn>
                  <a:cxn ang="0">
                    <a:pos x="77" y="74"/>
                  </a:cxn>
                  <a:cxn ang="0">
                    <a:pos x="63" y="78"/>
                  </a:cxn>
                  <a:cxn ang="0">
                    <a:pos x="51" y="83"/>
                  </a:cxn>
                  <a:cxn ang="0">
                    <a:pos x="40" y="89"/>
                  </a:cxn>
                  <a:cxn ang="0">
                    <a:pos x="31" y="95"/>
                  </a:cxn>
                </a:cxnLst>
                <a:rect l="0" t="0" r="r" b="b"/>
                <a:pathLst>
                  <a:path w="326" h="211">
                    <a:moveTo>
                      <a:pt x="31" y="95"/>
                    </a:moveTo>
                    <a:lnTo>
                      <a:pt x="29" y="111"/>
                    </a:lnTo>
                    <a:lnTo>
                      <a:pt x="23" y="136"/>
                    </a:lnTo>
                    <a:lnTo>
                      <a:pt x="14" y="164"/>
                    </a:lnTo>
                    <a:lnTo>
                      <a:pt x="0" y="184"/>
                    </a:lnTo>
                    <a:lnTo>
                      <a:pt x="4" y="194"/>
                    </a:lnTo>
                    <a:lnTo>
                      <a:pt x="14" y="200"/>
                    </a:lnTo>
                    <a:lnTo>
                      <a:pt x="26" y="206"/>
                    </a:lnTo>
                    <a:lnTo>
                      <a:pt x="44" y="210"/>
                    </a:lnTo>
                    <a:lnTo>
                      <a:pt x="61" y="211"/>
                    </a:lnTo>
                    <a:lnTo>
                      <a:pt x="79" y="211"/>
                    </a:lnTo>
                    <a:lnTo>
                      <a:pt x="98" y="209"/>
                    </a:lnTo>
                    <a:lnTo>
                      <a:pt x="114" y="204"/>
                    </a:lnTo>
                    <a:lnTo>
                      <a:pt x="138" y="194"/>
                    </a:lnTo>
                    <a:lnTo>
                      <a:pt x="159" y="179"/>
                    </a:lnTo>
                    <a:lnTo>
                      <a:pt x="176" y="164"/>
                    </a:lnTo>
                    <a:lnTo>
                      <a:pt x="191" y="146"/>
                    </a:lnTo>
                    <a:lnTo>
                      <a:pt x="204" y="130"/>
                    </a:lnTo>
                    <a:lnTo>
                      <a:pt x="215" y="116"/>
                    </a:lnTo>
                    <a:lnTo>
                      <a:pt x="227" y="104"/>
                    </a:lnTo>
                    <a:lnTo>
                      <a:pt x="238" y="96"/>
                    </a:lnTo>
                    <a:lnTo>
                      <a:pt x="243" y="93"/>
                    </a:lnTo>
                    <a:lnTo>
                      <a:pt x="252" y="90"/>
                    </a:lnTo>
                    <a:lnTo>
                      <a:pt x="263" y="84"/>
                    </a:lnTo>
                    <a:lnTo>
                      <a:pt x="276" y="77"/>
                    </a:lnTo>
                    <a:lnTo>
                      <a:pt x="289" y="69"/>
                    </a:lnTo>
                    <a:lnTo>
                      <a:pt x="301" y="59"/>
                    </a:lnTo>
                    <a:lnTo>
                      <a:pt x="312" y="48"/>
                    </a:lnTo>
                    <a:lnTo>
                      <a:pt x="320" y="37"/>
                    </a:lnTo>
                    <a:lnTo>
                      <a:pt x="324" y="25"/>
                    </a:lnTo>
                    <a:lnTo>
                      <a:pt x="326" y="16"/>
                    </a:lnTo>
                    <a:lnTo>
                      <a:pt x="324" y="9"/>
                    </a:lnTo>
                    <a:lnTo>
                      <a:pt x="321" y="4"/>
                    </a:lnTo>
                    <a:lnTo>
                      <a:pt x="316" y="0"/>
                    </a:lnTo>
                    <a:lnTo>
                      <a:pt x="311" y="0"/>
                    </a:lnTo>
                    <a:lnTo>
                      <a:pt x="305" y="4"/>
                    </a:lnTo>
                    <a:lnTo>
                      <a:pt x="300" y="10"/>
                    </a:lnTo>
                    <a:lnTo>
                      <a:pt x="295" y="19"/>
                    </a:lnTo>
                    <a:lnTo>
                      <a:pt x="289" y="27"/>
                    </a:lnTo>
                    <a:lnTo>
                      <a:pt x="282" y="33"/>
                    </a:lnTo>
                    <a:lnTo>
                      <a:pt x="274" y="40"/>
                    </a:lnTo>
                    <a:lnTo>
                      <a:pt x="265" y="45"/>
                    </a:lnTo>
                    <a:lnTo>
                      <a:pt x="257" y="50"/>
                    </a:lnTo>
                    <a:lnTo>
                      <a:pt x="247" y="53"/>
                    </a:lnTo>
                    <a:lnTo>
                      <a:pt x="238" y="54"/>
                    </a:lnTo>
                    <a:lnTo>
                      <a:pt x="232" y="54"/>
                    </a:lnTo>
                    <a:lnTo>
                      <a:pt x="223" y="55"/>
                    </a:lnTo>
                    <a:lnTo>
                      <a:pt x="213" y="55"/>
                    </a:lnTo>
                    <a:lnTo>
                      <a:pt x="201" y="57"/>
                    </a:lnTo>
                    <a:lnTo>
                      <a:pt x="187" y="58"/>
                    </a:lnTo>
                    <a:lnTo>
                      <a:pt x="173" y="59"/>
                    </a:lnTo>
                    <a:lnTo>
                      <a:pt x="156" y="60"/>
                    </a:lnTo>
                    <a:lnTo>
                      <a:pt x="140" y="62"/>
                    </a:lnTo>
                    <a:lnTo>
                      <a:pt x="124" y="65"/>
                    </a:lnTo>
                    <a:lnTo>
                      <a:pt x="108" y="67"/>
                    </a:lnTo>
                    <a:lnTo>
                      <a:pt x="92" y="70"/>
                    </a:lnTo>
                    <a:lnTo>
                      <a:pt x="77" y="74"/>
                    </a:lnTo>
                    <a:lnTo>
                      <a:pt x="63" y="78"/>
                    </a:lnTo>
                    <a:lnTo>
                      <a:pt x="51" y="83"/>
                    </a:lnTo>
                    <a:lnTo>
                      <a:pt x="40" y="89"/>
                    </a:lnTo>
                    <a:lnTo>
                      <a:pt x="31" y="95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38" name="Freeform 442">
                <a:extLst>
                  <a:ext uri="{FF2B5EF4-FFF2-40B4-BE49-F238E27FC236}">
                    <a16:creationId xmlns:a16="http://schemas.microsoft.com/office/drawing/2014/main" id="{9E1F15FB-5F6F-4C07-AFCC-E25E0DF08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7" y="3340"/>
                <a:ext cx="29" cy="34"/>
              </a:xfrm>
              <a:custGeom>
                <a:avLst/>
                <a:gdLst/>
                <a:ahLst/>
                <a:cxnLst>
                  <a:cxn ang="0">
                    <a:pos x="2" y="65"/>
                  </a:cxn>
                  <a:cxn ang="0">
                    <a:pos x="10" y="65"/>
                  </a:cxn>
                  <a:cxn ang="0">
                    <a:pos x="19" y="65"/>
                  </a:cxn>
                  <a:cxn ang="0">
                    <a:pos x="29" y="62"/>
                  </a:cxn>
                  <a:cxn ang="0">
                    <a:pos x="40" y="57"/>
                  </a:cxn>
                  <a:cxn ang="0">
                    <a:pos x="49" y="49"/>
                  </a:cxn>
                  <a:cxn ang="0">
                    <a:pos x="55" y="38"/>
                  </a:cxn>
                  <a:cxn ang="0">
                    <a:pos x="58" y="22"/>
                  </a:cxn>
                  <a:cxn ang="0">
                    <a:pos x="57" y="0"/>
                  </a:cxn>
                  <a:cxn ang="0">
                    <a:pos x="50" y="2"/>
                  </a:cxn>
                  <a:cxn ang="0">
                    <a:pos x="41" y="5"/>
                  </a:cxn>
                  <a:cxn ang="0">
                    <a:pos x="30" y="9"/>
                  </a:cxn>
                  <a:cxn ang="0">
                    <a:pos x="21" y="12"/>
                  </a:cxn>
                  <a:cxn ang="0">
                    <a:pos x="13" y="18"/>
                  </a:cxn>
                  <a:cxn ang="0">
                    <a:pos x="6" y="24"/>
                  </a:cxn>
                  <a:cxn ang="0">
                    <a:pos x="2" y="31"/>
                  </a:cxn>
                  <a:cxn ang="0">
                    <a:pos x="0" y="40"/>
                  </a:cxn>
                  <a:cxn ang="0">
                    <a:pos x="2" y="55"/>
                  </a:cxn>
                  <a:cxn ang="0">
                    <a:pos x="2" y="62"/>
                  </a:cxn>
                  <a:cxn ang="0">
                    <a:pos x="2" y="65"/>
                  </a:cxn>
                  <a:cxn ang="0">
                    <a:pos x="2" y="65"/>
                  </a:cxn>
                </a:cxnLst>
                <a:rect l="0" t="0" r="r" b="b"/>
                <a:pathLst>
                  <a:path w="58" h="65">
                    <a:moveTo>
                      <a:pt x="2" y="65"/>
                    </a:moveTo>
                    <a:lnTo>
                      <a:pt x="10" y="65"/>
                    </a:lnTo>
                    <a:lnTo>
                      <a:pt x="19" y="65"/>
                    </a:lnTo>
                    <a:lnTo>
                      <a:pt x="29" y="62"/>
                    </a:lnTo>
                    <a:lnTo>
                      <a:pt x="40" y="57"/>
                    </a:lnTo>
                    <a:lnTo>
                      <a:pt x="49" y="49"/>
                    </a:lnTo>
                    <a:lnTo>
                      <a:pt x="55" y="38"/>
                    </a:lnTo>
                    <a:lnTo>
                      <a:pt x="58" y="22"/>
                    </a:lnTo>
                    <a:lnTo>
                      <a:pt x="57" y="0"/>
                    </a:lnTo>
                    <a:lnTo>
                      <a:pt x="50" y="2"/>
                    </a:lnTo>
                    <a:lnTo>
                      <a:pt x="41" y="5"/>
                    </a:lnTo>
                    <a:lnTo>
                      <a:pt x="30" y="9"/>
                    </a:lnTo>
                    <a:lnTo>
                      <a:pt x="21" y="12"/>
                    </a:lnTo>
                    <a:lnTo>
                      <a:pt x="13" y="18"/>
                    </a:lnTo>
                    <a:lnTo>
                      <a:pt x="6" y="24"/>
                    </a:lnTo>
                    <a:lnTo>
                      <a:pt x="2" y="31"/>
                    </a:lnTo>
                    <a:lnTo>
                      <a:pt x="0" y="40"/>
                    </a:lnTo>
                    <a:lnTo>
                      <a:pt x="2" y="55"/>
                    </a:lnTo>
                    <a:lnTo>
                      <a:pt x="2" y="62"/>
                    </a:lnTo>
                    <a:lnTo>
                      <a:pt x="2" y="65"/>
                    </a:lnTo>
                    <a:lnTo>
                      <a:pt x="2" y="65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39" name="Freeform 443">
                <a:extLst>
                  <a:ext uri="{FF2B5EF4-FFF2-40B4-BE49-F238E27FC236}">
                    <a16:creationId xmlns:a16="http://schemas.microsoft.com/office/drawing/2014/main" id="{9918E574-09D9-4DB5-9E0C-CCA0126FD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" y="3603"/>
                <a:ext cx="17" cy="39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25" y="14"/>
                  </a:cxn>
                  <a:cxn ang="0">
                    <a:pos x="17" y="32"/>
                  </a:cxn>
                  <a:cxn ang="0">
                    <a:pos x="10" y="55"/>
                  </a:cxn>
                  <a:cxn ang="0">
                    <a:pos x="9" y="77"/>
                  </a:cxn>
                  <a:cxn ang="0">
                    <a:pos x="2" y="73"/>
                  </a:cxn>
                  <a:cxn ang="0">
                    <a:pos x="0" y="63"/>
                  </a:cxn>
                  <a:cxn ang="0">
                    <a:pos x="0" y="53"/>
                  </a:cxn>
                  <a:cxn ang="0">
                    <a:pos x="3" y="40"/>
                  </a:cxn>
                  <a:cxn ang="0">
                    <a:pos x="8" y="28"/>
                  </a:cxn>
                  <a:cxn ang="0">
                    <a:pos x="16" y="16"/>
                  </a:cxn>
                  <a:cxn ang="0">
                    <a:pos x="24" y="7"/>
                  </a:cxn>
                  <a:cxn ang="0">
                    <a:pos x="34" y="0"/>
                  </a:cxn>
                </a:cxnLst>
                <a:rect l="0" t="0" r="r" b="b"/>
                <a:pathLst>
                  <a:path w="34" h="77">
                    <a:moveTo>
                      <a:pt x="34" y="0"/>
                    </a:moveTo>
                    <a:lnTo>
                      <a:pt x="25" y="14"/>
                    </a:lnTo>
                    <a:lnTo>
                      <a:pt x="17" y="32"/>
                    </a:lnTo>
                    <a:lnTo>
                      <a:pt x="10" y="55"/>
                    </a:lnTo>
                    <a:lnTo>
                      <a:pt x="9" y="77"/>
                    </a:lnTo>
                    <a:lnTo>
                      <a:pt x="2" y="73"/>
                    </a:lnTo>
                    <a:lnTo>
                      <a:pt x="0" y="63"/>
                    </a:lnTo>
                    <a:lnTo>
                      <a:pt x="0" y="53"/>
                    </a:lnTo>
                    <a:lnTo>
                      <a:pt x="3" y="40"/>
                    </a:lnTo>
                    <a:lnTo>
                      <a:pt x="8" y="28"/>
                    </a:lnTo>
                    <a:lnTo>
                      <a:pt x="16" y="16"/>
                    </a:lnTo>
                    <a:lnTo>
                      <a:pt x="24" y="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40" name="Freeform 444">
                <a:extLst>
                  <a:ext uri="{FF2B5EF4-FFF2-40B4-BE49-F238E27FC236}">
                    <a16:creationId xmlns:a16="http://schemas.microsoft.com/office/drawing/2014/main" id="{97946163-A31C-442C-A7EA-E2475FF27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8" y="3603"/>
                <a:ext cx="14" cy="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8"/>
                  </a:cxn>
                  <a:cxn ang="0">
                    <a:pos x="8" y="24"/>
                  </a:cxn>
                  <a:cxn ang="0">
                    <a:pos x="16" y="42"/>
                  </a:cxn>
                  <a:cxn ang="0">
                    <a:pos x="25" y="48"/>
                  </a:cxn>
                  <a:cxn ang="0">
                    <a:pos x="28" y="39"/>
                  </a:cxn>
                  <a:cxn ang="0">
                    <a:pos x="27" y="23"/>
                  </a:cxn>
                  <a:cxn ang="0">
                    <a:pos x="17" y="8"/>
                  </a:cxn>
                  <a:cxn ang="0">
                    <a:pos x="0" y="0"/>
                  </a:cxn>
                </a:cxnLst>
                <a:rect l="0" t="0" r="r" b="b"/>
                <a:pathLst>
                  <a:path w="28" h="48">
                    <a:moveTo>
                      <a:pt x="0" y="0"/>
                    </a:moveTo>
                    <a:lnTo>
                      <a:pt x="2" y="8"/>
                    </a:lnTo>
                    <a:lnTo>
                      <a:pt x="8" y="24"/>
                    </a:lnTo>
                    <a:lnTo>
                      <a:pt x="16" y="42"/>
                    </a:lnTo>
                    <a:lnTo>
                      <a:pt x="25" y="48"/>
                    </a:lnTo>
                    <a:lnTo>
                      <a:pt x="28" y="39"/>
                    </a:lnTo>
                    <a:lnTo>
                      <a:pt x="27" y="23"/>
                    </a:lnTo>
                    <a:lnTo>
                      <a:pt x="17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41" name="Freeform 445">
                <a:extLst>
                  <a:ext uri="{FF2B5EF4-FFF2-40B4-BE49-F238E27FC236}">
                    <a16:creationId xmlns:a16="http://schemas.microsoft.com/office/drawing/2014/main" id="{DE6A92FD-EF9F-4F0B-B1EE-59114A7828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" y="3962"/>
                <a:ext cx="43" cy="57"/>
              </a:xfrm>
              <a:custGeom>
                <a:avLst/>
                <a:gdLst/>
                <a:ahLst/>
                <a:cxnLst>
                  <a:cxn ang="0">
                    <a:pos x="85" y="52"/>
                  </a:cxn>
                  <a:cxn ang="0">
                    <a:pos x="84" y="64"/>
                  </a:cxn>
                  <a:cxn ang="0">
                    <a:pos x="83" y="76"/>
                  </a:cxn>
                  <a:cxn ang="0">
                    <a:pos x="83" y="88"/>
                  </a:cxn>
                  <a:cxn ang="0">
                    <a:pos x="84" y="98"/>
                  </a:cxn>
                  <a:cxn ang="0">
                    <a:pos x="84" y="106"/>
                  </a:cxn>
                  <a:cxn ang="0">
                    <a:pos x="81" y="111"/>
                  </a:cxn>
                  <a:cxn ang="0">
                    <a:pos x="75" y="114"/>
                  </a:cxn>
                  <a:cxn ang="0">
                    <a:pos x="67" y="114"/>
                  </a:cxn>
                  <a:cxn ang="0">
                    <a:pos x="60" y="112"/>
                  </a:cxn>
                  <a:cxn ang="0">
                    <a:pos x="53" y="106"/>
                  </a:cxn>
                  <a:cxn ang="0">
                    <a:pos x="47" y="98"/>
                  </a:cxn>
                  <a:cxn ang="0">
                    <a:pos x="45" y="88"/>
                  </a:cxn>
                  <a:cxn ang="0">
                    <a:pos x="44" y="81"/>
                  </a:cxn>
                  <a:cxn ang="0">
                    <a:pos x="44" y="73"/>
                  </a:cxn>
                  <a:cxn ang="0">
                    <a:pos x="44" y="62"/>
                  </a:cxn>
                  <a:cxn ang="0">
                    <a:pos x="44" y="51"/>
                  </a:cxn>
                  <a:cxn ang="0">
                    <a:pos x="42" y="59"/>
                  </a:cxn>
                  <a:cxn ang="0">
                    <a:pos x="39" y="67"/>
                  </a:cxn>
                  <a:cxn ang="0">
                    <a:pos x="37" y="74"/>
                  </a:cxn>
                  <a:cxn ang="0">
                    <a:pos x="36" y="81"/>
                  </a:cxn>
                  <a:cxn ang="0">
                    <a:pos x="34" y="88"/>
                  </a:cxn>
                  <a:cxn ang="0">
                    <a:pos x="29" y="91"/>
                  </a:cxn>
                  <a:cxn ang="0">
                    <a:pos x="22" y="92"/>
                  </a:cxn>
                  <a:cxn ang="0">
                    <a:pos x="15" y="90"/>
                  </a:cxn>
                  <a:cxn ang="0">
                    <a:pos x="8" y="85"/>
                  </a:cxn>
                  <a:cxn ang="0">
                    <a:pos x="4" y="78"/>
                  </a:cxn>
                  <a:cxn ang="0">
                    <a:pos x="0" y="69"/>
                  </a:cxn>
                  <a:cxn ang="0">
                    <a:pos x="1" y="59"/>
                  </a:cxn>
                  <a:cxn ang="0">
                    <a:pos x="4" y="48"/>
                  </a:cxn>
                  <a:cxn ang="0">
                    <a:pos x="8" y="33"/>
                  </a:cxn>
                  <a:cxn ang="0">
                    <a:pos x="14" y="16"/>
                  </a:cxn>
                  <a:cxn ang="0">
                    <a:pos x="20" y="0"/>
                  </a:cxn>
                  <a:cxn ang="0">
                    <a:pos x="28" y="3"/>
                  </a:cxn>
                  <a:cxn ang="0">
                    <a:pos x="36" y="7"/>
                  </a:cxn>
                  <a:cxn ang="0">
                    <a:pos x="43" y="10"/>
                  </a:cxn>
                  <a:cxn ang="0">
                    <a:pos x="49" y="14"/>
                  </a:cxn>
                  <a:cxn ang="0">
                    <a:pos x="50" y="15"/>
                  </a:cxn>
                  <a:cxn ang="0">
                    <a:pos x="51" y="15"/>
                  </a:cxn>
                  <a:cxn ang="0">
                    <a:pos x="52" y="16"/>
                  </a:cxn>
                  <a:cxn ang="0">
                    <a:pos x="53" y="16"/>
                  </a:cxn>
                  <a:cxn ang="0">
                    <a:pos x="54" y="17"/>
                  </a:cxn>
                  <a:cxn ang="0">
                    <a:pos x="57" y="18"/>
                  </a:cxn>
                  <a:cxn ang="0">
                    <a:pos x="58" y="20"/>
                  </a:cxn>
                  <a:cxn ang="0">
                    <a:pos x="59" y="21"/>
                  </a:cxn>
                  <a:cxn ang="0">
                    <a:pos x="66" y="26"/>
                  </a:cxn>
                  <a:cxn ang="0">
                    <a:pos x="73" y="35"/>
                  </a:cxn>
                  <a:cxn ang="0">
                    <a:pos x="80" y="43"/>
                  </a:cxn>
                  <a:cxn ang="0">
                    <a:pos x="85" y="52"/>
                  </a:cxn>
                </a:cxnLst>
                <a:rect l="0" t="0" r="r" b="b"/>
                <a:pathLst>
                  <a:path w="85" h="114">
                    <a:moveTo>
                      <a:pt x="85" y="52"/>
                    </a:moveTo>
                    <a:lnTo>
                      <a:pt x="84" y="64"/>
                    </a:lnTo>
                    <a:lnTo>
                      <a:pt x="83" y="76"/>
                    </a:lnTo>
                    <a:lnTo>
                      <a:pt x="83" y="88"/>
                    </a:lnTo>
                    <a:lnTo>
                      <a:pt x="84" y="98"/>
                    </a:lnTo>
                    <a:lnTo>
                      <a:pt x="84" y="106"/>
                    </a:lnTo>
                    <a:lnTo>
                      <a:pt x="81" y="111"/>
                    </a:lnTo>
                    <a:lnTo>
                      <a:pt x="75" y="114"/>
                    </a:lnTo>
                    <a:lnTo>
                      <a:pt x="67" y="114"/>
                    </a:lnTo>
                    <a:lnTo>
                      <a:pt x="60" y="112"/>
                    </a:lnTo>
                    <a:lnTo>
                      <a:pt x="53" y="106"/>
                    </a:lnTo>
                    <a:lnTo>
                      <a:pt x="47" y="98"/>
                    </a:lnTo>
                    <a:lnTo>
                      <a:pt x="45" y="88"/>
                    </a:lnTo>
                    <a:lnTo>
                      <a:pt x="44" y="81"/>
                    </a:lnTo>
                    <a:lnTo>
                      <a:pt x="44" y="73"/>
                    </a:lnTo>
                    <a:lnTo>
                      <a:pt x="44" y="62"/>
                    </a:lnTo>
                    <a:lnTo>
                      <a:pt x="44" y="51"/>
                    </a:lnTo>
                    <a:lnTo>
                      <a:pt x="42" y="59"/>
                    </a:lnTo>
                    <a:lnTo>
                      <a:pt x="39" y="67"/>
                    </a:lnTo>
                    <a:lnTo>
                      <a:pt x="37" y="74"/>
                    </a:lnTo>
                    <a:lnTo>
                      <a:pt x="36" y="81"/>
                    </a:lnTo>
                    <a:lnTo>
                      <a:pt x="34" y="88"/>
                    </a:lnTo>
                    <a:lnTo>
                      <a:pt x="29" y="91"/>
                    </a:lnTo>
                    <a:lnTo>
                      <a:pt x="22" y="92"/>
                    </a:lnTo>
                    <a:lnTo>
                      <a:pt x="15" y="90"/>
                    </a:lnTo>
                    <a:lnTo>
                      <a:pt x="8" y="85"/>
                    </a:lnTo>
                    <a:lnTo>
                      <a:pt x="4" y="78"/>
                    </a:lnTo>
                    <a:lnTo>
                      <a:pt x="0" y="69"/>
                    </a:lnTo>
                    <a:lnTo>
                      <a:pt x="1" y="59"/>
                    </a:lnTo>
                    <a:lnTo>
                      <a:pt x="4" y="48"/>
                    </a:lnTo>
                    <a:lnTo>
                      <a:pt x="8" y="33"/>
                    </a:lnTo>
                    <a:lnTo>
                      <a:pt x="14" y="16"/>
                    </a:lnTo>
                    <a:lnTo>
                      <a:pt x="20" y="0"/>
                    </a:lnTo>
                    <a:lnTo>
                      <a:pt x="28" y="3"/>
                    </a:lnTo>
                    <a:lnTo>
                      <a:pt x="36" y="7"/>
                    </a:lnTo>
                    <a:lnTo>
                      <a:pt x="43" y="10"/>
                    </a:lnTo>
                    <a:lnTo>
                      <a:pt x="49" y="14"/>
                    </a:lnTo>
                    <a:lnTo>
                      <a:pt x="50" y="15"/>
                    </a:lnTo>
                    <a:lnTo>
                      <a:pt x="51" y="15"/>
                    </a:lnTo>
                    <a:lnTo>
                      <a:pt x="52" y="16"/>
                    </a:lnTo>
                    <a:lnTo>
                      <a:pt x="53" y="16"/>
                    </a:lnTo>
                    <a:lnTo>
                      <a:pt x="54" y="17"/>
                    </a:lnTo>
                    <a:lnTo>
                      <a:pt x="57" y="18"/>
                    </a:lnTo>
                    <a:lnTo>
                      <a:pt x="58" y="20"/>
                    </a:lnTo>
                    <a:lnTo>
                      <a:pt x="59" y="21"/>
                    </a:lnTo>
                    <a:lnTo>
                      <a:pt x="66" y="26"/>
                    </a:lnTo>
                    <a:lnTo>
                      <a:pt x="73" y="35"/>
                    </a:lnTo>
                    <a:lnTo>
                      <a:pt x="80" y="43"/>
                    </a:lnTo>
                    <a:lnTo>
                      <a:pt x="85" y="52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42" name="Freeform 446">
                <a:extLst>
                  <a:ext uri="{FF2B5EF4-FFF2-40B4-BE49-F238E27FC236}">
                    <a16:creationId xmlns:a16="http://schemas.microsoft.com/office/drawing/2014/main" id="{CC1B0FB9-1B58-4672-B45E-C950CB643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" y="3664"/>
                <a:ext cx="97" cy="54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9" y="29"/>
                  </a:cxn>
                  <a:cxn ang="0">
                    <a:pos x="51" y="24"/>
                  </a:cxn>
                  <a:cxn ang="0">
                    <a:pos x="62" y="20"/>
                  </a:cxn>
                  <a:cxn ang="0">
                    <a:pos x="75" y="15"/>
                  </a:cxn>
                  <a:cxn ang="0">
                    <a:pos x="88" y="12"/>
                  </a:cxn>
                  <a:cxn ang="0">
                    <a:pos x="100" y="9"/>
                  </a:cxn>
                  <a:cxn ang="0">
                    <a:pos x="112" y="7"/>
                  </a:cxn>
                  <a:cxn ang="0">
                    <a:pos x="121" y="7"/>
                  </a:cxn>
                  <a:cxn ang="0">
                    <a:pos x="130" y="7"/>
                  </a:cxn>
                  <a:cxn ang="0">
                    <a:pos x="141" y="7"/>
                  </a:cxn>
                  <a:cxn ang="0">
                    <a:pos x="151" y="6"/>
                  </a:cxn>
                  <a:cxn ang="0">
                    <a:pos x="161" y="5"/>
                  </a:cxn>
                  <a:cxn ang="0">
                    <a:pos x="172" y="5"/>
                  </a:cxn>
                  <a:cxn ang="0">
                    <a:pos x="180" y="3"/>
                  </a:cxn>
                  <a:cxn ang="0">
                    <a:pos x="188" y="1"/>
                  </a:cxn>
                  <a:cxn ang="0">
                    <a:pos x="194" y="0"/>
                  </a:cxn>
                  <a:cxn ang="0">
                    <a:pos x="186" y="5"/>
                  </a:cxn>
                  <a:cxn ang="0">
                    <a:pos x="175" y="8"/>
                  </a:cxn>
                  <a:cxn ang="0">
                    <a:pos x="165" y="12"/>
                  </a:cxn>
                  <a:cxn ang="0">
                    <a:pos x="154" y="14"/>
                  </a:cxn>
                  <a:cxn ang="0">
                    <a:pos x="144" y="16"/>
                  </a:cxn>
                  <a:cxn ang="0">
                    <a:pos x="134" y="18"/>
                  </a:cxn>
                  <a:cxn ang="0">
                    <a:pos x="126" y="20"/>
                  </a:cxn>
                  <a:cxn ang="0">
                    <a:pos x="119" y="20"/>
                  </a:cxn>
                  <a:cxn ang="0">
                    <a:pos x="113" y="20"/>
                  </a:cxn>
                  <a:cxn ang="0">
                    <a:pos x="106" y="22"/>
                  </a:cxn>
                  <a:cxn ang="0">
                    <a:pos x="99" y="24"/>
                  </a:cxn>
                  <a:cxn ang="0">
                    <a:pos x="92" y="26"/>
                  </a:cxn>
                  <a:cxn ang="0">
                    <a:pos x="85" y="29"/>
                  </a:cxn>
                  <a:cxn ang="0">
                    <a:pos x="80" y="32"/>
                  </a:cxn>
                  <a:cxn ang="0">
                    <a:pos x="74" y="35"/>
                  </a:cxn>
                  <a:cxn ang="0">
                    <a:pos x="70" y="36"/>
                  </a:cxn>
                  <a:cxn ang="0">
                    <a:pos x="98" y="45"/>
                  </a:cxn>
                  <a:cxn ang="0">
                    <a:pos x="104" y="60"/>
                  </a:cxn>
                  <a:cxn ang="0">
                    <a:pos x="95" y="77"/>
                  </a:cxn>
                  <a:cxn ang="0">
                    <a:pos x="75" y="94"/>
                  </a:cxn>
                  <a:cxn ang="0">
                    <a:pos x="50" y="105"/>
                  </a:cxn>
                  <a:cxn ang="0">
                    <a:pos x="26" y="107"/>
                  </a:cxn>
                  <a:cxn ang="0">
                    <a:pos x="7" y="97"/>
                  </a:cxn>
                  <a:cxn ang="0">
                    <a:pos x="0" y="70"/>
                  </a:cxn>
                  <a:cxn ang="0">
                    <a:pos x="15" y="82"/>
                  </a:cxn>
                  <a:cxn ang="0">
                    <a:pos x="30" y="85"/>
                  </a:cxn>
                  <a:cxn ang="0">
                    <a:pos x="44" y="79"/>
                  </a:cxn>
                  <a:cxn ang="0">
                    <a:pos x="54" y="70"/>
                  </a:cxn>
                  <a:cxn ang="0">
                    <a:pos x="60" y="59"/>
                  </a:cxn>
                  <a:cxn ang="0">
                    <a:pos x="59" y="47"/>
                  </a:cxn>
                  <a:cxn ang="0">
                    <a:pos x="50" y="38"/>
                  </a:cxn>
                  <a:cxn ang="0">
                    <a:pos x="31" y="35"/>
                  </a:cxn>
                </a:cxnLst>
                <a:rect l="0" t="0" r="r" b="b"/>
                <a:pathLst>
                  <a:path w="194" h="107">
                    <a:moveTo>
                      <a:pt x="31" y="35"/>
                    </a:moveTo>
                    <a:lnTo>
                      <a:pt x="39" y="29"/>
                    </a:lnTo>
                    <a:lnTo>
                      <a:pt x="51" y="24"/>
                    </a:lnTo>
                    <a:lnTo>
                      <a:pt x="62" y="20"/>
                    </a:lnTo>
                    <a:lnTo>
                      <a:pt x="75" y="15"/>
                    </a:lnTo>
                    <a:lnTo>
                      <a:pt x="88" y="12"/>
                    </a:lnTo>
                    <a:lnTo>
                      <a:pt x="100" y="9"/>
                    </a:lnTo>
                    <a:lnTo>
                      <a:pt x="112" y="7"/>
                    </a:lnTo>
                    <a:lnTo>
                      <a:pt x="121" y="7"/>
                    </a:lnTo>
                    <a:lnTo>
                      <a:pt x="130" y="7"/>
                    </a:lnTo>
                    <a:lnTo>
                      <a:pt x="141" y="7"/>
                    </a:lnTo>
                    <a:lnTo>
                      <a:pt x="151" y="6"/>
                    </a:lnTo>
                    <a:lnTo>
                      <a:pt x="161" y="5"/>
                    </a:lnTo>
                    <a:lnTo>
                      <a:pt x="172" y="5"/>
                    </a:lnTo>
                    <a:lnTo>
                      <a:pt x="180" y="3"/>
                    </a:lnTo>
                    <a:lnTo>
                      <a:pt x="188" y="1"/>
                    </a:lnTo>
                    <a:lnTo>
                      <a:pt x="194" y="0"/>
                    </a:lnTo>
                    <a:lnTo>
                      <a:pt x="186" y="5"/>
                    </a:lnTo>
                    <a:lnTo>
                      <a:pt x="175" y="8"/>
                    </a:lnTo>
                    <a:lnTo>
                      <a:pt x="165" y="12"/>
                    </a:lnTo>
                    <a:lnTo>
                      <a:pt x="154" y="14"/>
                    </a:lnTo>
                    <a:lnTo>
                      <a:pt x="144" y="16"/>
                    </a:lnTo>
                    <a:lnTo>
                      <a:pt x="134" y="18"/>
                    </a:lnTo>
                    <a:lnTo>
                      <a:pt x="126" y="20"/>
                    </a:lnTo>
                    <a:lnTo>
                      <a:pt x="119" y="20"/>
                    </a:lnTo>
                    <a:lnTo>
                      <a:pt x="113" y="20"/>
                    </a:lnTo>
                    <a:lnTo>
                      <a:pt x="106" y="22"/>
                    </a:lnTo>
                    <a:lnTo>
                      <a:pt x="99" y="24"/>
                    </a:lnTo>
                    <a:lnTo>
                      <a:pt x="92" y="26"/>
                    </a:lnTo>
                    <a:lnTo>
                      <a:pt x="85" y="29"/>
                    </a:lnTo>
                    <a:lnTo>
                      <a:pt x="80" y="32"/>
                    </a:lnTo>
                    <a:lnTo>
                      <a:pt x="74" y="35"/>
                    </a:lnTo>
                    <a:lnTo>
                      <a:pt x="70" y="36"/>
                    </a:lnTo>
                    <a:lnTo>
                      <a:pt x="98" y="45"/>
                    </a:lnTo>
                    <a:lnTo>
                      <a:pt x="104" y="60"/>
                    </a:lnTo>
                    <a:lnTo>
                      <a:pt x="95" y="77"/>
                    </a:lnTo>
                    <a:lnTo>
                      <a:pt x="75" y="94"/>
                    </a:lnTo>
                    <a:lnTo>
                      <a:pt x="50" y="105"/>
                    </a:lnTo>
                    <a:lnTo>
                      <a:pt x="26" y="107"/>
                    </a:lnTo>
                    <a:lnTo>
                      <a:pt x="7" y="97"/>
                    </a:lnTo>
                    <a:lnTo>
                      <a:pt x="0" y="70"/>
                    </a:lnTo>
                    <a:lnTo>
                      <a:pt x="15" y="82"/>
                    </a:lnTo>
                    <a:lnTo>
                      <a:pt x="30" y="85"/>
                    </a:lnTo>
                    <a:lnTo>
                      <a:pt x="44" y="79"/>
                    </a:lnTo>
                    <a:lnTo>
                      <a:pt x="54" y="70"/>
                    </a:lnTo>
                    <a:lnTo>
                      <a:pt x="60" y="59"/>
                    </a:lnTo>
                    <a:lnTo>
                      <a:pt x="59" y="47"/>
                    </a:lnTo>
                    <a:lnTo>
                      <a:pt x="50" y="38"/>
                    </a:lnTo>
                    <a:lnTo>
                      <a:pt x="31" y="35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43" name="Freeform 447">
                <a:extLst>
                  <a:ext uri="{FF2B5EF4-FFF2-40B4-BE49-F238E27FC236}">
                    <a16:creationId xmlns:a16="http://schemas.microsoft.com/office/drawing/2014/main" id="{2A1A32E9-F2BD-442A-B1EC-59069F06A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" y="3419"/>
                <a:ext cx="86" cy="71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3" y="131"/>
                  </a:cxn>
                  <a:cxn ang="0">
                    <a:pos x="35" y="127"/>
                  </a:cxn>
                  <a:cxn ang="0">
                    <a:pos x="49" y="123"/>
                  </a:cxn>
                  <a:cxn ang="0">
                    <a:pos x="65" y="120"/>
                  </a:cxn>
                  <a:cxn ang="0">
                    <a:pos x="82" y="118"/>
                  </a:cxn>
                  <a:cxn ang="0">
                    <a:pos x="98" y="120"/>
                  </a:cxn>
                  <a:cxn ang="0">
                    <a:pos x="116" y="123"/>
                  </a:cxn>
                  <a:cxn ang="0">
                    <a:pos x="131" y="130"/>
                  </a:cxn>
                  <a:cxn ang="0">
                    <a:pos x="143" y="142"/>
                  </a:cxn>
                  <a:cxn ang="0">
                    <a:pos x="152" y="120"/>
                  </a:cxn>
                  <a:cxn ang="0">
                    <a:pos x="160" y="79"/>
                  </a:cxn>
                  <a:cxn ang="0">
                    <a:pos x="166" y="38"/>
                  </a:cxn>
                  <a:cxn ang="0">
                    <a:pos x="166" y="11"/>
                  </a:cxn>
                  <a:cxn ang="0">
                    <a:pos x="151" y="6"/>
                  </a:cxn>
                  <a:cxn ang="0">
                    <a:pos x="133" y="2"/>
                  </a:cxn>
                  <a:cxn ang="0">
                    <a:pos x="112" y="0"/>
                  </a:cxn>
                  <a:cxn ang="0">
                    <a:pos x="90" y="0"/>
                  </a:cxn>
                  <a:cxn ang="0">
                    <a:pos x="68" y="2"/>
                  </a:cxn>
                  <a:cxn ang="0">
                    <a:pos x="48" y="7"/>
                  </a:cxn>
                  <a:cxn ang="0">
                    <a:pos x="28" y="16"/>
                  </a:cxn>
                  <a:cxn ang="0">
                    <a:pos x="13" y="30"/>
                  </a:cxn>
                  <a:cxn ang="0">
                    <a:pos x="6" y="57"/>
                  </a:cxn>
                  <a:cxn ang="0">
                    <a:pos x="5" y="89"/>
                  </a:cxn>
                  <a:cxn ang="0">
                    <a:pos x="5" y="116"/>
                  </a:cxn>
                  <a:cxn ang="0">
                    <a:pos x="0" y="132"/>
                  </a:cxn>
                </a:cxnLst>
                <a:rect l="0" t="0" r="r" b="b"/>
                <a:pathLst>
                  <a:path w="166" h="142">
                    <a:moveTo>
                      <a:pt x="0" y="132"/>
                    </a:moveTo>
                    <a:lnTo>
                      <a:pt x="23" y="131"/>
                    </a:lnTo>
                    <a:lnTo>
                      <a:pt x="35" y="127"/>
                    </a:lnTo>
                    <a:lnTo>
                      <a:pt x="49" y="123"/>
                    </a:lnTo>
                    <a:lnTo>
                      <a:pt x="65" y="120"/>
                    </a:lnTo>
                    <a:lnTo>
                      <a:pt x="82" y="118"/>
                    </a:lnTo>
                    <a:lnTo>
                      <a:pt x="98" y="120"/>
                    </a:lnTo>
                    <a:lnTo>
                      <a:pt x="116" y="123"/>
                    </a:lnTo>
                    <a:lnTo>
                      <a:pt x="131" y="130"/>
                    </a:lnTo>
                    <a:lnTo>
                      <a:pt x="143" y="142"/>
                    </a:lnTo>
                    <a:lnTo>
                      <a:pt x="152" y="120"/>
                    </a:lnTo>
                    <a:lnTo>
                      <a:pt x="160" y="79"/>
                    </a:lnTo>
                    <a:lnTo>
                      <a:pt x="166" y="38"/>
                    </a:lnTo>
                    <a:lnTo>
                      <a:pt x="166" y="11"/>
                    </a:lnTo>
                    <a:lnTo>
                      <a:pt x="151" y="6"/>
                    </a:lnTo>
                    <a:lnTo>
                      <a:pt x="133" y="2"/>
                    </a:lnTo>
                    <a:lnTo>
                      <a:pt x="112" y="0"/>
                    </a:lnTo>
                    <a:lnTo>
                      <a:pt x="90" y="0"/>
                    </a:lnTo>
                    <a:lnTo>
                      <a:pt x="68" y="2"/>
                    </a:lnTo>
                    <a:lnTo>
                      <a:pt x="48" y="7"/>
                    </a:lnTo>
                    <a:lnTo>
                      <a:pt x="28" y="16"/>
                    </a:lnTo>
                    <a:lnTo>
                      <a:pt x="13" y="30"/>
                    </a:lnTo>
                    <a:lnTo>
                      <a:pt x="6" y="57"/>
                    </a:lnTo>
                    <a:lnTo>
                      <a:pt x="5" y="89"/>
                    </a:lnTo>
                    <a:lnTo>
                      <a:pt x="5" y="116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11EF1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44" name="Freeform 448">
                <a:extLst>
                  <a:ext uri="{FF2B5EF4-FFF2-40B4-BE49-F238E27FC236}">
                    <a16:creationId xmlns:a16="http://schemas.microsoft.com/office/drawing/2014/main" id="{1966DB97-FFB2-4437-ADA0-17E0E9A07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" y="3876"/>
                <a:ext cx="87" cy="62"/>
              </a:xfrm>
              <a:custGeom>
                <a:avLst/>
                <a:gdLst/>
                <a:ahLst/>
                <a:cxnLst>
                  <a:cxn ang="0">
                    <a:pos x="160" y="21"/>
                  </a:cxn>
                  <a:cxn ang="0">
                    <a:pos x="154" y="17"/>
                  </a:cxn>
                  <a:cxn ang="0">
                    <a:pos x="145" y="14"/>
                  </a:cxn>
                  <a:cxn ang="0">
                    <a:pos x="132" y="10"/>
                  </a:cxn>
                  <a:cxn ang="0">
                    <a:pos x="117" y="8"/>
                  </a:cxn>
                  <a:cxn ang="0">
                    <a:pos x="99" y="6"/>
                  </a:cxn>
                  <a:cxn ang="0">
                    <a:pos x="77" y="3"/>
                  </a:cxn>
                  <a:cxn ang="0">
                    <a:pos x="54" y="2"/>
                  </a:cxn>
                  <a:cxn ang="0">
                    <a:pos x="29" y="1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4" y="1"/>
                  </a:cxn>
                  <a:cxn ang="0">
                    <a:pos x="13" y="1"/>
                  </a:cxn>
                  <a:cxn ang="0">
                    <a:pos x="9" y="24"/>
                  </a:cxn>
                  <a:cxn ang="0">
                    <a:pos x="3" y="53"/>
                  </a:cxn>
                  <a:cxn ang="0">
                    <a:pos x="0" y="80"/>
                  </a:cxn>
                  <a:cxn ang="0">
                    <a:pos x="2" y="100"/>
                  </a:cxn>
                  <a:cxn ang="0">
                    <a:pos x="18" y="105"/>
                  </a:cxn>
                  <a:cxn ang="0">
                    <a:pos x="39" y="107"/>
                  </a:cxn>
                  <a:cxn ang="0">
                    <a:pos x="61" y="109"/>
                  </a:cxn>
                  <a:cxn ang="0">
                    <a:pos x="84" y="112"/>
                  </a:cxn>
                  <a:cxn ang="0">
                    <a:pos x="105" y="114"/>
                  </a:cxn>
                  <a:cxn ang="0">
                    <a:pos x="124" y="117"/>
                  </a:cxn>
                  <a:cxn ang="0">
                    <a:pos x="138" y="121"/>
                  </a:cxn>
                  <a:cxn ang="0">
                    <a:pos x="147" y="125"/>
                  </a:cxn>
                  <a:cxn ang="0">
                    <a:pos x="156" y="108"/>
                  </a:cxn>
                  <a:cxn ang="0">
                    <a:pos x="165" y="76"/>
                  </a:cxn>
                  <a:cxn ang="0">
                    <a:pos x="173" y="45"/>
                  </a:cxn>
                  <a:cxn ang="0">
                    <a:pos x="175" y="31"/>
                  </a:cxn>
                  <a:cxn ang="0">
                    <a:pos x="170" y="26"/>
                  </a:cxn>
                  <a:cxn ang="0">
                    <a:pos x="166" y="23"/>
                  </a:cxn>
                  <a:cxn ang="0">
                    <a:pos x="161" y="21"/>
                  </a:cxn>
                  <a:cxn ang="0">
                    <a:pos x="160" y="21"/>
                  </a:cxn>
                </a:cxnLst>
                <a:rect l="0" t="0" r="r" b="b"/>
                <a:pathLst>
                  <a:path w="175" h="125">
                    <a:moveTo>
                      <a:pt x="160" y="21"/>
                    </a:moveTo>
                    <a:lnTo>
                      <a:pt x="154" y="17"/>
                    </a:lnTo>
                    <a:lnTo>
                      <a:pt x="145" y="14"/>
                    </a:lnTo>
                    <a:lnTo>
                      <a:pt x="132" y="10"/>
                    </a:lnTo>
                    <a:lnTo>
                      <a:pt x="117" y="8"/>
                    </a:lnTo>
                    <a:lnTo>
                      <a:pt x="99" y="6"/>
                    </a:lnTo>
                    <a:lnTo>
                      <a:pt x="77" y="3"/>
                    </a:lnTo>
                    <a:lnTo>
                      <a:pt x="54" y="2"/>
                    </a:lnTo>
                    <a:lnTo>
                      <a:pt x="29" y="1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9" y="24"/>
                    </a:lnTo>
                    <a:lnTo>
                      <a:pt x="3" y="53"/>
                    </a:lnTo>
                    <a:lnTo>
                      <a:pt x="0" y="80"/>
                    </a:lnTo>
                    <a:lnTo>
                      <a:pt x="2" y="100"/>
                    </a:lnTo>
                    <a:lnTo>
                      <a:pt x="18" y="105"/>
                    </a:lnTo>
                    <a:lnTo>
                      <a:pt x="39" y="107"/>
                    </a:lnTo>
                    <a:lnTo>
                      <a:pt x="61" y="109"/>
                    </a:lnTo>
                    <a:lnTo>
                      <a:pt x="84" y="112"/>
                    </a:lnTo>
                    <a:lnTo>
                      <a:pt x="105" y="114"/>
                    </a:lnTo>
                    <a:lnTo>
                      <a:pt x="124" y="117"/>
                    </a:lnTo>
                    <a:lnTo>
                      <a:pt x="138" y="121"/>
                    </a:lnTo>
                    <a:lnTo>
                      <a:pt x="147" y="125"/>
                    </a:lnTo>
                    <a:lnTo>
                      <a:pt x="156" y="108"/>
                    </a:lnTo>
                    <a:lnTo>
                      <a:pt x="165" y="76"/>
                    </a:lnTo>
                    <a:lnTo>
                      <a:pt x="173" y="45"/>
                    </a:lnTo>
                    <a:lnTo>
                      <a:pt x="175" y="31"/>
                    </a:lnTo>
                    <a:lnTo>
                      <a:pt x="170" y="26"/>
                    </a:lnTo>
                    <a:lnTo>
                      <a:pt x="166" y="23"/>
                    </a:lnTo>
                    <a:lnTo>
                      <a:pt x="161" y="21"/>
                    </a:lnTo>
                    <a:lnTo>
                      <a:pt x="160" y="21"/>
                    </a:lnTo>
                    <a:close/>
                  </a:path>
                </a:pathLst>
              </a:custGeom>
              <a:solidFill>
                <a:srgbClr val="11EF1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45" name="Freeform 449">
                <a:extLst>
                  <a:ext uri="{FF2B5EF4-FFF2-40B4-BE49-F238E27FC236}">
                    <a16:creationId xmlns:a16="http://schemas.microsoft.com/office/drawing/2014/main" id="{02B308EC-F03C-46D2-82D1-8929FC8B6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3442"/>
                <a:ext cx="17" cy="22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" y="6"/>
                  </a:cxn>
                  <a:cxn ang="0">
                    <a:pos x="0" y="19"/>
                  </a:cxn>
                  <a:cxn ang="0">
                    <a:pos x="2" y="33"/>
                  </a:cxn>
                  <a:cxn ang="0">
                    <a:pos x="15" y="44"/>
                  </a:cxn>
                  <a:cxn ang="0">
                    <a:pos x="29" y="42"/>
                  </a:cxn>
                  <a:cxn ang="0">
                    <a:pos x="33" y="26"/>
                  </a:cxn>
                  <a:cxn ang="0">
                    <a:pos x="29" y="9"/>
                  </a:cxn>
                  <a:cxn ang="0">
                    <a:pos x="15" y="0"/>
                  </a:cxn>
                </a:cxnLst>
                <a:rect l="0" t="0" r="r" b="b"/>
                <a:pathLst>
                  <a:path w="33" h="44">
                    <a:moveTo>
                      <a:pt x="15" y="0"/>
                    </a:moveTo>
                    <a:lnTo>
                      <a:pt x="5" y="6"/>
                    </a:lnTo>
                    <a:lnTo>
                      <a:pt x="0" y="19"/>
                    </a:lnTo>
                    <a:lnTo>
                      <a:pt x="2" y="33"/>
                    </a:lnTo>
                    <a:lnTo>
                      <a:pt x="15" y="44"/>
                    </a:lnTo>
                    <a:lnTo>
                      <a:pt x="29" y="42"/>
                    </a:lnTo>
                    <a:lnTo>
                      <a:pt x="33" y="26"/>
                    </a:lnTo>
                    <a:lnTo>
                      <a:pt x="29" y="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DF7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46" name="Freeform 450">
                <a:extLst>
                  <a:ext uri="{FF2B5EF4-FFF2-40B4-BE49-F238E27FC236}">
                    <a16:creationId xmlns:a16="http://schemas.microsoft.com/office/drawing/2014/main" id="{B8AA07C8-5CB3-4082-AA98-A8CC1F68E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8" y="3897"/>
                <a:ext cx="16" cy="20"/>
              </a:xfrm>
              <a:custGeom>
                <a:avLst/>
                <a:gdLst/>
                <a:ahLst/>
                <a:cxnLst>
                  <a:cxn ang="0">
                    <a:pos x="26" y="1"/>
                  </a:cxn>
                  <a:cxn ang="0">
                    <a:pos x="19" y="0"/>
                  </a:cxn>
                  <a:cxn ang="0">
                    <a:pos x="12" y="1"/>
                  </a:cxn>
                  <a:cxn ang="0">
                    <a:pos x="7" y="5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0" y="26"/>
                  </a:cxn>
                  <a:cxn ang="0">
                    <a:pos x="3" y="33"/>
                  </a:cxn>
                  <a:cxn ang="0">
                    <a:pos x="11" y="39"/>
                  </a:cxn>
                  <a:cxn ang="0">
                    <a:pos x="24" y="37"/>
                  </a:cxn>
                  <a:cxn ang="0">
                    <a:pos x="31" y="25"/>
                  </a:cxn>
                  <a:cxn ang="0">
                    <a:pos x="32" y="10"/>
                  </a:cxn>
                  <a:cxn ang="0">
                    <a:pos x="26" y="1"/>
                  </a:cxn>
                </a:cxnLst>
                <a:rect l="0" t="0" r="r" b="b"/>
                <a:pathLst>
                  <a:path w="32" h="39">
                    <a:moveTo>
                      <a:pt x="26" y="1"/>
                    </a:moveTo>
                    <a:lnTo>
                      <a:pt x="19" y="0"/>
                    </a:lnTo>
                    <a:lnTo>
                      <a:pt x="12" y="1"/>
                    </a:lnTo>
                    <a:lnTo>
                      <a:pt x="7" y="5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0" y="26"/>
                    </a:lnTo>
                    <a:lnTo>
                      <a:pt x="3" y="33"/>
                    </a:lnTo>
                    <a:lnTo>
                      <a:pt x="11" y="39"/>
                    </a:lnTo>
                    <a:lnTo>
                      <a:pt x="24" y="37"/>
                    </a:lnTo>
                    <a:lnTo>
                      <a:pt x="31" y="25"/>
                    </a:lnTo>
                    <a:lnTo>
                      <a:pt x="32" y="10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EDF7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60547" name="Freeform 451">
              <a:extLst>
                <a:ext uri="{FF2B5EF4-FFF2-40B4-BE49-F238E27FC236}">
                  <a16:creationId xmlns:a16="http://schemas.microsoft.com/office/drawing/2014/main" id="{5BBB5E58-8D00-4B84-A0B3-E5C8EE1C0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" y="3168"/>
              <a:ext cx="43" cy="2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8" y="378"/>
                </a:cxn>
                <a:cxn ang="0">
                  <a:pos x="20" y="387"/>
                </a:cxn>
                <a:cxn ang="0">
                  <a:pos x="23" y="395"/>
                </a:cxn>
                <a:cxn ang="0">
                  <a:pos x="28" y="401"/>
                </a:cxn>
                <a:cxn ang="0">
                  <a:pos x="33" y="405"/>
                </a:cxn>
                <a:cxn ang="0">
                  <a:pos x="39" y="410"/>
                </a:cxn>
                <a:cxn ang="0">
                  <a:pos x="46" y="412"/>
                </a:cxn>
                <a:cxn ang="0">
                  <a:pos x="52" y="414"/>
                </a:cxn>
                <a:cxn ang="0">
                  <a:pos x="58" y="414"/>
                </a:cxn>
                <a:cxn ang="0">
                  <a:pos x="70" y="411"/>
                </a:cxn>
                <a:cxn ang="0">
                  <a:pos x="79" y="404"/>
                </a:cxn>
                <a:cxn ang="0">
                  <a:pos x="85" y="392"/>
                </a:cxn>
                <a:cxn ang="0">
                  <a:pos x="87" y="372"/>
                </a:cxn>
                <a:cxn ang="0">
                  <a:pos x="67" y="0"/>
                </a:cxn>
                <a:cxn ang="0">
                  <a:pos x="59" y="0"/>
                </a:cxn>
                <a:cxn ang="0">
                  <a:pos x="51" y="1"/>
                </a:cxn>
                <a:cxn ang="0">
                  <a:pos x="41" y="1"/>
                </a:cxn>
                <a:cxn ang="0">
                  <a:pos x="33" y="1"/>
                </a:cxn>
                <a:cxn ang="0">
                  <a:pos x="24" y="2"/>
                </a:cxn>
                <a:cxn ang="0">
                  <a:pos x="16" y="2"/>
                </a:cxn>
                <a:cxn ang="0">
                  <a:pos x="8" y="4"/>
                </a:cxn>
                <a:cxn ang="0">
                  <a:pos x="0" y="4"/>
                </a:cxn>
              </a:cxnLst>
              <a:rect l="0" t="0" r="r" b="b"/>
              <a:pathLst>
                <a:path w="87" h="414">
                  <a:moveTo>
                    <a:pt x="0" y="4"/>
                  </a:moveTo>
                  <a:lnTo>
                    <a:pt x="18" y="378"/>
                  </a:lnTo>
                  <a:lnTo>
                    <a:pt x="20" y="387"/>
                  </a:lnTo>
                  <a:lnTo>
                    <a:pt x="23" y="395"/>
                  </a:lnTo>
                  <a:lnTo>
                    <a:pt x="28" y="401"/>
                  </a:lnTo>
                  <a:lnTo>
                    <a:pt x="33" y="405"/>
                  </a:lnTo>
                  <a:lnTo>
                    <a:pt x="39" y="410"/>
                  </a:lnTo>
                  <a:lnTo>
                    <a:pt x="46" y="412"/>
                  </a:lnTo>
                  <a:lnTo>
                    <a:pt x="52" y="414"/>
                  </a:lnTo>
                  <a:lnTo>
                    <a:pt x="58" y="414"/>
                  </a:lnTo>
                  <a:lnTo>
                    <a:pt x="70" y="411"/>
                  </a:lnTo>
                  <a:lnTo>
                    <a:pt x="79" y="404"/>
                  </a:lnTo>
                  <a:lnTo>
                    <a:pt x="85" y="392"/>
                  </a:lnTo>
                  <a:lnTo>
                    <a:pt x="87" y="372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51" y="1"/>
                  </a:lnTo>
                  <a:lnTo>
                    <a:pt x="41" y="1"/>
                  </a:lnTo>
                  <a:lnTo>
                    <a:pt x="33" y="1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8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452">
            <a:extLst>
              <a:ext uri="{FF2B5EF4-FFF2-40B4-BE49-F238E27FC236}">
                <a16:creationId xmlns:a16="http://schemas.microsoft.com/office/drawing/2014/main" id="{0F8DD733-27F5-4397-875E-7349F5772345}"/>
              </a:ext>
            </a:extLst>
          </p:cNvPr>
          <p:cNvGrpSpPr>
            <a:grpSpLocks/>
          </p:cNvGrpSpPr>
          <p:nvPr/>
        </p:nvGrpSpPr>
        <p:grpSpPr bwMode="auto">
          <a:xfrm>
            <a:off x="3984626" y="5661025"/>
            <a:ext cx="828675" cy="1181100"/>
            <a:chOff x="5040" y="3168"/>
            <a:chExt cx="532" cy="1152"/>
          </a:xfrm>
        </p:grpSpPr>
        <p:grpSp>
          <p:nvGrpSpPr>
            <p:cNvPr id="64562" name="Group 453">
              <a:extLst>
                <a:ext uri="{FF2B5EF4-FFF2-40B4-BE49-F238E27FC236}">
                  <a16:creationId xmlns:a16="http://schemas.microsoft.com/office/drawing/2014/main" id="{A6AAC623-8710-441C-BAA5-B8A6A7D2F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3296"/>
              <a:ext cx="532" cy="1024"/>
              <a:chOff x="4231" y="3293"/>
              <a:chExt cx="532" cy="1024"/>
            </a:xfrm>
          </p:grpSpPr>
          <p:sp>
            <p:nvSpPr>
              <p:cNvPr id="260550" name="Freeform 454">
                <a:extLst>
                  <a:ext uri="{FF2B5EF4-FFF2-40B4-BE49-F238E27FC236}">
                    <a16:creationId xmlns:a16="http://schemas.microsoft.com/office/drawing/2014/main" id="{B5A25DAA-1FD2-4688-A95E-2F4CED92F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1" y="3479"/>
                <a:ext cx="99" cy="257"/>
              </a:xfrm>
              <a:custGeom>
                <a:avLst/>
                <a:gdLst/>
                <a:ahLst/>
                <a:cxnLst>
                  <a:cxn ang="0">
                    <a:pos x="197" y="24"/>
                  </a:cxn>
                  <a:cxn ang="0">
                    <a:pos x="185" y="12"/>
                  </a:cxn>
                  <a:cxn ang="0">
                    <a:pos x="170" y="5"/>
                  </a:cxn>
                  <a:cxn ang="0">
                    <a:pos x="152" y="2"/>
                  </a:cxn>
                  <a:cxn ang="0">
                    <a:pos x="136" y="0"/>
                  </a:cxn>
                  <a:cxn ang="0">
                    <a:pos x="119" y="2"/>
                  </a:cxn>
                  <a:cxn ang="0">
                    <a:pos x="103" y="5"/>
                  </a:cxn>
                  <a:cxn ang="0">
                    <a:pos x="89" y="9"/>
                  </a:cxn>
                  <a:cxn ang="0">
                    <a:pos x="77" y="13"/>
                  </a:cxn>
                  <a:cxn ang="0">
                    <a:pos x="74" y="36"/>
                  </a:cxn>
                  <a:cxn ang="0">
                    <a:pos x="71" y="59"/>
                  </a:cxn>
                  <a:cxn ang="0">
                    <a:pos x="65" y="80"/>
                  </a:cxn>
                  <a:cxn ang="0">
                    <a:pos x="57" y="96"/>
                  </a:cxn>
                  <a:cxn ang="0">
                    <a:pos x="51" y="106"/>
                  </a:cxn>
                  <a:cxn ang="0">
                    <a:pos x="45" y="120"/>
                  </a:cxn>
                  <a:cxn ang="0">
                    <a:pos x="40" y="139"/>
                  </a:cxn>
                  <a:cxn ang="0">
                    <a:pos x="34" y="158"/>
                  </a:cxn>
                  <a:cxn ang="0">
                    <a:pos x="29" y="179"/>
                  </a:cxn>
                  <a:cxn ang="0">
                    <a:pos x="27" y="200"/>
                  </a:cxn>
                  <a:cxn ang="0">
                    <a:pos x="26" y="218"/>
                  </a:cxn>
                  <a:cxn ang="0">
                    <a:pos x="27" y="235"/>
                  </a:cxn>
                  <a:cxn ang="0">
                    <a:pos x="21" y="262"/>
                  </a:cxn>
                  <a:cxn ang="0">
                    <a:pos x="13" y="299"/>
                  </a:cxn>
                  <a:cxn ang="0">
                    <a:pos x="5" y="340"/>
                  </a:cxn>
                  <a:cxn ang="0">
                    <a:pos x="0" y="384"/>
                  </a:cxn>
                  <a:cxn ang="0">
                    <a:pos x="2" y="428"/>
                  </a:cxn>
                  <a:cxn ang="0">
                    <a:pos x="11" y="466"/>
                  </a:cxn>
                  <a:cxn ang="0">
                    <a:pos x="31" y="497"/>
                  </a:cxn>
                  <a:cxn ang="0">
                    <a:pos x="67" y="515"/>
                  </a:cxn>
                  <a:cxn ang="0">
                    <a:pos x="105" y="515"/>
                  </a:cxn>
                  <a:cxn ang="0">
                    <a:pos x="135" y="496"/>
                  </a:cxn>
                  <a:cxn ang="0">
                    <a:pos x="157" y="461"/>
                  </a:cxn>
                  <a:cxn ang="0">
                    <a:pos x="171" y="416"/>
                  </a:cxn>
                  <a:cxn ang="0">
                    <a:pos x="179" y="368"/>
                  </a:cxn>
                  <a:cxn ang="0">
                    <a:pos x="182" y="322"/>
                  </a:cxn>
                  <a:cxn ang="0">
                    <a:pos x="181" y="283"/>
                  </a:cxn>
                  <a:cxn ang="0">
                    <a:pos x="176" y="256"/>
                  </a:cxn>
                  <a:cxn ang="0">
                    <a:pos x="179" y="234"/>
                  </a:cxn>
                  <a:cxn ang="0">
                    <a:pos x="182" y="208"/>
                  </a:cxn>
                  <a:cxn ang="0">
                    <a:pos x="183" y="179"/>
                  </a:cxn>
                  <a:cxn ang="0">
                    <a:pos x="182" y="149"/>
                  </a:cxn>
                  <a:cxn ang="0">
                    <a:pos x="182" y="116"/>
                  </a:cxn>
                  <a:cxn ang="0">
                    <a:pos x="188" y="80"/>
                  </a:cxn>
                  <a:cxn ang="0">
                    <a:pos x="194" y="48"/>
                  </a:cxn>
                  <a:cxn ang="0">
                    <a:pos x="197" y="24"/>
                  </a:cxn>
                </a:cxnLst>
                <a:rect l="0" t="0" r="r" b="b"/>
                <a:pathLst>
                  <a:path w="197" h="515">
                    <a:moveTo>
                      <a:pt x="197" y="24"/>
                    </a:moveTo>
                    <a:lnTo>
                      <a:pt x="185" y="12"/>
                    </a:lnTo>
                    <a:lnTo>
                      <a:pt x="170" y="5"/>
                    </a:lnTo>
                    <a:lnTo>
                      <a:pt x="152" y="2"/>
                    </a:lnTo>
                    <a:lnTo>
                      <a:pt x="136" y="0"/>
                    </a:lnTo>
                    <a:lnTo>
                      <a:pt x="119" y="2"/>
                    </a:lnTo>
                    <a:lnTo>
                      <a:pt x="103" y="5"/>
                    </a:lnTo>
                    <a:lnTo>
                      <a:pt x="89" y="9"/>
                    </a:lnTo>
                    <a:lnTo>
                      <a:pt x="77" y="13"/>
                    </a:lnTo>
                    <a:lnTo>
                      <a:pt x="74" y="36"/>
                    </a:lnTo>
                    <a:lnTo>
                      <a:pt x="71" y="59"/>
                    </a:lnTo>
                    <a:lnTo>
                      <a:pt x="65" y="80"/>
                    </a:lnTo>
                    <a:lnTo>
                      <a:pt x="57" y="96"/>
                    </a:lnTo>
                    <a:lnTo>
                      <a:pt x="51" y="106"/>
                    </a:lnTo>
                    <a:lnTo>
                      <a:pt x="45" y="120"/>
                    </a:lnTo>
                    <a:lnTo>
                      <a:pt x="40" y="139"/>
                    </a:lnTo>
                    <a:lnTo>
                      <a:pt x="34" y="158"/>
                    </a:lnTo>
                    <a:lnTo>
                      <a:pt x="29" y="179"/>
                    </a:lnTo>
                    <a:lnTo>
                      <a:pt x="27" y="200"/>
                    </a:lnTo>
                    <a:lnTo>
                      <a:pt x="26" y="218"/>
                    </a:lnTo>
                    <a:lnTo>
                      <a:pt x="27" y="235"/>
                    </a:lnTo>
                    <a:lnTo>
                      <a:pt x="21" y="262"/>
                    </a:lnTo>
                    <a:lnTo>
                      <a:pt x="13" y="299"/>
                    </a:lnTo>
                    <a:lnTo>
                      <a:pt x="5" y="340"/>
                    </a:lnTo>
                    <a:lnTo>
                      <a:pt x="0" y="384"/>
                    </a:lnTo>
                    <a:lnTo>
                      <a:pt x="2" y="428"/>
                    </a:lnTo>
                    <a:lnTo>
                      <a:pt x="11" y="466"/>
                    </a:lnTo>
                    <a:lnTo>
                      <a:pt x="31" y="497"/>
                    </a:lnTo>
                    <a:lnTo>
                      <a:pt x="67" y="515"/>
                    </a:lnTo>
                    <a:lnTo>
                      <a:pt x="105" y="515"/>
                    </a:lnTo>
                    <a:lnTo>
                      <a:pt x="135" y="496"/>
                    </a:lnTo>
                    <a:lnTo>
                      <a:pt x="157" y="461"/>
                    </a:lnTo>
                    <a:lnTo>
                      <a:pt x="171" y="416"/>
                    </a:lnTo>
                    <a:lnTo>
                      <a:pt x="179" y="368"/>
                    </a:lnTo>
                    <a:lnTo>
                      <a:pt x="182" y="322"/>
                    </a:lnTo>
                    <a:lnTo>
                      <a:pt x="181" y="283"/>
                    </a:lnTo>
                    <a:lnTo>
                      <a:pt x="176" y="256"/>
                    </a:lnTo>
                    <a:lnTo>
                      <a:pt x="179" y="234"/>
                    </a:lnTo>
                    <a:lnTo>
                      <a:pt x="182" y="208"/>
                    </a:lnTo>
                    <a:lnTo>
                      <a:pt x="183" y="179"/>
                    </a:lnTo>
                    <a:lnTo>
                      <a:pt x="182" y="149"/>
                    </a:lnTo>
                    <a:lnTo>
                      <a:pt x="182" y="116"/>
                    </a:lnTo>
                    <a:lnTo>
                      <a:pt x="188" y="80"/>
                    </a:lnTo>
                    <a:lnTo>
                      <a:pt x="194" y="48"/>
                    </a:lnTo>
                    <a:lnTo>
                      <a:pt x="197" y="24"/>
                    </a:lnTo>
                    <a:close/>
                  </a:path>
                </a:pathLst>
              </a:custGeom>
              <a:solidFill>
                <a:srgbClr val="56EF5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51" name="Freeform 455">
                <a:extLst>
                  <a:ext uri="{FF2B5EF4-FFF2-40B4-BE49-F238E27FC236}">
                    <a16:creationId xmlns:a16="http://schemas.microsoft.com/office/drawing/2014/main" id="{0BAB1FB3-0EB6-4037-A369-AB03CD480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3916"/>
                <a:ext cx="148" cy="19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93" y="4"/>
                  </a:cxn>
                  <a:cxn ang="0">
                    <a:pos x="69" y="12"/>
                  </a:cxn>
                  <a:cxn ang="0">
                    <a:pos x="45" y="24"/>
                  </a:cxn>
                  <a:cxn ang="0">
                    <a:pos x="24" y="43"/>
                  </a:cxn>
                  <a:cxn ang="0">
                    <a:pos x="8" y="67"/>
                  </a:cxn>
                  <a:cxn ang="0">
                    <a:pos x="0" y="97"/>
                  </a:cxn>
                  <a:cxn ang="0">
                    <a:pos x="3" y="132"/>
                  </a:cxn>
                  <a:cxn ang="0">
                    <a:pos x="20" y="172"/>
                  </a:cxn>
                  <a:cxn ang="0">
                    <a:pos x="40" y="210"/>
                  </a:cxn>
                  <a:cxn ang="0">
                    <a:pos x="57" y="239"/>
                  </a:cxn>
                  <a:cxn ang="0">
                    <a:pos x="70" y="259"/>
                  </a:cxn>
                  <a:cxn ang="0">
                    <a:pos x="81" y="273"/>
                  </a:cxn>
                  <a:cxn ang="0">
                    <a:pos x="89" y="282"/>
                  </a:cxn>
                  <a:cxn ang="0">
                    <a:pos x="94" y="289"/>
                  </a:cxn>
                  <a:cxn ang="0">
                    <a:pos x="99" y="294"/>
                  </a:cxn>
                  <a:cxn ang="0">
                    <a:pos x="104" y="299"/>
                  </a:cxn>
                  <a:cxn ang="0">
                    <a:pos x="108" y="305"/>
                  </a:cxn>
                  <a:cxn ang="0">
                    <a:pos x="112" y="312"/>
                  </a:cxn>
                  <a:cxn ang="0">
                    <a:pos x="116" y="320"/>
                  </a:cxn>
                  <a:cxn ang="0">
                    <a:pos x="121" y="330"/>
                  </a:cxn>
                  <a:cxn ang="0">
                    <a:pos x="125" y="338"/>
                  </a:cxn>
                  <a:cxn ang="0">
                    <a:pos x="133" y="346"/>
                  </a:cxn>
                  <a:cxn ang="0">
                    <a:pos x="143" y="353"/>
                  </a:cxn>
                  <a:cxn ang="0">
                    <a:pos x="154" y="357"/>
                  </a:cxn>
                  <a:cxn ang="0">
                    <a:pos x="166" y="361"/>
                  </a:cxn>
                  <a:cxn ang="0">
                    <a:pos x="176" y="363"/>
                  </a:cxn>
                  <a:cxn ang="0">
                    <a:pos x="184" y="365"/>
                  </a:cxn>
                  <a:cxn ang="0">
                    <a:pos x="192" y="368"/>
                  </a:cxn>
                  <a:cxn ang="0">
                    <a:pos x="201" y="370"/>
                  </a:cxn>
                  <a:cxn ang="0">
                    <a:pos x="213" y="375"/>
                  </a:cxn>
                  <a:cxn ang="0">
                    <a:pos x="228" y="380"/>
                  </a:cxn>
                  <a:cxn ang="0">
                    <a:pos x="246" y="388"/>
                  </a:cxn>
                  <a:cxn ang="0">
                    <a:pos x="265" y="392"/>
                  </a:cxn>
                  <a:cxn ang="0">
                    <a:pos x="280" y="385"/>
                  </a:cxn>
                  <a:cxn ang="0">
                    <a:pos x="290" y="371"/>
                  </a:cxn>
                  <a:cxn ang="0">
                    <a:pos x="296" y="353"/>
                  </a:cxn>
                  <a:cxn ang="0">
                    <a:pos x="296" y="333"/>
                  </a:cxn>
                  <a:cxn ang="0">
                    <a:pos x="290" y="313"/>
                  </a:cxn>
                  <a:cxn ang="0">
                    <a:pos x="277" y="297"/>
                  </a:cxn>
                  <a:cxn ang="0">
                    <a:pos x="258" y="288"/>
                  </a:cxn>
                  <a:cxn ang="0">
                    <a:pos x="238" y="284"/>
                  </a:cxn>
                  <a:cxn ang="0">
                    <a:pos x="223" y="279"/>
                  </a:cxn>
                  <a:cxn ang="0">
                    <a:pos x="214" y="275"/>
                  </a:cxn>
                  <a:cxn ang="0">
                    <a:pos x="208" y="272"/>
                  </a:cxn>
                  <a:cxn ang="0">
                    <a:pos x="205" y="269"/>
                  </a:cxn>
                  <a:cxn ang="0">
                    <a:pos x="203" y="266"/>
                  </a:cxn>
                  <a:cxn ang="0">
                    <a:pos x="201" y="264"/>
                  </a:cxn>
                  <a:cxn ang="0">
                    <a:pos x="200" y="261"/>
                  </a:cxn>
                  <a:cxn ang="0">
                    <a:pos x="193" y="251"/>
                  </a:cxn>
                  <a:cxn ang="0">
                    <a:pos x="185" y="235"/>
                  </a:cxn>
                  <a:cxn ang="0">
                    <a:pos x="182" y="218"/>
                  </a:cxn>
                  <a:cxn ang="0">
                    <a:pos x="185" y="199"/>
                  </a:cxn>
                  <a:cxn ang="0">
                    <a:pos x="192" y="185"/>
                  </a:cxn>
                  <a:cxn ang="0">
                    <a:pos x="203" y="158"/>
                  </a:cxn>
                  <a:cxn ang="0">
                    <a:pos x="212" y="126"/>
                  </a:cxn>
                  <a:cxn ang="0">
                    <a:pos x="216" y="90"/>
                  </a:cxn>
                  <a:cxn ang="0">
                    <a:pos x="212" y="57"/>
                  </a:cxn>
                  <a:cxn ang="0">
                    <a:pos x="197" y="27"/>
                  </a:cxn>
                  <a:cxn ang="0">
                    <a:pos x="165" y="7"/>
                  </a:cxn>
                  <a:cxn ang="0">
                    <a:pos x="114" y="0"/>
                  </a:cxn>
                </a:cxnLst>
                <a:rect l="0" t="0" r="r" b="b"/>
                <a:pathLst>
                  <a:path w="296" h="392">
                    <a:moveTo>
                      <a:pt x="114" y="0"/>
                    </a:moveTo>
                    <a:lnTo>
                      <a:pt x="93" y="4"/>
                    </a:lnTo>
                    <a:lnTo>
                      <a:pt x="69" y="12"/>
                    </a:lnTo>
                    <a:lnTo>
                      <a:pt x="45" y="24"/>
                    </a:lnTo>
                    <a:lnTo>
                      <a:pt x="24" y="43"/>
                    </a:lnTo>
                    <a:lnTo>
                      <a:pt x="8" y="67"/>
                    </a:lnTo>
                    <a:lnTo>
                      <a:pt x="0" y="97"/>
                    </a:lnTo>
                    <a:lnTo>
                      <a:pt x="3" y="132"/>
                    </a:lnTo>
                    <a:lnTo>
                      <a:pt x="20" y="172"/>
                    </a:lnTo>
                    <a:lnTo>
                      <a:pt x="40" y="210"/>
                    </a:lnTo>
                    <a:lnTo>
                      <a:pt x="57" y="239"/>
                    </a:lnTo>
                    <a:lnTo>
                      <a:pt x="70" y="259"/>
                    </a:lnTo>
                    <a:lnTo>
                      <a:pt x="81" y="273"/>
                    </a:lnTo>
                    <a:lnTo>
                      <a:pt x="89" y="282"/>
                    </a:lnTo>
                    <a:lnTo>
                      <a:pt x="94" y="289"/>
                    </a:lnTo>
                    <a:lnTo>
                      <a:pt x="99" y="294"/>
                    </a:lnTo>
                    <a:lnTo>
                      <a:pt x="104" y="299"/>
                    </a:lnTo>
                    <a:lnTo>
                      <a:pt x="108" y="305"/>
                    </a:lnTo>
                    <a:lnTo>
                      <a:pt x="112" y="312"/>
                    </a:lnTo>
                    <a:lnTo>
                      <a:pt x="116" y="320"/>
                    </a:lnTo>
                    <a:lnTo>
                      <a:pt x="121" y="330"/>
                    </a:lnTo>
                    <a:lnTo>
                      <a:pt x="125" y="338"/>
                    </a:lnTo>
                    <a:lnTo>
                      <a:pt x="133" y="346"/>
                    </a:lnTo>
                    <a:lnTo>
                      <a:pt x="143" y="353"/>
                    </a:lnTo>
                    <a:lnTo>
                      <a:pt x="154" y="357"/>
                    </a:lnTo>
                    <a:lnTo>
                      <a:pt x="166" y="361"/>
                    </a:lnTo>
                    <a:lnTo>
                      <a:pt x="176" y="363"/>
                    </a:lnTo>
                    <a:lnTo>
                      <a:pt x="184" y="365"/>
                    </a:lnTo>
                    <a:lnTo>
                      <a:pt x="192" y="368"/>
                    </a:lnTo>
                    <a:lnTo>
                      <a:pt x="201" y="370"/>
                    </a:lnTo>
                    <a:lnTo>
                      <a:pt x="213" y="375"/>
                    </a:lnTo>
                    <a:lnTo>
                      <a:pt x="228" y="380"/>
                    </a:lnTo>
                    <a:lnTo>
                      <a:pt x="246" y="388"/>
                    </a:lnTo>
                    <a:lnTo>
                      <a:pt x="265" y="392"/>
                    </a:lnTo>
                    <a:lnTo>
                      <a:pt x="280" y="385"/>
                    </a:lnTo>
                    <a:lnTo>
                      <a:pt x="290" y="371"/>
                    </a:lnTo>
                    <a:lnTo>
                      <a:pt x="296" y="353"/>
                    </a:lnTo>
                    <a:lnTo>
                      <a:pt x="296" y="333"/>
                    </a:lnTo>
                    <a:lnTo>
                      <a:pt x="290" y="313"/>
                    </a:lnTo>
                    <a:lnTo>
                      <a:pt x="277" y="297"/>
                    </a:lnTo>
                    <a:lnTo>
                      <a:pt x="258" y="288"/>
                    </a:lnTo>
                    <a:lnTo>
                      <a:pt x="238" y="284"/>
                    </a:lnTo>
                    <a:lnTo>
                      <a:pt x="223" y="279"/>
                    </a:lnTo>
                    <a:lnTo>
                      <a:pt x="214" y="275"/>
                    </a:lnTo>
                    <a:lnTo>
                      <a:pt x="208" y="272"/>
                    </a:lnTo>
                    <a:lnTo>
                      <a:pt x="205" y="269"/>
                    </a:lnTo>
                    <a:lnTo>
                      <a:pt x="203" y="266"/>
                    </a:lnTo>
                    <a:lnTo>
                      <a:pt x="201" y="264"/>
                    </a:lnTo>
                    <a:lnTo>
                      <a:pt x="200" y="261"/>
                    </a:lnTo>
                    <a:lnTo>
                      <a:pt x="193" y="251"/>
                    </a:lnTo>
                    <a:lnTo>
                      <a:pt x="185" y="235"/>
                    </a:lnTo>
                    <a:lnTo>
                      <a:pt x="182" y="218"/>
                    </a:lnTo>
                    <a:lnTo>
                      <a:pt x="185" y="199"/>
                    </a:lnTo>
                    <a:lnTo>
                      <a:pt x="192" y="185"/>
                    </a:lnTo>
                    <a:lnTo>
                      <a:pt x="203" y="158"/>
                    </a:lnTo>
                    <a:lnTo>
                      <a:pt x="212" y="126"/>
                    </a:lnTo>
                    <a:lnTo>
                      <a:pt x="216" y="90"/>
                    </a:lnTo>
                    <a:lnTo>
                      <a:pt x="212" y="57"/>
                    </a:lnTo>
                    <a:lnTo>
                      <a:pt x="197" y="27"/>
                    </a:lnTo>
                    <a:lnTo>
                      <a:pt x="165" y="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8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52" name="Freeform 456">
                <a:extLst>
                  <a:ext uri="{FF2B5EF4-FFF2-40B4-BE49-F238E27FC236}">
                    <a16:creationId xmlns:a16="http://schemas.microsoft.com/office/drawing/2014/main" id="{86F9EE74-72FF-4CF7-BB1C-283232500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3877"/>
                <a:ext cx="203" cy="238"/>
              </a:xfrm>
              <a:custGeom>
                <a:avLst/>
                <a:gdLst/>
                <a:ahLst/>
                <a:cxnLst>
                  <a:cxn ang="0">
                    <a:pos x="355" y="192"/>
                  </a:cxn>
                  <a:cxn ang="0">
                    <a:pos x="390" y="151"/>
                  </a:cxn>
                  <a:cxn ang="0">
                    <a:pos x="401" y="90"/>
                  </a:cxn>
                  <a:cxn ang="0">
                    <a:pos x="365" y="31"/>
                  </a:cxn>
                  <a:cxn ang="0">
                    <a:pos x="310" y="10"/>
                  </a:cxn>
                  <a:cxn ang="0">
                    <a:pos x="268" y="4"/>
                  </a:cxn>
                  <a:cxn ang="0">
                    <a:pos x="211" y="0"/>
                  </a:cxn>
                  <a:cxn ang="0">
                    <a:pos x="146" y="3"/>
                  </a:cxn>
                  <a:cxn ang="0">
                    <a:pos x="84" y="17"/>
                  </a:cxn>
                  <a:cxn ang="0">
                    <a:pos x="33" y="43"/>
                  </a:cxn>
                  <a:cxn ang="0">
                    <a:pos x="5" y="87"/>
                  </a:cxn>
                  <a:cxn ang="0">
                    <a:pos x="5" y="151"/>
                  </a:cxn>
                  <a:cxn ang="0">
                    <a:pos x="25" y="205"/>
                  </a:cxn>
                  <a:cxn ang="0">
                    <a:pos x="47" y="233"/>
                  </a:cxn>
                  <a:cxn ang="0">
                    <a:pos x="71" y="258"/>
                  </a:cxn>
                  <a:cxn ang="0">
                    <a:pos x="91" y="279"/>
                  </a:cxn>
                  <a:cxn ang="0">
                    <a:pos x="101" y="304"/>
                  </a:cxn>
                  <a:cxn ang="0">
                    <a:pos x="109" y="352"/>
                  </a:cxn>
                  <a:cxn ang="0">
                    <a:pos x="128" y="377"/>
                  </a:cxn>
                  <a:cxn ang="0">
                    <a:pos x="153" y="400"/>
                  </a:cxn>
                  <a:cxn ang="0">
                    <a:pos x="181" y="428"/>
                  </a:cxn>
                  <a:cxn ang="0">
                    <a:pos x="204" y="452"/>
                  </a:cxn>
                  <a:cxn ang="0">
                    <a:pos x="228" y="473"/>
                  </a:cxn>
                  <a:cxn ang="0">
                    <a:pos x="264" y="471"/>
                  </a:cxn>
                  <a:cxn ang="0">
                    <a:pos x="288" y="446"/>
                  </a:cxn>
                  <a:cxn ang="0">
                    <a:pos x="289" y="408"/>
                  </a:cxn>
                  <a:cxn ang="0">
                    <a:pos x="262" y="372"/>
                  </a:cxn>
                  <a:cxn ang="0">
                    <a:pos x="245" y="353"/>
                  </a:cxn>
                  <a:cxn ang="0">
                    <a:pos x="238" y="342"/>
                  </a:cxn>
                  <a:cxn ang="0">
                    <a:pos x="237" y="340"/>
                  </a:cxn>
                  <a:cxn ang="0">
                    <a:pos x="236" y="334"/>
                  </a:cxn>
                  <a:cxn ang="0">
                    <a:pos x="234" y="304"/>
                  </a:cxn>
                  <a:cxn ang="0">
                    <a:pos x="250" y="285"/>
                  </a:cxn>
                  <a:cxn ang="0">
                    <a:pos x="276" y="260"/>
                  </a:cxn>
                  <a:cxn ang="0">
                    <a:pos x="307" y="228"/>
                  </a:cxn>
                  <a:cxn ang="0">
                    <a:pos x="329" y="203"/>
                  </a:cxn>
                </a:cxnLst>
                <a:rect l="0" t="0" r="r" b="b"/>
                <a:pathLst>
                  <a:path w="401" h="476">
                    <a:moveTo>
                      <a:pt x="334" y="195"/>
                    </a:moveTo>
                    <a:lnTo>
                      <a:pt x="355" y="192"/>
                    </a:lnTo>
                    <a:lnTo>
                      <a:pt x="374" y="175"/>
                    </a:lnTo>
                    <a:lnTo>
                      <a:pt x="390" y="151"/>
                    </a:lnTo>
                    <a:lnTo>
                      <a:pt x="401" y="121"/>
                    </a:lnTo>
                    <a:lnTo>
                      <a:pt x="401" y="90"/>
                    </a:lnTo>
                    <a:lnTo>
                      <a:pt x="390" y="59"/>
                    </a:lnTo>
                    <a:lnTo>
                      <a:pt x="365" y="31"/>
                    </a:lnTo>
                    <a:lnTo>
                      <a:pt x="322" y="12"/>
                    </a:lnTo>
                    <a:lnTo>
                      <a:pt x="310" y="10"/>
                    </a:lnTo>
                    <a:lnTo>
                      <a:pt x="291" y="6"/>
                    </a:lnTo>
                    <a:lnTo>
                      <a:pt x="268" y="4"/>
                    </a:lnTo>
                    <a:lnTo>
                      <a:pt x="241" y="2"/>
                    </a:lnTo>
                    <a:lnTo>
                      <a:pt x="211" y="0"/>
                    </a:lnTo>
                    <a:lnTo>
                      <a:pt x="178" y="0"/>
                    </a:lnTo>
                    <a:lnTo>
                      <a:pt x="146" y="3"/>
                    </a:lnTo>
                    <a:lnTo>
                      <a:pt x="114" y="8"/>
                    </a:lnTo>
                    <a:lnTo>
                      <a:pt x="84" y="17"/>
                    </a:lnTo>
                    <a:lnTo>
                      <a:pt x="56" y="27"/>
                    </a:lnTo>
                    <a:lnTo>
                      <a:pt x="33" y="43"/>
                    </a:lnTo>
                    <a:lnTo>
                      <a:pt x="16" y="63"/>
                    </a:lnTo>
                    <a:lnTo>
                      <a:pt x="5" y="87"/>
                    </a:lnTo>
                    <a:lnTo>
                      <a:pt x="0" y="116"/>
                    </a:lnTo>
                    <a:lnTo>
                      <a:pt x="5" y="151"/>
                    </a:lnTo>
                    <a:lnTo>
                      <a:pt x="18" y="193"/>
                    </a:lnTo>
                    <a:lnTo>
                      <a:pt x="25" y="205"/>
                    </a:lnTo>
                    <a:lnTo>
                      <a:pt x="36" y="219"/>
                    </a:lnTo>
                    <a:lnTo>
                      <a:pt x="47" y="233"/>
                    </a:lnTo>
                    <a:lnTo>
                      <a:pt x="60" y="246"/>
                    </a:lnTo>
                    <a:lnTo>
                      <a:pt x="71" y="258"/>
                    </a:lnTo>
                    <a:lnTo>
                      <a:pt x="83" y="270"/>
                    </a:lnTo>
                    <a:lnTo>
                      <a:pt x="91" y="279"/>
                    </a:lnTo>
                    <a:lnTo>
                      <a:pt x="97" y="287"/>
                    </a:lnTo>
                    <a:lnTo>
                      <a:pt x="101" y="304"/>
                    </a:lnTo>
                    <a:lnTo>
                      <a:pt x="104" y="329"/>
                    </a:lnTo>
                    <a:lnTo>
                      <a:pt x="109" y="352"/>
                    </a:lnTo>
                    <a:lnTo>
                      <a:pt x="120" y="369"/>
                    </a:lnTo>
                    <a:lnTo>
                      <a:pt x="128" y="377"/>
                    </a:lnTo>
                    <a:lnTo>
                      <a:pt x="139" y="387"/>
                    </a:lnTo>
                    <a:lnTo>
                      <a:pt x="153" y="400"/>
                    </a:lnTo>
                    <a:lnTo>
                      <a:pt x="167" y="414"/>
                    </a:lnTo>
                    <a:lnTo>
                      <a:pt x="181" y="428"/>
                    </a:lnTo>
                    <a:lnTo>
                      <a:pt x="193" y="440"/>
                    </a:lnTo>
                    <a:lnTo>
                      <a:pt x="204" y="452"/>
                    </a:lnTo>
                    <a:lnTo>
                      <a:pt x="212" y="460"/>
                    </a:lnTo>
                    <a:lnTo>
                      <a:pt x="228" y="473"/>
                    </a:lnTo>
                    <a:lnTo>
                      <a:pt x="246" y="476"/>
                    </a:lnTo>
                    <a:lnTo>
                      <a:pt x="264" y="471"/>
                    </a:lnTo>
                    <a:lnTo>
                      <a:pt x="277" y="461"/>
                    </a:lnTo>
                    <a:lnTo>
                      <a:pt x="288" y="446"/>
                    </a:lnTo>
                    <a:lnTo>
                      <a:pt x="292" y="428"/>
                    </a:lnTo>
                    <a:lnTo>
                      <a:pt x="289" y="408"/>
                    </a:lnTo>
                    <a:lnTo>
                      <a:pt x="276" y="388"/>
                    </a:lnTo>
                    <a:lnTo>
                      <a:pt x="262" y="372"/>
                    </a:lnTo>
                    <a:lnTo>
                      <a:pt x="252" y="361"/>
                    </a:lnTo>
                    <a:lnTo>
                      <a:pt x="245" y="353"/>
                    </a:lnTo>
                    <a:lnTo>
                      <a:pt x="241" y="347"/>
                    </a:lnTo>
                    <a:lnTo>
                      <a:pt x="238" y="342"/>
                    </a:lnTo>
                    <a:lnTo>
                      <a:pt x="237" y="341"/>
                    </a:lnTo>
                    <a:lnTo>
                      <a:pt x="237" y="340"/>
                    </a:lnTo>
                    <a:lnTo>
                      <a:pt x="237" y="340"/>
                    </a:lnTo>
                    <a:lnTo>
                      <a:pt x="236" y="334"/>
                    </a:lnTo>
                    <a:lnTo>
                      <a:pt x="233" y="321"/>
                    </a:lnTo>
                    <a:lnTo>
                      <a:pt x="234" y="304"/>
                    </a:lnTo>
                    <a:lnTo>
                      <a:pt x="241" y="292"/>
                    </a:lnTo>
                    <a:lnTo>
                      <a:pt x="250" y="285"/>
                    </a:lnTo>
                    <a:lnTo>
                      <a:pt x="261" y="273"/>
                    </a:lnTo>
                    <a:lnTo>
                      <a:pt x="276" y="260"/>
                    </a:lnTo>
                    <a:lnTo>
                      <a:pt x="292" y="245"/>
                    </a:lnTo>
                    <a:lnTo>
                      <a:pt x="307" y="228"/>
                    </a:lnTo>
                    <a:lnTo>
                      <a:pt x="320" y="215"/>
                    </a:lnTo>
                    <a:lnTo>
                      <a:pt x="329" y="203"/>
                    </a:lnTo>
                    <a:lnTo>
                      <a:pt x="334" y="195"/>
                    </a:lnTo>
                    <a:close/>
                  </a:path>
                </a:pathLst>
              </a:custGeom>
              <a:solidFill>
                <a:srgbClr val="A8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53" name="Freeform 457">
                <a:extLst>
                  <a:ext uri="{FF2B5EF4-FFF2-40B4-BE49-F238E27FC236}">
                    <a16:creationId xmlns:a16="http://schemas.microsoft.com/office/drawing/2014/main" id="{41A20F9B-BF15-4555-882C-9B2606771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3904"/>
                <a:ext cx="60" cy="43"/>
              </a:xfrm>
              <a:custGeom>
                <a:avLst/>
                <a:gdLst/>
                <a:ahLst/>
                <a:cxnLst>
                  <a:cxn ang="0">
                    <a:pos x="118" y="29"/>
                  </a:cxn>
                  <a:cxn ang="0">
                    <a:pos x="104" y="28"/>
                  </a:cxn>
                  <a:cxn ang="0">
                    <a:pos x="89" y="27"/>
                  </a:cxn>
                  <a:cxn ang="0">
                    <a:pos x="75" y="25"/>
                  </a:cxn>
                  <a:cxn ang="0">
                    <a:pos x="61" y="21"/>
                  </a:cxn>
                  <a:cxn ang="0">
                    <a:pos x="48" y="18"/>
                  </a:cxn>
                  <a:cxn ang="0">
                    <a:pos x="34" y="13"/>
                  </a:cxn>
                  <a:cxn ang="0">
                    <a:pos x="21" y="6"/>
                  </a:cxn>
                  <a:cxn ang="0">
                    <a:pos x="8" y="0"/>
                  </a:cxn>
                  <a:cxn ang="0">
                    <a:pos x="6" y="18"/>
                  </a:cxn>
                  <a:cxn ang="0">
                    <a:pos x="2" y="38"/>
                  </a:cxn>
                  <a:cxn ang="0">
                    <a:pos x="0" y="53"/>
                  </a:cxn>
                  <a:cxn ang="0">
                    <a:pos x="8" y="62"/>
                  </a:cxn>
                  <a:cxn ang="0">
                    <a:pos x="16" y="65"/>
                  </a:cxn>
                  <a:cxn ang="0">
                    <a:pos x="28" y="69"/>
                  </a:cxn>
                  <a:cxn ang="0">
                    <a:pos x="41" y="72"/>
                  </a:cxn>
                  <a:cxn ang="0">
                    <a:pos x="54" y="76"/>
                  </a:cxn>
                  <a:cxn ang="0">
                    <a:pos x="67" y="79"/>
                  </a:cxn>
                  <a:cxn ang="0">
                    <a:pos x="80" y="81"/>
                  </a:cxn>
                  <a:cxn ang="0">
                    <a:pos x="90" y="84"/>
                  </a:cxn>
                  <a:cxn ang="0">
                    <a:pos x="97" y="85"/>
                  </a:cxn>
                  <a:cxn ang="0">
                    <a:pos x="106" y="86"/>
                  </a:cxn>
                  <a:cxn ang="0">
                    <a:pos x="114" y="84"/>
                  </a:cxn>
                  <a:cxn ang="0">
                    <a:pos x="119" y="80"/>
                  </a:cxn>
                  <a:cxn ang="0">
                    <a:pos x="120" y="73"/>
                  </a:cxn>
                  <a:cxn ang="0">
                    <a:pos x="120" y="62"/>
                  </a:cxn>
                  <a:cxn ang="0">
                    <a:pos x="119" y="47"/>
                  </a:cxn>
                  <a:cxn ang="0">
                    <a:pos x="118" y="35"/>
                  </a:cxn>
                  <a:cxn ang="0">
                    <a:pos x="118" y="29"/>
                  </a:cxn>
                </a:cxnLst>
                <a:rect l="0" t="0" r="r" b="b"/>
                <a:pathLst>
                  <a:path w="120" h="86">
                    <a:moveTo>
                      <a:pt x="118" y="29"/>
                    </a:moveTo>
                    <a:lnTo>
                      <a:pt x="104" y="28"/>
                    </a:lnTo>
                    <a:lnTo>
                      <a:pt x="89" y="27"/>
                    </a:lnTo>
                    <a:lnTo>
                      <a:pt x="75" y="25"/>
                    </a:lnTo>
                    <a:lnTo>
                      <a:pt x="61" y="21"/>
                    </a:lnTo>
                    <a:lnTo>
                      <a:pt x="48" y="18"/>
                    </a:lnTo>
                    <a:lnTo>
                      <a:pt x="34" y="13"/>
                    </a:lnTo>
                    <a:lnTo>
                      <a:pt x="21" y="6"/>
                    </a:lnTo>
                    <a:lnTo>
                      <a:pt x="8" y="0"/>
                    </a:lnTo>
                    <a:lnTo>
                      <a:pt x="6" y="18"/>
                    </a:lnTo>
                    <a:lnTo>
                      <a:pt x="2" y="38"/>
                    </a:lnTo>
                    <a:lnTo>
                      <a:pt x="0" y="53"/>
                    </a:lnTo>
                    <a:lnTo>
                      <a:pt x="8" y="62"/>
                    </a:lnTo>
                    <a:lnTo>
                      <a:pt x="16" y="65"/>
                    </a:lnTo>
                    <a:lnTo>
                      <a:pt x="28" y="69"/>
                    </a:lnTo>
                    <a:lnTo>
                      <a:pt x="41" y="72"/>
                    </a:lnTo>
                    <a:lnTo>
                      <a:pt x="54" y="76"/>
                    </a:lnTo>
                    <a:lnTo>
                      <a:pt x="67" y="79"/>
                    </a:lnTo>
                    <a:lnTo>
                      <a:pt x="80" y="81"/>
                    </a:lnTo>
                    <a:lnTo>
                      <a:pt x="90" y="84"/>
                    </a:lnTo>
                    <a:lnTo>
                      <a:pt x="97" y="85"/>
                    </a:lnTo>
                    <a:lnTo>
                      <a:pt x="106" y="86"/>
                    </a:lnTo>
                    <a:lnTo>
                      <a:pt x="114" y="84"/>
                    </a:lnTo>
                    <a:lnTo>
                      <a:pt x="119" y="80"/>
                    </a:lnTo>
                    <a:lnTo>
                      <a:pt x="120" y="73"/>
                    </a:lnTo>
                    <a:lnTo>
                      <a:pt x="120" y="62"/>
                    </a:lnTo>
                    <a:lnTo>
                      <a:pt x="119" y="47"/>
                    </a:lnTo>
                    <a:lnTo>
                      <a:pt x="118" y="35"/>
                    </a:lnTo>
                    <a:lnTo>
                      <a:pt x="118" y="29"/>
                    </a:lnTo>
                    <a:close/>
                  </a:path>
                </a:pathLst>
              </a:custGeom>
              <a:solidFill>
                <a:srgbClr val="FFCE3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54" name="Freeform 458">
                <a:extLst>
                  <a:ext uri="{FF2B5EF4-FFF2-40B4-BE49-F238E27FC236}">
                    <a16:creationId xmlns:a16="http://schemas.microsoft.com/office/drawing/2014/main" id="{82F5ED28-D3F8-4E6C-B329-20E9B6D36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3883"/>
                <a:ext cx="155" cy="59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16" y="70"/>
                  </a:cxn>
                  <a:cxn ang="0">
                    <a:pos x="33" y="70"/>
                  </a:cxn>
                  <a:cxn ang="0">
                    <a:pos x="49" y="69"/>
                  </a:cxn>
                  <a:cxn ang="0">
                    <a:pos x="64" y="67"/>
                  </a:cxn>
                  <a:cxn ang="0">
                    <a:pos x="80" y="65"/>
                  </a:cxn>
                  <a:cxn ang="0">
                    <a:pos x="94" y="62"/>
                  </a:cxn>
                  <a:cxn ang="0">
                    <a:pos x="109" y="59"/>
                  </a:cxn>
                  <a:cxn ang="0">
                    <a:pos x="122" y="55"/>
                  </a:cxn>
                  <a:cxn ang="0">
                    <a:pos x="134" y="52"/>
                  </a:cxn>
                  <a:cxn ang="0">
                    <a:pos x="146" y="49"/>
                  </a:cxn>
                  <a:cxn ang="0">
                    <a:pos x="156" y="45"/>
                  </a:cxn>
                  <a:cxn ang="0">
                    <a:pos x="164" y="42"/>
                  </a:cxn>
                  <a:cxn ang="0">
                    <a:pos x="172" y="38"/>
                  </a:cxn>
                  <a:cxn ang="0">
                    <a:pos x="178" y="36"/>
                  </a:cxn>
                  <a:cxn ang="0">
                    <a:pos x="183" y="34"/>
                  </a:cxn>
                  <a:cxn ang="0">
                    <a:pos x="186" y="31"/>
                  </a:cxn>
                  <a:cxn ang="0">
                    <a:pos x="200" y="34"/>
                  </a:cxn>
                  <a:cxn ang="0">
                    <a:pos x="215" y="34"/>
                  </a:cxn>
                  <a:cxn ang="0">
                    <a:pos x="233" y="31"/>
                  </a:cxn>
                  <a:cxn ang="0">
                    <a:pos x="251" y="27"/>
                  </a:cxn>
                  <a:cxn ang="0">
                    <a:pos x="268" y="21"/>
                  </a:cxn>
                  <a:cxn ang="0">
                    <a:pos x="284" y="14"/>
                  </a:cxn>
                  <a:cxn ang="0">
                    <a:pos x="297" y="7"/>
                  </a:cxn>
                  <a:cxn ang="0">
                    <a:pos x="306" y="0"/>
                  </a:cxn>
                  <a:cxn ang="0">
                    <a:pos x="307" y="6"/>
                  </a:cxn>
                  <a:cxn ang="0">
                    <a:pos x="308" y="17"/>
                  </a:cxn>
                  <a:cxn ang="0">
                    <a:pos x="309" y="32"/>
                  </a:cxn>
                  <a:cxn ang="0">
                    <a:pos x="308" y="43"/>
                  </a:cxn>
                  <a:cxn ang="0">
                    <a:pos x="298" y="52"/>
                  </a:cxn>
                  <a:cxn ang="0">
                    <a:pos x="284" y="60"/>
                  </a:cxn>
                  <a:cxn ang="0">
                    <a:pos x="267" y="67"/>
                  </a:cxn>
                  <a:cxn ang="0">
                    <a:pos x="246" y="75"/>
                  </a:cxn>
                  <a:cxn ang="0">
                    <a:pos x="224" y="82"/>
                  </a:cxn>
                  <a:cxn ang="0">
                    <a:pos x="200" y="88"/>
                  </a:cxn>
                  <a:cxn ang="0">
                    <a:pos x="175" y="94"/>
                  </a:cxn>
                  <a:cxn ang="0">
                    <a:pos x="149" y="98"/>
                  </a:cxn>
                  <a:cxn ang="0">
                    <a:pos x="124" y="103"/>
                  </a:cxn>
                  <a:cxn ang="0">
                    <a:pos x="100" y="106"/>
                  </a:cxn>
                  <a:cxn ang="0">
                    <a:pos x="76" y="110"/>
                  </a:cxn>
                  <a:cxn ang="0">
                    <a:pos x="55" y="112"/>
                  </a:cxn>
                  <a:cxn ang="0">
                    <a:pos x="37" y="114"/>
                  </a:cxn>
                  <a:cxn ang="0">
                    <a:pos x="22" y="114"/>
                  </a:cxn>
                  <a:cxn ang="0">
                    <a:pos x="9" y="115"/>
                  </a:cxn>
                  <a:cxn ang="0">
                    <a:pos x="2" y="114"/>
                  </a:cxn>
                  <a:cxn ang="0">
                    <a:pos x="2" y="103"/>
                  </a:cxn>
                  <a:cxn ang="0">
                    <a:pos x="1" y="88"/>
                  </a:cxn>
                  <a:cxn ang="0">
                    <a:pos x="0" y="76"/>
                  </a:cxn>
                  <a:cxn ang="0">
                    <a:pos x="0" y="70"/>
                  </a:cxn>
                </a:cxnLst>
                <a:rect l="0" t="0" r="r" b="b"/>
                <a:pathLst>
                  <a:path w="309" h="115">
                    <a:moveTo>
                      <a:pt x="0" y="70"/>
                    </a:moveTo>
                    <a:lnTo>
                      <a:pt x="16" y="70"/>
                    </a:lnTo>
                    <a:lnTo>
                      <a:pt x="33" y="70"/>
                    </a:lnTo>
                    <a:lnTo>
                      <a:pt x="49" y="69"/>
                    </a:lnTo>
                    <a:lnTo>
                      <a:pt x="64" y="67"/>
                    </a:lnTo>
                    <a:lnTo>
                      <a:pt x="80" y="65"/>
                    </a:lnTo>
                    <a:lnTo>
                      <a:pt x="94" y="62"/>
                    </a:lnTo>
                    <a:lnTo>
                      <a:pt x="109" y="59"/>
                    </a:lnTo>
                    <a:lnTo>
                      <a:pt x="122" y="55"/>
                    </a:lnTo>
                    <a:lnTo>
                      <a:pt x="134" y="52"/>
                    </a:lnTo>
                    <a:lnTo>
                      <a:pt x="146" y="49"/>
                    </a:lnTo>
                    <a:lnTo>
                      <a:pt x="156" y="45"/>
                    </a:lnTo>
                    <a:lnTo>
                      <a:pt x="164" y="42"/>
                    </a:lnTo>
                    <a:lnTo>
                      <a:pt x="172" y="38"/>
                    </a:lnTo>
                    <a:lnTo>
                      <a:pt x="178" y="36"/>
                    </a:lnTo>
                    <a:lnTo>
                      <a:pt x="183" y="34"/>
                    </a:lnTo>
                    <a:lnTo>
                      <a:pt x="186" y="31"/>
                    </a:lnTo>
                    <a:lnTo>
                      <a:pt x="200" y="34"/>
                    </a:lnTo>
                    <a:lnTo>
                      <a:pt x="215" y="34"/>
                    </a:lnTo>
                    <a:lnTo>
                      <a:pt x="233" y="31"/>
                    </a:lnTo>
                    <a:lnTo>
                      <a:pt x="251" y="27"/>
                    </a:lnTo>
                    <a:lnTo>
                      <a:pt x="268" y="21"/>
                    </a:lnTo>
                    <a:lnTo>
                      <a:pt x="284" y="14"/>
                    </a:lnTo>
                    <a:lnTo>
                      <a:pt x="297" y="7"/>
                    </a:lnTo>
                    <a:lnTo>
                      <a:pt x="306" y="0"/>
                    </a:lnTo>
                    <a:lnTo>
                      <a:pt x="307" y="6"/>
                    </a:lnTo>
                    <a:lnTo>
                      <a:pt x="308" y="17"/>
                    </a:lnTo>
                    <a:lnTo>
                      <a:pt x="309" y="32"/>
                    </a:lnTo>
                    <a:lnTo>
                      <a:pt x="308" y="43"/>
                    </a:lnTo>
                    <a:lnTo>
                      <a:pt x="298" y="52"/>
                    </a:lnTo>
                    <a:lnTo>
                      <a:pt x="284" y="60"/>
                    </a:lnTo>
                    <a:lnTo>
                      <a:pt x="267" y="67"/>
                    </a:lnTo>
                    <a:lnTo>
                      <a:pt x="246" y="75"/>
                    </a:lnTo>
                    <a:lnTo>
                      <a:pt x="224" y="82"/>
                    </a:lnTo>
                    <a:lnTo>
                      <a:pt x="200" y="88"/>
                    </a:lnTo>
                    <a:lnTo>
                      <a:pt x="175" y="94"/>
                    </a:lnTo>
                    <a:lnTo>
                      <a:pt x="149" y="98"/>
                    </a:lnTo>
                    <a:lnTo>
                      <a:pt x="124" y="103"/>
                    </a:lnTo>
                    <a:lnTo>
                      <a:pt x="100" y="106"/>
                    </a:lnTo>
                    <a:lnTo>
                      <a:pt x="76" y="110"/>
                    </a:lnTo>
                    <a:lnTo>
                      <a:pt x="55" y="112"/>
                    </a:lnTo>
                    <a:lnTo>
                      <a:pt x="37" y="114"/>
                    </a:lnTo>
                    <a:lnTo>
                      <a:pt x="22" y="114"/>
                    </a:lnTo>
                    <a:lnTo>
                      <a:pt x="9" y="115"/>
                    </a:lnTo>
                    <a:lnTo>
                      <a:pt x="2" y="114"/>
                    </a:lnTo>
                    <a:lnTo>
                      <a:pt x="2" y="103"/>
                    </a:lnTo>
                    <a:lnTo>
                      <a:pt x="1" y="88"/>
                    </a:lnTo>
                    <a:lnTo>
                      <a:pt x="0" y="76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D3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55" name="Freeform 459">
                <a:extLst>
                  <a:ext uri="{FF2B5EF4-FFF2-40B4-BE49-F238E27FC236}">
                    <a16:creationId xmlns:a16="http://schemas.microsoft.com/office/drawing/2014/main" id="{11943F2B-B13B-48C2-9BF1-63DD9B626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6" y="3684"/>
                <a:ext cx="250" cy="235"/>
              </a:xfrm>
              <a:custGeom>
                <a:avLst/>
                <a:gdLst/>
                <a:ahLst/>
                <a:cxnLst>
                  <a:cxn ang="0">
                    <a:pos x="489" y="389"/>
                  </a:cxn>
                  <a:cxn ang="0">
                    <a:pos x="498" y="351"/>
                  </a:cxn>
                  <a:cxn ang="0">
                    <a:pos x="490" y="308"/>
                  </a:cxn>
                  <a:cxn ang="0">
                    <a:pos x="473" y="271"/>
                  </a:cxn>
                  <a:cxn ang="0">
                    <a:pos x="465" y="249"/>
                  </a:cxn>
                  <a:cxn ang="0">
                    <a:pos x="466" y="216"/>
                  </a:cxn>
                  <a:cxn ang="0">
                    <a:pos x="464" y="174"/>
                  </a:cxn>
                  <a:cxn ang="0">
                    <a:pos x="454" y="128"/>
                  </a:cxn>
                  <a:cxn ang="0">
                    <a:pos x="435" y="82"/>
                  </a:cxn>
                  <a:cxn ang="0">
                    <a:pos x="405" y="43"/>
                  </a:cxn>
                  <a:cxn ang="0">
                    <a:pos x="358" y="14"/>
                  </a:cxn>
                  <a:cxn ang="0">
                    <a:pos x="294" y="0"/>
                  </a:cxn>
                  <a:cxn ang="0">
                    <a:pos x="214" y="7"/>
                  </a:cxn>
                  <a:cxn ang="0">
                    <a:pos x="151" y="27"/>
                  </a:cxn>
                  <a:cxn ang="0">
                    <a:pos x="106" y="57"/>
                  </a:cxn>
                  <a:cxn ang="0">
                    <a:pos x="76" y="93"/>
                  </a:cxn>
                  <a:cxn ang="0">
                    <a:pos x="60" y="130"/>
                  </a:cxn>
                  <a:cxn ang="0">
                    <a:pos x="52" y="167"/>
                  </a:cxn>
                  <a:cxn ang="0">
                    <a:pos x="49" y="197"/>
                  </a:cxn>
                  <a:cxn ang="0">
                    <a:pos x="50" y="217"/>
                  </a:cxn>
                  <a:cxn ang="0">
                    <a:pos x="40" y="236"/>
                  </a:cxn>
                  <a:cxn ang="0">
                    <a:pos x="14" y="285"/>
                  </a:cxn>
                  <a:cxn ang="0">
                    <a:pos x="0" y="349"/>
                  </a:cxn>
                  <a:cxn ang="0">
                    <a:pos x="25" y="415"/>
                  </a:cxn>
                  <a:cxn ang="0">
                    <a:pos x="71" y="450"/>
                  </a:cxn>
                  <a:cxn ang="0">
                    <a:pos x="98" y="462"/>
                  </a:cxn>
                  <a:cxn ang="0">
                    <a:pos x="125" y="469"/>
                  </a:cxn>
                  <a:cxn ang="0">
                    <a:pos x="154" y="472"/>
                  </a:cxn>
                  <a:cxn ang="0">
                    <a:pos x="184" y="473"/>
                  </a:cxn>
                  <a:cxn ang="0">
                    <a:pos x="217" y="472"/>
                  </a:cxn>
                  <a:cxn ang="0">
                    <a:pos x="248" y="468"/>
                  </a:cxn>
                  <a:cxn ang="0">
                    <a:pos x="277" y="462"/>
                  </a:cxn>
                  <a:cxn ang="0">
                    <a:pos x="302" y="455"/>
                  </a:cxn>
                  <a:cxn ang="0">
                    <a:pos x="324" y="448"/>
                  </a:cxn>
                  <a:cxn ang="0">
                    <a:pos x="340" y="441"/>
                  </a:cxn>
                  <a:cxn ang="0">
                    <a:pos x="351" y="437"/>
                  </a:cxn>
                  <a:cxn ang="0">
                    <a:pos x="368" y="437"/>
                  </a:cxn>
                  <a:cxn ang="0">
                    <a:pos x="401" y="434"/>
                  </a:cxn>
                  <a:cxn ang="0">
                    <a:pos x="436" y="424"/>
                  </a:cxn>
                  <a:cxn ang="0">
                    <a:pos x="465" y="410"/>
                  </a:cxn>
                </a:cxnLst>
                <a:rect l="0" t="0" r="r" b="b"/>
                <a:pathLst>
                  <a:path w="498" h="473">
                    <a:moveTo>
                      <a:pt x="474" y="403"/>
                    </a:moveTo>
                    <a:lnTo>
                      <a:pt x="489" y="389"/>
                    </a:lnTo>
                    <a:lnTo>
                      <a:pt x="496" y="372"/>
                    </a:lnTo>
                    <a:lnTo>
                      <a:pt x="498" y="351"/>
                    </a:lnTo>
                    <a:lnTo>
                      <a:pt x="496" y="328"/>
                    </a:lnTo>
                    <a:lnTo>
                      <a:pt x="490" y="308"/>
                    </a:lnTo>
                    <a:lnTo>
                      <a:pt x="481" y="287"/>
                    </a:lnTo>
                    <a:lnTo>
                      <a:pt x="473" y="271"/>
                    </a:lnTo>
                    <a:lnTo>
                      <a:pt x="464" y="260"/>
                    </a:lnTo>
                    <a:lnTo>
                      <a:pt x="465" y="249"/>
                    </a:lnTo>
                    <a:lnTo>
                      <a:pt x="466" y="234"/>
                    </a:lnTo>
                    <a:lnTo>
                      <a:pt x="466" y="216"/>
                    </a:lnTo>
                    <a:lnTo>
                      <a:pt x="465" y="196"/>
                    </a:lnTo>
                    <a:lnTo>
                      <a:pt x="464" y="174"/>
                    </a:lnTo>
                    <a:lnTo>
                      <a:pt x="460" y="151"/>
                    </a:lnTo>
                    <a:lnTo>
                      <a:pt x="454" y="128"/>
                    </a:lnTo>
                    <a:lnTo>
                      <a:pt x="446" y="105"/>
                    </a:lnTo>
                    <a:lnTo>
                      <a:pt x="435" y="82"/>
                    </a:lnTo>
                    <a:lnTo>
                      <a:pt x="421" y="61"/>
                    </a:lnTo>
                    <a:lnTo>
                      <a:pt x="405" y="43"/>
                    </a:lnTo>
                    <a:lnTo>
                      <a:pt x="383" y="27"/>
                    </a:lnTo>
                    <a:lnTo>
                      <a:pt x="358" y="14"/>
                    </a:lnTo>
                    <a:lnTo>
                      <a:pt x="329" y="5"/>
                    </a:lnTo>
                    <a:lnTo>
                      <a:pt x="294" y="0"/>
                    </a:lnTo>
                    <a:lnTo>
                      <a:pt x="254" y="1"/>
                    </a:lnTo>
                    <a:lnTo>
                      <a:pt x="214" y="7"/>
                    </a:lnTo>
                    <a:lnTo>
                      <a:pt x="179" y="15"/>
                    </a:lnTo>
                    <a:lnTo>
                      <a:pt x="151" y="27"/>
                    </a:lnTo>
                    <a:lnTo>
                      <a:pt x="125" y="40"/>
                    </a:lnTo>
                    <a:lnTo>
                      <a:pt x="106" y="57"/>
                    </a:lnTo>
                    <a:lnTo>
                      <a:pt x="90" y="75"/>
                    </a:lnTo>
                    <a:lnTo>
                      <a:pt x="76" y="93"/>
                    </a:lnTo>
                    <a:lnTo>
                      <a:pt x="66" y="112"/>
                    </a:lnTo>
                    <a:lnTo>
                      <a:pt x="60" y="130"/>
                    </a:lnTo>
                    <a:lnTo>
                      <a:pt x="55" y="149"/>
                    </a:lnTo>
                    <a:lnTo>
                      <a:pt x="52" y="167"/>
                    </a:lnTo>
                    <a:lnTo>
                      <a:pt x="50" y="182"/>
                    </a:lnTo>
                    <a:lnTo>
                      <a:pt x="49" y="197"/>
                    </a:lnTo>
                    <a:lnTo>
                      <a:pt x="49" y="209"/>
                    </a:lnTo>
                    <a:lnTo>
                      <a:pt x="50" y="217"/>
                    </a:lnTo>
                    <a:lnTo>
                      <a:pt x="50" y="222"/>
                    </a:lnTo>
                    <a:lnTo>
                      <a:pt x="40" y="236"/>
                    </a:lnTo>
                    <a:lnTo>
                      <a:pt x="26" y="257"/>
                    </a:lnTo>
                    <a:lnTo>
                      <a:pt x="14" y="285"/>
                    </a:lnTo>
                    <a:lnTo>
                      <a:pt x="3" y="316"/>
                    </a:lnTo>
                    <a:lnTo>
                      <a:pt x="0" y="349"/>
                    </a:lnTo>
                    <a:lnTo>
                      <a:pt x="7" y="382"/>
                    </a:lnTo>
                    <a:lnTo>
                      <a:pt x="25" y="415"/>
                    </a:lnTo>
                    <a:lnTo>
                      <a:pt x="58" y="444"/>
                    </a:lnTo>
                    <a:lnTo>
                      <a:pt x="71" y="450"/>
                    </a:lnTo>
                    <a:lnTo>
                      <a:pt x="84" y="457"/>
                    </a:lnTo>
                    <a:lnTo>
                      <a:pt x="98" y="462"/>
                    </a:lnTo>
                    <a:lnTo>
                      <a:pt x="111" y="465"/>
                    </a:lnTo>
                    <a:lnTo>
                      <a:pt x="125" y="469"/>
                    </a:lnTo>
                    <a:lnTo>
                      <a:pt x="139" y="471"/>
                    </a:lnTo>
                    <a:lnTo>
                      <a:pt x="154" y="472"/>
                    </a:lnTo>
                    <a:lnTo>
                      <a:pt x="168" y="473"/>
                    </a:lnTo>
                    <a:lnTo>
                      <a:pt x="184" y="473"/>
                    </a:lnTo>
                    <a:lnTo>
                      <a:pt x="201" y="473"/>
                    </a:lnTo>
                    <a:lnTo>
                      <a:pt x="217" y="472"/>
                    </a:lnTo>
                    <a:lnTo>
                      <a:pt x="232" y="470"/>
                    </a:lnTo>
                    <a:lnTo>
                      <a:pt x="248" y="468"/>
                    </a:lnTo>
                    <a:lnTo>
                      <a:pt x="262" y="465"/>
                    </a:lnTo>
                    <a:lnTo>
                      <a:pt x="277" y="462"/>
                    </a:lnTo>
                    <a:lnTo>
                      <a:pt x="290" y="458"/>
                    </a:lnTo>
                    <a:lnTo>
                      <a:pt x="302" y="455"/>
                    </a:lnTo>
                    <a:lnTo>
                      <a:pt x="314" y="452"/>
                    </a:lnTo>
                    <a:lnTo>
                      <a:pt x="324" y="448"/>
                    </a:lnTo>
                    <a:lnTo>
                      <a:pt x="332" y="445"/>
                    </a:lnTo>
                    <a:lnTo>
                      <a:pt x="340" y="441"/>
                    </a:lnTo>
                    <a:lnTo>
                      <a:pt x="346" y="439"/>
                    </a:lnTo>
                    <a:lnTo>
                      <a:pt x="351" y="437"/>
                    </a:lnTo>
                    <a:lnTo>
                      <a:pt x="354" y="434"/>
                    </a:lnTo>
                    <a:lnTo>
                      <a:pt x="368" y="437"/>
                    </a:lnTo>
                    <a:lnTo>
                      <a:pt x="383" y="437"/>
                    </a:lnTo>
                    <a:lnTo>
                      <a:pt x="401" y="434"/>
                    </a:lnTo>
                    <a:lnTo>
                      <a:pt x="419" y="430"/>
                    </a:lnTo>
                    <a:lnTo>
                      <a:pt x="436" y="424"/>
                    </a:lnTo>
                    <a:lnTo>
                      <a:pt x="452" y="417"/>
                    </a:lnTo>
                    <a:lnTo>
                      <a:pt x="465" y="410"/>
                    </a:lnTo>
                    <a:lnTo>
                      <a:pt x="474" y="403"/>
                    </a:lnTo>
                    <a:close/>
                  </a:path>
                </a:pathLst>
              </a:custGeom>
              <a:solidFill>
                <a:srgbClr val="D36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56" name="Freeform 460">
                <a:extLst>
                  <a:ext uri="{FF2B5EF4-FFF2-40B4-BE49-F238E27FC236}">
                    <a16:creationId xmlns:a16="http://schemas.microsoft.com/office/drawing/2014/main" id="{F4FD05BF-F8DD-4F19-822A-45733C4A8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" y="3905"/>
                <a:ext cx="252" cy="98"/>
              </a:xfrm>
              <a:custGeom>
                <a:avLst/>
                <a:gdLst/>
                <a:ahLst/>
                <a:cxnLst>
                  <a:cxn ang="0">
                    <a:pos x="129" y="78"/>
                  </a:cxn>
                  <a:cxn ang="0">
                    <a:pos x="116" y="84"/>
                  </a:cxn>
                  <a:cxn ang="0">
                    <a:pos x="100" y="82"/>
                  </a:cxn>
                  <a:cxn ang="0">
                    <a:pos x="77" y="77"/>
                  </a:cxn>
                  <a:cxn ang="0">
                    <a:pos x="51" y="70"/>
                  </a:cxn>
                  <a:cxn ang="0">
                    <a:pos x="26" y="63"/>
                  </a:cxn>
                  <a:cxn ang="0">
                    <a:pos x="5" y="77"/>
                  </a:cxn>
                  <a:cxn ang="0">
                    <a:pos x="1" y="144"/>
                  </a:cxn>
                  <a:cxn ang="0">
                    <a:pos x="10" y="186"/>
                  </a:cxn>
                  <a:cxn ang="0">
                    <a:pos x="21" y="190"/>
                  </a:cxn>
                  <a:cxn ang="0">
                    <a:pos x="35" y="190"/>
                  </a:cxn>
                  <a:cxn ang="0">
                    <a:pos x="48" y="186"/>
                  </a:cxn>
                  <a:cxn ang="0">
                    <a:pos x="61" y="183"/>
                  </a:cxn>
                  <a:cxn ang="0">
                    <a:pos x="84" y="182"/>
                  </a:cxn>
                  <a:cxn ang="0">
                    <a:pos x="114" y="184"/>
                  </a:cxn>
                  <a:cxn ang="0">
                    <a:pos x="147" y="189"/>
                  </a:cxn>
                  <a:cxn ang="0">
                    <a:pos x="180" y="194"/>
                  </a:cxn>
                  <a:cxn ang="0">
                    <a:pos x="210" y="196"/>
                  </a:cxn>
                  <a:cxn ang="0">
                    <a:pos x="237" y="191"/>
                  </a:cxn>
                  <a:cxn ang="0">
                    <a:pos x="256" y="184"/>
                  </a:cxn>
                  <a:cxn ang="0">
                    <a:pos x="268" y="162"/>
                  </a:cxn>
                  <a:cxn ang="0">
                    <a:pos x="272" y="85"/>
                  </a:cxn>
                  <a:cxn ang="0">
                    <a:pos x="279" y="77"/>
                  </a:cxn>
                  <a:cxn ang="0">
                    <a:pos x="290" y="113"/>
                  </a:cxn>
                  <a:cxn ang="0">
                    <a:pos x="294" y="132"/>
                  </a:cxn>
                  <a:cxn ang="0">
                    <a:pos x="306" y="152"/>
                  </a:cxn>
                  <a:cxn ang="0">
                    <a:pos x="326" y="171"/>
                  </a:cxn>
                  <a:cxn ang="0">
                    <a:pos x="348" y="183"/>
                  </a:cxn>
                  <a:cxn ang="0">
                    <a:pos x="368" y="178"/>
                  </a:cxn>
                  <a:cxn ang="0">
                    <a:pos x="396" y="167"/>
                  </a:cxn>
                  <a:cxn ang="0">
                    <a:pos x="429" y="155"/>
                  </a:cxn>
                  <a:cxn ang="0">
                    <a:pos x="460" y="147"/>
                  </a:cxn>
                  <a:cxn ang="0">
                    <a:pos x="483" y="146"/>
                  </a:cxn>
                  <a:cxn ang="0">
                    <a:pos x="497" y="144"/>
                  </a:cxn>
                  <a:cxn ang="0">
                    <a:pos x="504" y="138"/>
                  </a:cxn>
                  <a:cxn ang="0">
                    <a:pos x="503" y="124"/>
                  </a:cxn>
                  <a:cxn ang="0">
                    <a:pos x="495" y="101"/>
                  </a:cxn>
                  <a:cxn ang="0">
                    <a:pos x="486" y="64"/>
                  </a:cxn>
                  <a:cxn ang="0">
                    <a:pos x="472" y="27"/>
                  </a:cxn>
                  <a:cxn ang="0">
                    <a:pos x="451" y="3"/>
                  </a:cxn>
                  <a:cxn ang="0">
                    <a:pos x="426" y="9"/>
                  </a:cxn>
                  <a:cxn ang="0">
                    <a:pos x="395" y="24"/>
                  </a:cxn>
                  <a:cxn ang="0">
                    <a:pos x="352" y="39"/>
                  </a:cxn>
                  <a:cxn ang="0">
                    <a:pos x="303" y="51"/>
                  </a:cxn>
                  <a:cxn ang="0">
                    <a:pos x="252" y="60"/>
                  </a:cxn>
                  <a:cxn ang="0">
                    <a:pos x="204" y="67"/>
                  </a:cxn>
                  <a:cxn ang="0">
                    <a:pos x="165" y="71"/>
                  </a:cxn>
                  <a:cxn ang="0">
                    <a:pos x="137" y="72"/>
                  </a:cxn>
                </a:cxnLst>
                <a:rect l="0" t="0" r="r" b="b"/>
                <a:pathLst>
                  <a:path w="505" h="196">
                    <a:moveTo>
                      <a:pt x="130" y="71"/>
                    </a:moveTo>
                    <a:lnTo>
                      <a:pt x="129" y="78"/>
                    </a:lnTo>
                    <a:lnTo>
                      <a:pt x="124" y="82"/>
                    </a:lnTo>
                    <a:lnTo>
                      <a:pt x="116" y="84"/>
                    </a:lnTo>
                    <a:lnTo>
                      <a:pt x="107" y="83"/>
                    </a:lnTo>
                    <a:lnTo>
                      <a:pt x="100" y="82"/>
                    </a:lnTo>
                    <a:lnTo>
                      <a:pt x="90" y="79"/>
                    </a:lnTo>
                    <a:lnTo>
                      <a:pt x="77" y="77"/>
                    </a:lnTo>
                    <a:lnTo>
                      <a:pt x="64" y="74"/>
                    </a:lnTo>
                    <a:lnTo>
                      <a:pt x="51" y="70"/>
                    </a:lnTo>
                    <a:lnTo>
                      <a:pt x="38" y="67"/>
                    </a:lnTo>
                    <a:lnTo>
                      <a:pt x="26" y="63"/>
                    </a:lnTo>
                    <a:lnTo>
                      <a:pt x="18" y="60"/>
                    </a:lnTo>
                    <a:lnTo>
                      <a:pt x="5" y="77"/>
                    </a:lnTo>
                    <a:lnTo>
                      <a:pt x="0" y="107"/>
                    </a:lnTo>
                    <a:lnTo>
                      <a:pt x="1" y="144"/>
                    </a:lnTo>
                    <a:lnTo>
                      <a:pt x="8" y="182"/>
                    </a:lnTo>
                    <a:lnTo>
                      <a:pt x="10" y="186"/>
                    </a:lnTo>
                    <a:lnTo>
                      <a:pt x="15" y="189"/>
                    </a:lnTo>
                    <a:lnTo>
                      <a:pt x="21" y="190"/>
                    </a:lnTo>
                    <a:lnTo>
                      <a:pt x="28" y="190"/>
                    </a:lnTo>
                    <a:lnTo>
                      <a:pt x="35" y="190"/>
                    </a:lnTo>
                    <a:lnTo>
                      <a:pt x="41" y="188"/>
                    </a:lnTo>
                    <a:lnTo>
                      <a:pt x="48" y="186"/>
                    </a:lnTo>
                    <a:lnTo>
                      <a:pt x="54" y="184"/>
                    </a:lnTo>
                    <a:lnTo>
                      <a:pt x="61" y="183"/>
                    </a:lnTo>
                    <a:lnTo>
                      <a:pt x="71" y="182"/>
                    </a:lnTo>
                    <a:lnTo>
                      <a:pt x="84" y="182"/>
                    </a:lnTo>
                    <a:lnTo>
                      <a:pt x="99" y="183"/>
                    </a:lnTo>
                    <a:lnTo>
                      <a:pt x="114" y="184"/>
                    </a:lnTo>
                    <a:lnTo>
                      <a:pt x="130" y="186"/>
                    </a:lnTo>
                    <a:lnTo>
                      <a:pt x="147" y="189"/>
                    </a:lnTo>
                    <a:lnTo>
                      <a:pt x="163" y="192"/>
                    </a:lnTo>
                    <a:lnTo>
                      <a:pt x="180" y="194"/>
                    </a:lnTo>
                    <a:lnTo>
                      <a:pt x="195" y="196"/>
                    </a:lnTo>
                    <a:lnTo>
                      <a:pt x="210" y="196"/>
                    </a:lnTo>
                    <a:lnTo>
                      <a:pt x="224" y="193"/>
                    </a:lnTo>
                    <a:lnTo>
                      <a:pt x="237" y="191"/>
                    </a:lnTo>
                    <a:lnTo>
                      <a:pt x="247" y="188"/>
                    </a:lnTo>
                    <a:lnTo>
                      <a:pt x="256" y="184"/>
                    </a:lnTo>
                    <a:lnTo>
                      <a:pt x="261" y="182"/>
                    </a:lnTo>
                    <a:lnTo>
                      <a:pt x="268" y="162"/>
                    </a:lnTo>
                    <a:lnTo>
                      <a:pt x="272" y="125"/>
                    </a:lnTo>
                    <a:lnTo>
                      <a:pt x="272" y="85"/>
                    </a:lnTo>
                    <a:lnTo>
                      <a:pt x="268" y="60"/>
                    </a:lnTo>
                    <a:lnTo>
                      <a:pt x="279" y="77"/>
                    </a:lnTo>
                    <a:lnTo>
                      <a:pt x="285" y="95"/>
                    </a:lnTo>
                    <a:lnTo>
                      <a:pt x="290" y="113"/>
                    </a:lnTo>
                    <a:lnTo>
                      <a:pt x="291" y="125"/>
                    </a:lnTo>
                    <a:lnTo>
                      <a:pt x="294" y="132"/>
                    </a:lnTo>
                    <a:lnTo>
                      <a:pt x="298" y="141"/>
                    </a:lnTo>
                    <a:lnTo>
                      <a:pt x="306" y="152"/>
                    </a:lnTo>
                    <a:lnTo>
                      <a:pt x="315" y="162"/>
                    </a:lnTo>
                    <a:lnTo>
                      <a:pt x="326" y="171"/>
                    </a:lnTo>
                    <a:lnTo>
                      <a:pt x="337" y="179"/>
                    </a:lnTo>
                    <a:lnTo>
                      <a:pt x="348" y="183"/>
                    </a:lnTo>
                    <a:lnTo>
                      <a:pt x="358" y="182"/>
                    </a:lnTo>
                    <a:lnTo>
                      <a:pt x="368" y="178"/>
                    </a:lnTo>
                    <a:lnTo>
                      <a:pt x="381" y="173"/>
                    </a:lnTo>
                    <a:lnTo>
                      <a:pt x="396" y="167"/>
                    </a:lnTo>
                    <a:lnTo>
                      <a:pt x="412" y="161"/>
                    </a:lnTo>
                    <a:lnTo>
                      <a:pt x="429" y="155"/>
                    </a:lnTo>
                    <a:lnTo>
                      <a:pt x="445" y="151"/>
                    </a:lnTo>
                    <a:lnTo>
                      <a:pt x="460" y="147"/>
                    </a:lnTo>
                    <a:lnTo>
                      <a:pt x="473" y="146"/>
                    </a:lnTo>
                    <a:lnTo>
                      <a:pt x="483" y="146"/>
                    </a:lnTo>
                    <a:lnTo>
                      <a:pt x="492" y="145"/>
                    </a:lnTo>
                    <a:lnTo>
                      <a:pt x="497" y="144"/>
                    </a:lnTo>
                    <a:lnTo>
                      <a:pt x="502" y="141"/>
                    </a:lnTo>
                    <a:lnTo>
                      <a:pt x="504" y="138"/>
                    </a:lnTo>
                    <a:lnTo>
                      <a:pt x="505" y="132"/>
                    </a:lnTo>
                    <a:lnTo>
                      <a:pt x="503" y="124"/>
                    </a:lnTo>
                    <a:lnTo>
                      <a:pt x="500" y="115"/>
                    </a:lnTo>
                    <a:lnTo>
                      <a:pt x="495" y="101"/>
                    </a:lnTo>
                    <a:lnTo>
                      <a:pt x="490" y="84"/>
                    </a:lnTo>
                    <a:lnTo>
                      <a:pt x="486" y="64"/>
                    </a:lnTo>
                    <a:lnTo>
                      <a:pt x="479" y="45"/>
                    </a:lnTo>
                    <a:lnTo>
                      <a:pt x="472" y="27"/>
                    </a:lnTo>
                    <a:lnTo>
                      <a:pt x="463" y="12"/>
                    </a:lnTo>
                    <a:lnTo>
                      <a:pt x="451" y="3"/>
                    </a:lnTo>
                    <a:lnTo>
                      <a:pt x="436" y="0"/>
                    </a:lnTo>
                    <a:lnTo>
                      <a:pt x="426" y="9"/>
                    </a:lnTo>
                    <a:lnTo>
                      <a:pt x="412" y="17"/>
                    </a:lnTo>
                    <a:lnTo>
                      <a:pt x="395" y="24"/>
                    </a:lnTo>
                    <a:lnTo>
                      <a:pt x="374" y="32"/>
                    </a:lnTo>
                    <a:lnTo>
                      <a:pt x="352" y="39"/>
                    </a:lnTo>
                    <a:lnTo>
                      <a:pt x="328" y="45"/>
                    </a:lnTo>
                    <a:lnTo>
                      <a:pt x="303" y="51"/>
                    </a:lnTo>
                    <a:lnTo>
                      <a:pt x="277" y="55"/>
                    </a:lnTo>
                    <a:lnTo>
                      <a:pt x="252" y="60"/>
                    </a:lnTo>
                    <a:lnTo>
                      <a:pt x="228" y="63"/>
                    </a:lnTo>
                    <a:lnTo>
                      <a:pt x="204" y="67"/>
                    </a:lnTo>
                    <a:lnTo>
                      <a:pt x="183" y="69"/>
                    </a:lnTo>
                    <a:lnTo>
                      <a:pt x="165" y="71"/>
                    </a:lnTo>
                    <a:lnTo>
                      <a:pt x="150" y="71"/>
                    </a:lnTo>
                    <a:lnTo>
                      <a:pt x="137" y="72"/>
                    </a:lnTo>
                    <a:lnTo>
                      <a:pt x="130" y="71"/>
                    </a:lnTo>
                    <a:close/>
                  </a:path>
                </a:pathLst>
              </a:custGeom>
              <a:solidFill>
                <a:srgbClr val="D36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57" name="Freeform 461">
                <a:extLst>
                  <a:ext uri="{FF2B5EF4-FFF2-40B4-BE49-F238E27FC236}">
                    <a16:creationId xmlns:a16="http://schemas.microsoft.com/office/drawing/2014/main" id="{58D22064-D314-42CB-AD6F-E93AFB8F8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3741"/>
                <a:ext cx="180" cy="144"/>
              </a:xfrm>
              <a:custGeom>
                <a:avLst/>
                <a:gdLst/>
                <a:ahLst/>
                <a:cxnLst>
                  <a:cxn ang="0">
                    <a:pos x="137" y="17"/>
                  </a:cxn>
                  <a:cxn ang="0">
                    <a:pos x="105" y="2"/>
                  </a:cxn>
                  <a:cxn ang="0">
                    <a:pos x="65" y="3"/>
                  </a:cxn>
                  <a:cxn ang="0">
                    <a:pos x="29" y="19"/>
                  </a:cxn>
                  <a:cxn ang="0">
                    <a:pos x="6" y="51"/>
                  </a:cxn>
                  <a:cxn ang="0">
                    <a:pos x="0" y="87"/>
                  </a:cxn>
                  <a:cxn ang="0">
                    <a:pos x="10" y="118"/>
                  </a:cxn>
                  <a:cxn ang="0">
                    <a:pos x="36" y="139"/>
                  </a:cxn>
                  <a:cxn ang="0">
                    <a:pos x="57" y="147"/>
                  </a:cxn>
                  <a:cxn ang="0">
                    <a:pos x="74" y="155"/>
                  </a:cxn>
                  <a:cxn ang="0">
                    <a:pos x="90" y="161"/>
                  </a:cxn>
                  <a:cxn ang="0">
                    <a:pos x="101" y="164"/>
                  </a:cxn>
                  <a:cxn ang="0">
                    <a:pos x="105" y="176"/>
                  </a:cxn>
                  <a:cxn ang="0">
                    <a:pos x="114" y="190"/>
                  </a:cxn>
                  <a:cxn ang="0">
                    <a:pos x="129" y="197"/>
                  </a:cxn>
                  <a:cxn ang="0">
                    <a:pos x="145" y="201"/>
                  </a:cxn>
                  <a:cxn ang="0">
                    <a:pos x="161" y="202"/>
                  </a:cxn>
                  <a:cxn ang="0">
                    <a:pos x="178" y="205"/>
                  </a:cxn>
                  <a:cxn ang="0">
                    <a:pos x="193" y="209"/>
                  </a:cxn>
                  <a:cxn ang="0">
                    <a:pos x="204" y="211"/>
                  </a:cxn>
                  <a:cxn ang="0">
                    <a:pos x="194" y="220"/>
                  </a:cxn>
                  <a:cxn ang="0">
                    <a:pos x="178" y="239"/>
                  </a:cxn>
                  <a:cxn ang="0">
                    <a:pos x="166" y="257"/>
                  </a:cxn>
                  <a:cxn ang="0">
                    <a:pos x="160" y="269"/>
                  </a:cxn>
                  <a:cxn ang="0">
                    <a:pos x="184" y="271"/>
                  </a:cxn>
                  <a:cxn ang="0">
                    <a:pos x="229" y="275"/>
                  </a:cxn>
                  <a:cxn ang="0">
                    <a:pos x="262" y="279"/>
                  </a:cxn>
                  <a:cxn ang="0">
                    <a:pos x="284" y="286"/>
                  </a:cxn>
                  <a:cxn ang="0">
                    <a:pos x="292" y="283"/>
                  </a:cxn>
                  <a:cxn ang="0">
                    <a:pos x="304" y="263"/>
                  </a:cxn>
                  <a:cxn ang="0">
                    <a:pos x="319" y="242"/>
                  </a:cxn>
                  <a:cxn ang="0">
                    <a:pos x="335" y="223"/>
                  </a:cxn>
                  <a:cxn ang="0">
                    <a:pos x="350" y="208"/>
                  </a:cxn>
                  <a:cxn ang="0">
                    <a:pos x="359" y="182"/>
                  </a:cxn>
                  <a:cxn ang="0">
                    <a:pos x="358" y="152"/>
                  </a:cxn>
                  <a:cxn ang="0">
                    <a:pos x="345" y="127"/>
                  </a:cxn>
                  <a:cxn ang="0">
                    <a:pos x="318" y="113"/>
                  </a:cxn>
                  <a:cxn ang="0">
                    <a:pos x="289" y="105"/>
                  </a:cxn>
                  <a:cxn ang="0">
                    <a:pos x="261" y="100"/>
                  </a:cxn>
                  <a:cxn ang="0">
                    <a:pos x="238" y="94"/>
                  </a:cxn>
                  <a:cxn ang="0">
                    <a:pos x="217" y="86"/>
                  </a:cxn>
                  <a:cxn ang="0">
                    <a:pos x="193" y="71"/>
                  </a:cxn>
                  <a:cxn ang="0">
                    <a:pos x="169" y="53"/>
                  </a:cxn>
                  <a:cxn ang="0">
                    <a:pos x="151" y="36"/>
                  </a:cxn>
                </a:cxnLst>
                <a:rect l="0" t="0" r="r" b="b"/>
                <a:pathLst>
                  <a:path w="360" h="290">
                    <a:moveTo>
                      <a:pt x="146" y="29"/>
                    </a:moveTo>
                    <a:lnTo>
                      <a:pt x="137" y="17"/>
                    </a:lnTo>
                    <a:lnTo>
                      <a:pt x="122" y="7"/>
                    </a:lnTo>
                    <a:lnTo>
                      <a:pt x="105" y="2"/>
                    </a:lnTo>
                    <a:lnTo>
                      <a:pt x="85" y="0"/>
                    </a:lnTo>
                    <a:lnTo>
                      <a:pt x="65" y="3"/>
                    </a:lnTo>
                    <a:lnTo>
                      <a:pt x="46" y="9"/>
                    </a:lnTo>
                    <a:lnTo>
                      <a:pt x="29" y="19"/>
                    </a:lnTo>
                    <a:lnTo>
                      <a:pt x="15" y="34"/>
                    </a:lnTo>
                    <a:lnTo>
                      <a:pt x="6" y="51"/>
                    </a:lnTo>
                    <a:lnTo>
                      <a:pt x="0" y="68"/>
                    </a:lnTo>
                    <a:lnTo>
                      <a:pt x="0" y="87"/>
                    </a:lnTo>
                    <a:lnTo>
                      <a:pt x="3" y="103"/>
                    </a:lnTo>
                    <a:lnTo>
                      <a:pt x="10" y="118"/>
                    </a:lnTo>
                    <a:lnTo>
                      <a:pt x="22" y="131"/>
                    </a:lnTo>
                    <a:lnTo>
                      <a:pt x="36" y="139"/>
                    </a:lnTo>
                    <a:lnTo>
                      <a:pt x="52" y="142"/>
                    </a:lnTo>
                    <a:lnTo>
                      <a:pt x="57" y="147"/>
                    </a:lnTo>
                    <a:lnTo>
                      <a:pt x="65" y="151"/>
                    </a:lnTo>
                    <a:lnTo>
                      <a:pt x="74" y="155"/>
                    </a:lnTo>
                    <a:lnTo>
                      <a:pt x="82" y="158"/>
                    </a:lnTo>
                    <a:lnTo>
                      <a:pt x="90" y="161"/>
                    </a:lnTo>
                    <a:lnTo>
                      <a:pt x="97" y="163"/>
                    </a:lnTo>
                    <a:lnTo>
                      <a:pt x="101" y="164"/>
                    </a:lnTo>
                    <a:lnTo>
                      <a:pt x="102" y="164"/>
                    </a:lnTo>
                    <a:lnTo>
                      <a:pt x="105" y="176"/>
                    </a:lnTo>
                    <a:lnTo>
                      <a:pt x="108" y="184"/>
                    </a:lnTo>
                    <a:lnTo>
                      <a:pt x="114" y="190"/>
                    </a:lnTo>
                    <a:lnTo>
                      <a:pt x="121" y="194"/>
                    </a:lnTo>
                    <a:lnTo>
                      <a:pt x="129" y="197"/>
                    </a:lnTo>
                    <a:lnTo>
                      <a:pt x="137" y="200"/>
                    </a:lnTo>
                    <a:lnTo>
                      <a:pt x="145" y="201"/>
                    </a:lnTo>
                    <a:lnTo>
                      <a:pt x="153" y="201"/>
                    </a:lnTo>
                    <a:lnTo>
                      <a:pt x="161" y="202"/>
                    </a:lnTo>
                    <a:lnTo>
                      <a:pt x="169" y="203"/>
                    </a:lnTo>
                    <a:lnTo>
                      <a:pt x="178" y="205"/>
                    </a:lnTo>
                    <a:lnTo>
                      <a:pt x="186" y="207"/>
                    </a:lnTo>
                    <a:lnTo>
                      <a:pt x="193" y="209"/>
                    </a:lnTo>
                    <a:lnTo>
                      <a:pt x="199" y="210"/>
                    </a:lnTo>
                    <a:lnTo>
                      <a:pt x="204" y="211"/>
                    </a:lnTo>
                    <a:lnTo>
                      <a:pt x="205" y="211"/>
                    </a:lnTo>
                    <a:lnTo>
                      <a:pt x="194" y="220"/>
                    </a:lnTo>
                    <a:lnTo>
                      <a:pt x="186" y="230"/>
                    </a:lnTo>
                    <a:lnTo>
                      <a:pt x="178" y="239"/>
                    </a:lnTo>
                    <a:lnTo>
                      <a:pt x="171" y="249"/>
                    </a:lnTo>
                    <a:lnTo>
                      <a:pt x="166" y="257"/>
                    </a:lnTo>
                    <a:lnTo>
                      <a:pt x="162" y="264"/>
                    </a:lnTo>
                    <a:lnTo>
                      <a:pt x="160" y="269"/>
                    </a:lnTo>
                    <a:lnTo>
                      <a:pt x="159" y="270"/>
                    </a:lnTo>
                    <a:lnTo>
                      <a:pt x="184" y="271"/>
                    </a:lnTo>
                    <a:lnTo>
                      <a:pt x="207" y="272"/>
                    </a:lnTo>
                    <a:lnTo>
                      <a:pt x="229" y="275"/>
                    </a:lnTo>
                    <a:lnTo>
                      <a:pt x="247" y="277"/>
                    </a:lnTo>
                    <a:lnTo>
                      <a:pt x="262" y="279"/>
                    </a:lnTo>
                    <a:lnTo>
                      <a:pt x="275" y="283"/>
                    </a:lnTo>
                    <a:lnTo>
                      <a:pt x="284" y="286"/>
                    </a:lnTo>
                    <a:lnTo>
                      <a:pt x="290" y="290"/>
                    </a:lnTo>
                    <a:lnTo>
                      <a:pt x="292" y="283"/>
                    </a:lnTo>
                    <a:lnTo>
                      <a:pt x="297" y="273"/>
                    </a:lnTo>
                    <a:lnTo>
                      <a:pt x="304" y="263"/>
                    </a:lnTo>
                    <a:lnTo>
                      <a:pt x="311" y="253"/>
                    </a:lnTo>
                    <a:lnTo>
                      <a:pt x="319" y="242"/>
                    </a:lnTo>
                    <a:lnTo>
                      <a:pt x="327" y="232"/>
                    </a:lnTo>
                    <a:lnTo>
                      <a:pt x="335" y="223"/>
                    </a:lnTo>
                    <a:lnTo>
                      <a:pt x="343" y="216"/>
                    </a:lnTo>
                    <a:lnTo>
                      <a:pt x="350" y="208"/>
                    </a:lnTo>
                    <a:lnTo>
                      <a:pt x="356" y="196"/>
                    </a:lnTo>
                    <a:lnTo>
                      <a:pt x="359" y="182"/>
                    </a:lnTo>
                    <a:lnTo>
                      <a:pt x="360" y="167"/>
                    </a:lnTo>
                    <a:lnTo>
                      <a:pt x="358" y="152"/>
                    </a:lnTo>
                    <a:lnTo>
                      <a:pt x="353" y="139"/>
                    </a:lnTo>
                    <a:lnTo>
                      <a:pt x="345" y="127"/>
                    </a:lnTo>
                    <a:lnTo>
                      <a:pt x="333" y="119"/>
                    </a:lnTo>
                    <a:lnTo>
                      <a:pt x="318" y="113"/>
                    </a:lnTo>
                    <a:lnTo>
                      <a:pt x="304" y="110"/>
                    </a:lnTo>
                    <a:lnTo>
                      <a:pt x="289" y="105"/>
                    </a:lnTo>
                    <a:lnTo>
                      <a:pt x="275" y="102"/>
                    </a:lnTo>
                    <a:lnTo>
                      <a:pt x="261" y="100"/>
                    </a:lnTo>
                    <a:lnTo>
                      <a:pt x="248" y="96"/>
                    </a:lnTo>
                    <a:lnTo>
                      <a:pt x="238" y="94"/>
                    </a:lnTo>
                    <a:lnTo>
                      <a:pt x="228" y="90"/>
                    </a:lnTo>
                    <a:lnTo>
                      <a:pt x="217" y="86"/>
                    </a:lnTo>
                    <a:lnTo>
                      <a:pt x="206" y="79"/>
                    </a:lnTo>
                    <a:lnTo>
                      <a:pt x="193" y="71"/>
                    </a:lnTo>
                    <a:lnTo>
                      <a:pt x="181" y="63"/>
                    </a:lnTo>
                    <a:lnTo>
                      <a:pt x="169" y="53"/>
                    </a:lnTo>
                    <a:lnTo>
                      <a:pt x="159" y="44"/>
                    </a:lnTo>
                    <a:lnTo>
                      <a:pt x="151" y="36"/>
                    </a:lnTo>
                    <a:lnTo>
                      <a:pt x="146" y="29"/>
                    </a:lnTo>
                    <a:close/>
                  </a:path>
                </a:pathLst>
              </a:custGeom>
              <a:solidFill>
                <a:srgbClr val="56EF5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58" name="Freeform 462">
                <a:extLst>
                  <a:ext uri="{FF2B5EF4-FFF2-40B4-BE49-F238E27FC236}">
                    <a16:creationId xmlns:a16="http://schemas.microsoft.com/office/drawing/2014/main" id="{8DE16E19-A238-4D34-BAA3-D9334F659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3600"/>
                <a:ext cx="356" cy="365"/>
              </a:xfrm>
              <a:custGeom>
                <a:avLst/>
                <a:gdLst/>
                <a:ahLst/>
                <a:cxnLst>
                  <a:cxn ang="0">
                    <a:pos x="557" y="27"/>
                  </a:cxn>
                  <a:cxn ang="0">
                    <a:pos x="518" y="66"/>
                  </a:cxn>
                  <a:cxn ang="0">
                    <a:pos x="480" y="80"/>
                  </a:cxn>
                  <a:cxn ang="0">
                    <a:pos x="479" y="116"/>
                  </a:cxn>
                  <a:cxn ang="0">
                    <a:pos x="444" y="144"/>
                  </a:cxn>
                  <a:cxn ang="0">
                    <a:pos x="422" y="133"/>
                  </a:cxn>
                  <a:cxn ang="0">
                    <a:pos x="421" y="87"/>
                  </a:cxn>
                  <a:cxn ang="0">
                    <a:pos x="411" y="119"/>
                  </a:cxn>
                  <a:cxn ang="0">
                    <a:pos x="376" y="139"/>
                  </a:cxn>
                  <a:cxn ang="0">
                    <a:pos x="343" y="119"/>
                  </a:cxn>
                  <a:cxn ang="0">
                    <a:pos x="354" y="44"/>
                  </a:cxn>
                  <a:cxn ang="0">
                    <a:pos x="325" y="40"/>
                  </a:cxn>
                  <a:cxn ang="0">
                    <a:pos x="287" y="47"/>
                  </a:cxn>
                  <a:cxn ang="0">
                    <a:pos x="253" y="71"/>
                  </a:cxn>
                  <a:cxn ang="0">
                    <a:pos x="237" y="120"/>
                  </a:cxn>
                  <a:cxn ang="0">
                    <a:pos x="184" y="128"/>
                  </a:cxn>
                  <a:cxn ang="0">
                    <a:pos x="131" y="155"/>
                  </a:cxn>
                  <a:cxn ang="0">
                    <a:pos x="113" y="178"/>
                  </a:cxn>
                  <a:cxn ang="0">
                    <a:pos x="128" y="179"/>
                  </a:cxn>
                  <a:cxn ang="0">
                    <a:pos x="76" y="220"/>
                  </a:cxn>
                  <a:cxn ang="0">
                    <a:pos x="32" y="294"/>
                  </a:cxn>
                  <a:cxn ang="0">
                    <a:pos x="41" y="326"/>
                  </a:cxn>
                  <a:cxn ang="0">
                    <a:pos x="9" y="385"/>
                  </a:cxn>
                  <a:cxn ang="0">
                    <a:pos x="0" y="473"/>
                  </a:cxn>
                  <a:cxn ang="0">
                    <a:pos x="23" y="516"/>
                  </a:cxn>
                  <a:cxn ang="0">
                    <a:pos x="39" y="596"/>
                  </a:cxn>
                  <a:cxn ang="0">
                    <a:pos x="59" y="623"/>
                  </a:cxn>
                  <a:cxn ang="0">
                    <a:pos x="69" y="682"/>
                  </a:cxn>
                  <a:cxn ang="0">
                    <a:pos x="58" y="708"/>
                  </a:cxn>
                  <a:cxn ang="0">
                    <a:pos x="40" y="723"/>
                  </a:cxn>
                  <a:cxn ang="0">
                    <a:pos x="34" y="731"/>
                  </a:cxn>
                  <a:cxn ang="0">
                    <a:pos x="91" y="725"/>
                  </a:cxn>
                  <a:cxn ang="0">
                    <a:pos x="143" y="659"/>
                  </a:cxn>
                  <a:cxn ang="0">
                    <a:pos x="162" y="635"/>
                  </a:cxn>
                  <a:cxn ang="0">
                    <a:pos x="201" y="584"/>
                  </a:cxn>
                  <a:cxn ang="0">
                    <a:pos x="232" y="513"/>
                  </a:cxn>
                  <a:cxn ang="0">
                    <a:pos x="260" y="471"/>
                  </a:cxn>
                  <a:cxn ang="0">
                    <a:pos x="296" y="422"/>
                  </a:cxn>
                  <a:cxn ang="0">
                    <a:pos x="316" y="349"/>
                  </a:cxn>
                  <a:cxn ang="0">
                    <a:pos x="335" y="337"/>
                  </a:cxn>
                  <a:cxn ang="0">
                    <a:pos x="350" y="311"/>
                  </a:cxn>
                  <a:cxn ang="0">
                    <a:pos x="365" y="296"/>
                  </a:cxn>
                  <a:cxn ang="0">
                    <a:pos x="403" y="271"/>
                  </a:cxn>
                  <a:cxn ang="0">
                    <a:pos x="429" y="237"/>
                  </a:cxn>
                  <a:cxn ang="0">
                    <a:pos x="457" y="231"/>
                  </a:cxn>
                  <a:cxn ang="0">
                    <a:pos x="497" y="209"/>
                  </a:cxn>
                  <a:cxn ang="0">
                    <a:pos x="521" y="177"/>
                  </a:cxn>
                  <a:cxn ang="0">
                    <a:pos x="517" y="260"/>
                  </a:cxn>
                  <a:cxn ang="0">
                    <a:pos x="547" y="344"/>
                  </a:cxn>
                  <a:cxn ang="0">
                    <a:pos x="612" y="353"/>
                  </a:cxn>
                  <a:cxn ang="0">
                    <a:pos x="663" y="336"/>
                  </a:cxn>
                  <a:cxn ang="0">
                    <a:pos x="708" y="278"/>
                  </a:cxn>
                  <a:cxn ang="0">
                    <a:pos x="701" y="247"/>
                  </a:cxn>
                  <a:cxn ang="0">
                    <a:pos x="693" y="189"/>
                  </a:cxn>
                  <a:cxn ang="0">
                    <a:pos x="669" y="170"/>
                  </a:cxn>
                  <a:cxn ang="0">
                    <a:pos x="633" y="64"/>
                  </a:cxn>
                  <a:cxn ang="0">
                    <a:pos x="559" y="0"/>
                  </a:cxn>
                </a:cxnLst>
                <a:rect l="0" t="0" r="r" b="b"/>
                <a:pathLst>
                  <a:path w="711" h="733">
                    <a:moveTo>
                      <a:pt x="559" y="0"/>
                    </a:moveTo>
                    <a:lnTo>
                      <a:pt x="562" y="13"/>
                    </a:lnTo>
                    <a:lnTo>
                      <a:pt x="557" y="27"/>
                    </a:lnTo>
                    <a:lnTo>
                      <a:pt x="547" y="41"/>
                    </a:lnTo>
                    <a:lnTo>
                      <a:pt x="533" y="53"/>
                    </a:lnTo>
                    <a:lnTo>
                      <a:pt x="518" y="66"/>
                    </a:lnTo>
                    <a:lnTo>
                      <a:pt x="502" y="74"/>
                    </a:lnTo>
                    <a:lnTo>
                      <a:pt x="489" y="80"/>
                    </a:lnTo>
                    <a:lnTo>
                      <a:pt x="480" y="80"/>
                    </a:lnTo>
                    <a:lnTo>
                      <a:pt x="486" y="91"/>
                    </a:lnTo>
                    <a:lnTo>
                      <a:pt x="485" y="104"/>
                    </a:lnTo>
                    <a:lnTo>
                      <a:pt x="479" y="116"/>
                    </a:lnTo>
                    <a:lnTo>
                      <a:pt x="470" y="128"/>
                    </a:lnTo>
                    <a:lnTo>
                      <a:pt x="457" y="138"/>
                    </a:lnTo>
                    <a:lnTo>
                      <a:pt x="444" y="144"/>
                    </a:lnTo>
                    <a:lnTo>
                      <a:pt x="432" y="148"/>
                    </a:lnTo>
                    <a:lnTo>
                      <a:pt x="419" y="146"/>
                    </a:lnTo>
                    <a:lnTo>
                      <a:pt x="422" y="133"/>
                    </a:lnTo>
                    <a:lnTo>
                      <a:pt x="426" y="116"/>
                    </a:lnTo>
                    <a:lnTo>
                      <a:pt x="426" y="100"/>
                    </a:lnTo>
                    <a:lnTo>
                      <a:pt x="421" y="87"/>
                    </a:lnTo>
                    <a:lnTo>
                      <a:pt x="421" y="97"/>
                    </a:lnTo>
                    <a:lnTo>
                      <a:pt x="418" y="109"/>
                    </a:lnTo>
                    <a:lnTo>
                      <a:pt x="411" y="119"/>
                    </a:lnTo>
                    <a:lnTo>
                      <a:pt x="401" y="127"/>
                    </a:lnTo>
                    <a:lnTo>
                      <a:pt x="389" y="134"/>
                    </a:lnTo>
                    <a:lnTo>
                      <a:pt x="376" y="139"/>
                    </a:lnTo>
                    <a:lnTo>
                      <a:pt x="365" y="139"/>
                    </a:lnTo>
                    <a:lnTo>
                      <a:pt x="354" y="135"/>
                    </a:lnTo>
                    <a:lnTo>
                      <a:pt x="343" y="119"/>
                    </a:lnTo>
                    <a:lnTo>
                      <a:pt x="343" y="96"/>
                    </a:lnTo>
                    <a:lnTo>
                      <a:pt x="348" y="71"/>
                    </a:lnTo>
                    <a:lnTo>
                      <a:pt x="354" y="44"/>
                    </a:lnTo>
                    <a:lnTo>
                      <a:pt x="346" y="41"/>
                    </a:lnTo>
                    <a:lnTo>
                      <a:pt x="336" y="40"/>
                    </a:lnTo>
                    <a:lnTo>
                      <a:pt x="325" y="40"/>
                    </a:lnTo>
                    <a:lnTo>
                      <a:pt x="312" y="41"/>
                    </a:lnTo>
                    <a:lnTo>
                      <a:pt x="298" y="43"/>
                    </a:lnTo>
                    <a:lnTo>
                      <a:pt x="287" y="47"/>
                    </a:lnTo>
                    <a:lnTo>
                      <a:pt x="275" y="51"/>
                    </a:lnTo>
                    <a:lnTo>
                      <a:pt x="266" y="57"/>
                    </a:lnTo>
                    <a:lnTo>
                      <a:pt x="253" y="71"/>
                    </a:lnTo>
                    <a:lnTo>
                      <a:pt x="244" y="87"/>
                    </a:lnTo>
                    <a:lnTo>
                      <a:pt x="238" y="104"/>
                    </a:lnTo>
                    <a:lnTo>
                      <a:pt x="237" y="120"/>
                    </a:lnTo>
                    <a:lnTo>
                      <a:pt x="221" y="120"/>
                    </a:lnTo>
                    <a:lnTo>
                      <a:pt x="204" y="123"/>
                    </a:lnTo>
                    <a:lnTo>
                      <a:pt x="184" y="128"/>
                    </a:lnTo>
                    <a:lnTo>
                      <a:pt x="166" y="135"/>
                    </a:lnTo>
                    <a:lnTo>
                      <a:pt x="147" y="144"/>
                    </a:lnTo>
                    <a:lnTo>
                      <a:pt x="131" y="155"/>
                    </a:lnTo>
                    <a:lnTo>
                      <a:pt x="117" y="166"/>
                    </a:lnTo>
                    <a:lnTo>
                      <a:pt x="107" y="179"/>
                    </a:lnTo>
                    <a:lnTo>
                      <a:pt x="113" y="178"/>
                    </a:lnTo>
                    <a:lnTo>
                      <a:pt x="120" y="178"/>
                    </a:lnTo>
                    <a:lnTo>
                      <a:pt x="125" y="179"/>
                    </a:lnTo>
                    <a:lnTo>
                      <a:pt x="128" y="179"/>
                    </a:lnTo>
                    <a:lnTo>
                      <a:pt x="112" y="186"/>
                    </a:lnTo>
                    <a:lnTo>
                      <a:pt x="94" y="201"/>
                    </a:lnTo>
                    <a:lnTo>
                      <a:pt x="76" y="220"/>
                    </a:lnTo>
                    <a:lnTo>
                      <a:pt x="59" y="245"/>
                    </a:lnTo>
                    <a:lnTo>
                      <a:pt x="44" y="270"/>
                    </a:lnTo>
                    <a:lnTo>
                      <a:pt x="32" y="294"/>
                    </a:lnTo>
                    <a:lnTo>
                      <a:pt x="24" y="317"/>
                    </a:lnTo>
                    <a:lnTo>
                      <a:pt x="21" y="336"/>
                    </a:lnTo>
                    <a:lnTo>
                      <a:pt x="41" y="326"/>
                    </a:lnTo>
                    <a:lnTo>
                      <a:pt x="29" y="341"/>
                    </a:lnTo>
                    <a:lnTo>
                      <a:pt x="18" y="361"/>
                    </a:lnTo>
                    <a:lnTo>
                      <a:pt x="9" y="385"/>
                    </a:lnTo>
                    <a:lnTo>
                      <a:pt x="3" y="413"/>
                    </a:lnTo>
                    <a:lnTo>
                      <a:pt x="0" y="443"/>
                    </a:lnTo>
                    <a:lnTo>
                      <a:pt x="0" y="473"/>
                    </a:lnTo>
                    <a:lnTo>
                      <a:pt x="5" y="503"/>
                    </a:lnTo>
                    <a:lnTo>
                      <a:pt x="13" y="530"/>
                    </a:lnTo>
                    <a:lnTo>
                      <a:pt x="23" y="516"/>
                    </a:lnTo>
                    <a:lnTo>
                      <a:pt x="23" y="539"/>
                    </a:lnTo>
                    <a:lnTo>
                      <a:pt x="30" y="568"/>
                    </a:lnTo>
                    <a:lnTo>
                      <a:pt x="39" y="596"/>
                    </a:lnTo>
                    <a:lnTo>
                      <a:pt x="49" y="614"/>
                    </a:lnTo>
                    <a:lnTo>
                      <a:pt x="52" y="599"/>
                    </a:lnTo>
                    <a:lnTo>
                      <a:pt x="59" y="623"/>
                    </a:lnTo>
                    <a:lnTo>
                      <a:pt x="66" y="645"/>
                    </a:lnTo>
                    <a:lnTo>
                      <a:pt x="70" y="665"/>
                    </a:lnTo>
                    <a:lnTo>
                      <a:pt x="69" y="682"/>
                    </a:lnTo>
                    <a:lnTo>
                      <a:pt x="66" y="691"/>
                    </a:lnTo>
                    <a:lnTo>
                      <a:pt x="62" y="700"/>
                    </a:lnTo>
                    <a:lnTo>
                      <a:pt x="58" y="708"/>
                    </a:lnTo>
                    <a:lnTo>
                      <a:pt x="53" y="713"/>
                    </a:lnTo>
                    <a:lnTo>
                      <a:pt x="47" y="719"/>
                    </a:lnTo>
                    <a:lnTo>
                      <a:pt x="40" y="723"/>
                    </a:lnTo>
                    <a:lnTo>
                      <a:pt x="33" y="724"/>
                    </a:lnTo>
                    <a:lnTo>
                      <a:pt x="24" y="724"/>
                    </a:lnTo>
                    <a:lnTo>
                      <a:pt x="34" y="731"/>
                    </a:lnTo>
                    <a:lnTo>
                      <a:pt x="51" y="733"/>
                    </a:lnTo>
                    <a:lnTo>
                      <a:pt x="70" y="732"/>
                    </a:lnTo>
                    <a:lnTo>
                      <a:pt x="91" y="725"/>
                    </a:lnTo>
                    <a:lnTo>
                      <a:pt x="112" y="711"/>
                    </a:lnTo>
                    <a:lnTo>
                      <a:pt x="129" y="689"/>
                    </a:lnTo>
                    <a:lnTo>
                      <a:pt x="143" y="659"/>
                    </a:lnTo>
                    <a:lnTo>
                      <a:pt x="151" y="619"/>
                    </a:lnTo>
                    <a:lnTo>
                      <a:pt x="153" y="642"/>
                    </a:lnTo>
                    <a:lnTo>
                      <a:pt x="162" y="635"/>
                    </a:lnTo>
                    <a:lnTo>
                      <a:pt x="175" y="622"/>
                    </a:lnTo>
                    <a:lnTo>
                      <a:pt x="188" y="605"/>
                    </a:lnTo>
                    <a:lnTo>
                      <a:pt x="201" y="584"/>
                    </a:lnTo>
                    <a:lnTo>
                      <a:pt x="214" y="561"/>
                    </a:lnTo>
                    <a:lnTo>
                      <a:pt x="224" y="537"/>
                    </a:lnTo>
                    <a:lnTo>
                      <a:pt x="232" y="513"/>
                    </a:lnTo>
                    <a:lnTo>
                      <a:pt x="235" y="489"/>
                    </a:lnTo>
                    <a:lnTo>
                      <a:pt x="247" y="482"/>
                    </a:lnTo>
                    <a:lnTo>
                      <a:pt x="260" y="471"/>
                    </a:lnTo>
                    <a:lnTo>
                      <a:pt x="273" y="458"/>
                    </a:lnTo>
                    <a:lnTo>
                      <a:pt x="285" y="442"/>
                    </a:lnTo>
                    <a:lnTo>
                      <a:pt x="296" y="422"/>
                    </a:lnTo>
                    <a:lnTo>
                      <a:pt x="305" y="400"/>
                    </a:lnTo>
                    <a:lnTo>
                      <a:pt x="312" y="376"/>
                    </a:lnTo>
                    <a:lnTo>
                      <a:pt x="316" y="349"/>
                    </a:lnTo>
                    <a:lnTo>
                      <a:pt x="322" y="348"/>
                    </a:lnTo>
                    <a:lnTo>
                      <a:pt x="328" y="344"/>
                    </a:lnTo>
                    <a:lnTo>
                      <a:pt x="335" y="337"/>
                    </a:lnTo>
                    <a:lnTo>
                      <a:pt x="341" y="329"/>
                    </a:lnTo>
                    <a:lnTo>
                      <a:pt x="345" y="319"/>
                    </a:lnTo>
                    <a:lnTo>
                      <a:pt x="350" y="311"/>
                    </a:lnTo>
                    <a:lnTo>
                      <a:pt x="353" y="302"/>
                    </a:lnTo>
                    <a:lnTo>
                      <a:pt x="354" y="295"/>
                    </a:lnTo>
                    <a:lnTo>
                      <a:pt x="365" y="296"/>
                    </a:lnTo>
                    <a:lnTo>
                      <a:pt x="377" y="292"/>
                    </a:lnTo>
                    <a:lnTo>
                      <a:pt x="390" y="283"/>
                    </a:lnTo>
                    <a:lnTo>
                      <a:pt x="403" y="271"/>
                    </a:lnTo>
                    <a:lnTo>
                      <a:pt x="414" y="260"/>
                    </a:lnTo>
                    <a:lnTo>
                      <a:pt x="424" y="247"/>
                    </a:lnTo>
                    <a:lnTo>
                      <a:pt x="429" y="237"/>
                    </a:lnTo>
                    <a:lnTo>
                      <a:pt x="432" y="230"/>
                    </a:lnTo>
                    <a:lnTo>
                      <a:pt x="443" y="232"/>
                    </a:lnTo>
                    <a:lnTo>
                      <a:pt x="457" y="231"/>
                    </a:lnTo>
                    <a:lnTo>
                      <a:pt x="471" y="226"/>
                    </a:lnTo>
                    <a:lnTo>
                      <a:pt x="485" y="218"/>
                    </a:lnTo>
                    <a:lnTo>
                      <a:pt x="497" y="209"/>
                    </a:lnTo>
                    <a:lnTo>
                      <a:pt x="509" y="199"/>
                    </a:lnTo>
                    <a:lnTo>
                      <a:pt x="517" y="187"/>
                    </a:lnTo>
                    <a:lnTo>
                      <a:pt x="521" y="177"/>
                    </a:lnTo>
                    <a:lnTo>
                      <a:pt x="518" y="199"/>
                    </a:lnTo>
                    <a:lnTo>
                      <a:pt x="516" y="227"/>
                    </a:lnTo>
                    <a:lnTo>
                      <a:pt x="517" y="260"/>
                    </a:lnTo>
                    <a:lnTo>
                      <a:pt x="521" y="293"/>
                    </a:lnTo>
                    <a:lnTo>
                      <a:pt x="531" y="322"/>
                    </a:lnTo>
                    <a:lnTo>
                      <a:pt x="547" y="344"/>
                    </a:lnTo>
                    <a:lnTo>
                      <a:pt x="571" y="353"/>
                    </a:lnTo>
                    <a:lnTo>
                      <a:pt x="603" y="348"/>
                    </a:lnTo>
                    <a:lnTo>
                      <a:pt x="612" y="353"/>
                    </a:lnTo>
                    <a:lnTo>
                      <a:pt x="627" y="353"/>
                    </a:lnTo>
                    <a:lnTo>
                      <a:pt x="645" y="346"/>
                    </a:lnTo>
                    <a:lnTo>
                      <a:pt x="663" y="336"/>
                    </a:lnTo>
                    <a:lnTo>
                      <a:pt x="681" y="321"/>
                    </a:lnTo>
                    <a:lnTo>
                      <a:pt x="696" y="301"/>
                    </a:lnTo>
                    <a:lnTo>
                      <a:pt x="708" y="278"/>
                    </a:lnTo>
                    <a:lnTo>
                      <a:pt x="711" y="252"/>
                    </a:lnTo>
                    <a:lnTo>
                      <a:pt x="695" y="268"/>
                    </a:lnTo>
                    <a:lnTo>
                      <a:pt x="701" y="247"/>
                    </a:lnTo>
                    <a:lnTo>
                      <a:pt x="702" y="223"/>
                    </a:lnTo>
                    <a:lnTo>
                      <a:pt x="699" y="202"/>
                    </a:lnTo>
                    <a:lnTo>
                      <a:pt x="693" y="189"/>
                    </a:lnTo>
                    <a:lnTo>
                      <a:pt x="676" y="223"/>
                    </a:lnTo>
                    <a:lnTo>
                      <a:pt x="674" y="200"/>
                    </a:lnTo>
                    <a:lnTo>
                      <a:pt x="669" y="170"/>
                    </a:lnTo>
                    <a:lnTo>
                      <a:pt x="661" y="134"/>
                    </a:lnTo>
                    <a:lnTo>
                      <a:pt x="649" y="98"/>
                    </a:lnTo>
                    <a:lnTo>
                      <a:pt x="633" y="64"/>
                    </a:lnTo>
                    <a:lnTo>
                      <a:pt x="612" y="34"/>
                    </a:lnTo>
                    <a:lnTo>
                      <a:pt x="588" y="12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EAE5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59" name="Freeform 463">
                <a:extLst>
                  <a:ext uri="{FF2B5EF4-FFF2-40B4-BE49-F238E27FC236}">
                    <a16:creationId xmlns:a16="http://schemas.microsoft.com/office/drawing/2014/main" id="{78970A1D-C96B-4354-9BB4-7CB461580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0" y="3628"/>
                <a:ext cx="89" cy="84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1" y="47"/>
                  </a:cxn>
                  <a:cxn ang="0">
                    <a:pos x="7" y="30"/>
                  </a:cxn>
                  <a:cxn ang="0">
                    <a:pos x="16" y="14"/>
                  </a:cxn>
                  <a:cxn ang="0">
                    <a:pos x="29" y="0"/>
                  </a:cxn>
                  <a:cxn ang="0">
                    <a:pos x="22" y="15"/>
                  </a:cxn>
                  <a:cxn ang="0">
                    <a:pos x="14" y="43"/>
                  </a:cxn>
                  <a:cxn ang="0">
                    <a:pos x="13" y="74"/>
                  </a:cxn>
                  <a:cxn ang="0">
                    <a:pos x="24" y="101"/>
                  </a:cxn>
                  <a:cxn ang="0">
                    <a:pos x="30" y="89"/>
                  </a:cxn>
                  <a:cxn ang="0">
                    <a:pos x="30" y="94"/>
                  </a:cxn>
                  <a:cxn ang="0">
                    <a:pos x="32" y="101"/>
                  </a:cxn>
                  <a:cxn ang="0">
                    <a:pos x="35" y="107"/>
                  </a:cxn>
                  <a:cxn ang="0">
                    <a:pos x="39" y="113"/>
                  </a:cxn>
                  <a:cxn ang="0">
                    <a:pos x="44" y="116"/>
                  </a:cxn>
                  <a:cxn ang="0">
                    <a:pos x="51" y="119"/>
                  </a:cxn>
                  <a:cxn ang="0">
                    <a:pos x="58" y="119"/>
                  </a:cxn>
                  <a:cxn ang="0">
                    <a:pos x="66" y="116"/>
                  </a:cxn>
                  <a:cxn ang="0">
                    <a:pos x="65" y="122"/>
                  </a:cxn>
                  <a:cxn ang="0">
                    <a:pos x="66" y="129"/>
                  </a:cxn>
                  <a:cxn ang="0">
                    <a:pos x="68" y="135"/>
                  </a:cxn>
                  <a:cxn ang="0">
                    <a:pos x="73" y="140"/>
                  </a:cxn>
                  <a:cxn ang="0">
                    <a:pos x="79" y="145"/>
                  </a:cxn>
                  <a:cxn ang="0">
                    <a:pos x="89" y="148"/>
                  </a:cxn>
                  <a:cxn ang="0">
                    <a:pos x="99" y="150"/>
                  </a:cxn>
                  <a:cxn ang="0">
                    <a:pos x="112" y="150"/>
                  </a:cxn>
                  <a:cxn ang="0">
                    <a:pos x="126" y="146"/>
                  </a:cxn>
                  <a:cxn ang="0">
                    <a:pos x="137" y="142"/>
                  </a:cxn>
                  <a:cxn ang="0">
                    <a:pos x="147" y="135"/>
                  </a:cxn>
                  <a:cxn ang="0">
                    <a:pos x="158" y="127"/>
                  </a:cxn>
                  <a:cxn ang="0">
                    <a:pos x="165" y="120"/>
                  </a:cxn>
                  <a:cxn ang="0">
                    <a:pos x="172" y="112"/>
                  </a:cxn>
                  <a:cxn ang="0">
                    <a:pos x="176" y="106"/>
                  </a:cxn>
                  <a:cxn ang="0">
                    <a:pos x="178" y="100"/>
                  </a:cxn>
                  <a:cxn ang="0">
                    <a:pos x="174" y="110"/>
                  </a:cxn>
                  <a:cxn ang="0">
                    <a:pos x="165" y="123"/>
                  </a:cxn>
                  <a:cxn ang="0">
                    <a:pos x="153" y="137"/>
                  </a:cxn>
                  <a:cxn ang="0">
                    <a:pos x="138" y="150"/>
                  </a:cxn>
                  <a:cxn ang="0">
                    <a:pos x="122" y="161"/>
                  </a:cxn>
                  <a:cxn ang="0">
                    <a:pos x="105" y="167"/>
                  </a:cxn>
                  <a:cxn ang="0">
                    <a:pos x="86" y="166"/>
                  </a:cxn>
                  <a:cxn ang="0">
                    <a:pos x="67" y="158"/>
                  </a:cxn>
                  <a:cxn ang="0">
                    <a:pos x="62" y="159"/>
                  </a:cxn>
                  <a:cxn ang="0">
                    <a:pos x="55" y="158"/>
                  </a:cxn>
                  <a:cxn ang="0">
                    <a:pos x="47" y="155"/>
                  </a:cxn>
                  <a:cxn ang="0">
                    <a:pos x="38" y="151"/>
                  </a:cxn>
                  <a:cxn ang="0">
                    <a:pos x="30" y="145"/>
                  </a:cxn>
                  <a:cxn ang="0">
                    <a:pos x="24" y="136"/>
                  </a:cxn>
                  <a:cxn ang="0">
                    <a:pos x="20" y="125"/>
                  </a:cxn>
                  <a:cxn ang="0">
                    <a:pos x="18" y="112"/>
                  </a:cxn>
                  <a:cxn ang="0">
                    <a:pos x="18" y="113"/>
                  </a:cxn>
                  <a:cxn ang="0">
                    <a:pos x="16" y="117"/>
                  </a:cxn>
                  <a:cxn ang="0">
                    <a:pos x="15" y="123"/>
                  </a:cxn>
                  <a:cxn ang="0">
                    <a:pos x="13" y="128"/>
                  </a:cxn>
                  <a:cxn ang="0">
                    <a:pos x="7" y="115"/>
                  </a:cxn>
                  <a:cxn ang="0">
                    <a:pos x="4" y="97"/>
                  </a:cxn>
                  <a:cxn ang="0">
                    <a:pos x="0" y="79"/>
                  </a:cxn>
                  <a:cxn ang="0">
                    <a:pos x="0" y="63"/>
                  </a:cxn>
                </a:cxnLst>
                <a:rect l="0" t="0" r="r" b="b"/>
                <a:pathLst>
                  <a:path w="178" h="167">
                    <a:moveTo>
                      <a:pt x="0" y="63"/>
                    </a:moveTo>
                    <a:lnTo>
                      <a:pt x="1" y="47"/>
                    </a:lnTo>
                    <a:lnTo>
                      <a:pt x="7" y="30"/>
                    </a:lnTo>
                    <a:lnTo>
                      <a:pt x="16" y="14"/>
                    </a:lnTo>
                    <a:lnTo>
                      <a:pt x="29" y="0"/>
                    </a:lnTo>
                    <a:lnTo>
                      <a:pt x="22" y="15"/>
                    </a:lnTo>
                    <a:lnTo>
                      <a:pt x="14" y="43"/>
                    </a:lnTo>
                    <a:lnTo>
                      <a:pt x="13" y="74"/>
                    </a:lnTo>
                    <a:lnTo>
                      <a:pt x="24" y="101"/>
                    </a:lnTo>
                    <a:lnTo>
                      <a:pt x="30" y="89"/>
                    </a:lnTo>
                    <a:lnTo>
                      <a:pt x="30" y="94"/>
                    </a:lnTo>
                    <a:lnTo>
                      <a:pt x="32" y="101"/>
                    </a:lnTo>
                    <a:lnTo>
                      <a:pt x="35" y="107"/>
                    </a:lnTo>
                    <a:lnTo>
                      <a:pt x="39" y="113"/>
                    </a:lnTo>
                    <a:lnTo>
                      <a:pt x="44" y="116"/>
                    </a:lnTo>
                    <a:lnTo>
                      <a:pt x="51" y="119"/>
                    </a:lnTo>
                    <a:lnTo>
                      <a:pt x="58" y="119"/>
                    </a:lnTo>
                    <a:lnTo>
                      <a:pt x="66" y="116"/>
                    </a:lnTo>
                    <a:lnTo>
                      <a:pt x="65" y="122"/>
                    </a:lnTo>
                    <a:lnTo>
                      <a:pt x="66" y="129"/>
                    </a:lnTo>
                    <a:lnTo>
                      <a:pt x="68" y="135"/>
                    </a:lnTo>
                    <a:lnTo>
                      <a:pt x="73" y="140"/>
                    </a:lnTo>
                    <a:lnTo>
                      <a:pt x="79" y="145"/>
                    </a:lnTo>
                    <a:lnTo>
                      <a:pt x="89" y="148"/>
                    </a:lnTo>
                    <a:lnTo>
                      <a:pt x="99" y="150"/>
                    </a:lnTo>
                    <a:lnTo>
                      <a:pt x="112" y="150"/>
                    </a:lnTo>
                    <a:lnTo>
                      <a:pt x="126" y="146"/>
                    </a:lnTo>
                    <a:lnTo>
                      <a:pt x="137" y="142"/>
                    </a:lnTo>
                    <a:lnTo>
                      <a:pt x="147" y="135"/>
                    </a:lnTo>
                    <a:lnTo>
                      <a:pt x="158" y="127"/>
                    </a:lnTo>
                    <a:lnTo>
                      <a:pt x="165" y="120"/>
                    </a:lnTo>
                    <a:lnTo>
                      <a:pt x="172" y="112"/>
                    </a:lnTo>
                    <a:lnTo>
                      <a:pt x="176" y="106"/>
                    </a:lnTo>
                    <a:lnTo>
                      <a:pt x="178" y="100"/>
                    </a:lnTo>
                    <a:lnTo>
                      <a:pt x="174" y="110"/>
                    </a:lnTo>
                    <a:lnTo>
                      <a:pt x="165" y="123"/>
                    </a:lnTo>
                    <a:lnTo>
                      <a:pt x="153" y="137"/>
                    </a:lnTo>
                    <a:lnTo>
                      <a:pt x="138" y="150"/>
                    </a:lnTo>
                    <a:lnTo>
                      <a:pt x="122" y="161"/>
                    </a:lnTo>
                    <a:lnTo>
                      <a:pt x="105" y="167"/>
                    </a:lnTo>
                    <a:lnTo>
                      <a:pt x="86" y="166"/>
                    </a:lnTo>
                    <a:lnTo>
                      <a:pt x="67" y="158"/>
                    </a:lnTo>
                    <a:lnTo>
                      <a:pt x="62" y="159"/>
                    </a:lnTo>
                    <a:lnTo>
                      <a:pt x="55" y="158"/>
                    </a:lnTo>
                    <a:lnTo>
                      <a:pt x="47" y="155"/>
                    </a:lnTo>
                    <a:lnTo>
                      <a:pt x="38" y="151"/>
                    </a:lnTo>
                    <a:lnTo>
                      <a:pt x="30" y="145"/>
                    </a:lnTo>
                    <a:lnTo>
                      <a:pt x="24" y="136"/>
                    </a:lnTo>
                    <a:lnTo>
                      <a:pt x="20" y="125"/>
                    </a:lnTo>
                    <a:lnTo>
                      <a:pt x="18" y="112"/>
                    </a:lnTo>
                    <a:lnTo>
                      <a:pt x="18" y="113"/>
                    </a:lnTo>
                    <a:lnTo>
                      <a:pt x="16" y="117"/>
                    </a:lnTo>
                    <a:lnTo>
                      <a:pt x="15" y="123"/>
                    </a:lnTo>
                    <a:lnTo>
                      <a:pt x="13" y="128"/>
                    </a:lnTo>
                    <a:lnTo>
                      <a:pt x="7" y="115"/>
                    </a:lnTo>
                    <a:lnTo>
                      <a:pt x="4" y="97"/>
                    </a:lnTo>
                    <a:lnTo>
                      <a:pt x="0" y="79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BCB5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60" name="Freeform 464">
                <a:extLst>
                  <a:ext uri="{FF2B5EF4-FFF2-40B4-BE49-F238E27FC236}">
                    <a16:creationId xmlns:a16="http://schemas.microsoft.com/office/drawing/2014/main" id="{DFA826EE-E5BF-48B4-BAE4-5E4399AC8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6" y="3295"/>
                <a:ext cx="114" cy="138"/>
              </a:xfrm>
              <a:custGeom>
                <a:avLst/>
                <a:gdLst/>
                <a:ahLst/>
                <a:cxnLst>
                  <a:cxn ang="0">
                    <a:pos x="92" y="277"/>
                  </a:cxn>
                  <a:cxn ang="0">
                    <a:pos x="68" y="269"/>
                  </a:cxn>
                  <a:cxn ang="0">
                    <a:pos x="47" y="255"/>
                  </a:cxn>
                  <a:cxn ang="0">
                    <a:pos x="32" y="238"/>
                  </a:cxn>
                  <a:cxn ang="0">
                    <a:pos x="25" y="207"/>
                  </a:cxn>
                  <a:cxn ang="0">
                    <a:pos x="18" y="164"/>
                  </a:cxn>
                  <a:cxn ang="0">
                    <a:pos x="4" y="142"/>
                  </a:cxn>
                  <a:cxn ang="0">
                    <a:pos x="1" y="111"/>
                  </a:cxn>
                  <a:cxn ang="0">
                    <a:pos x="18" y="94"/>
                  </a:cxn>
                  <a:cxn ang="0">
                    <a:pos x="32" y="81"/>
                  </a:cxn>
                  <a:cxn ang="0">
                    <a:pos x="37" y="65"/>
                  </a:cxn>
                  <a:cxn ang="0">
                    <a:pos x="47" y="63"/>
                  </a:cxn>
                  <a:cxn ang="0">
                    <a:pos x="62" y="70"/>
                  </a:cxn>
                  <a:cxn ang="0">
                    <a:pos x="72" y="84"/>
                  </a:cxn>
                  <a:cxn ang="0">
                    <a:pos x="69" y="107"/>
                  </a:cxn>
                  <a:cxn ang="0">
                    <a:pos x="62" y="126"/>
                  </a:cxn>
                  <a:cxn ang="0">
                    <a:pos x="64" y="145"/>
                  </a:cxn>
                  <a:cxn ang="0">
                    <a:pos x="73" y="155"/>
                  </a:cxn>
                  <a:cxn ang="0">
                    <a:pos x="91" y="157"/>
                  </a:cxn>
                  <a:cxn ang="0">
                    <a:pos x="110" y="154"/>
                  </a:cxn>
                  <a:cxn ang="0">
                    <a:pos x="130" y="141"/>
                  </a:cxn>
                  <a:cxn ang="0">
                    <a:pos x="139" y="114"/>
                  </a:cxn>
                  <a:cxn ang="0">
                    <a:pos x="134" y="77"/>
                  </a:cxn>
                  <a:cxn ang="0">
                    <a:pos x="122" y="58"/>
                  </a:cxn>
                  <a:cxn ang="0">
                    <a:pos x="99" y="40"/>
                  </a:cxn>
                  <a:cxn ang="0">
                    <a:pos x="90" y="12"/>
                  </a:cxn>
                  <a:cxn ang="0">
                    <a:pos x="104" y="0"/>
                  </a:cxn>
                  <a:cxn ang="0">
                    <a:pos x="117" y="1"/>
                  </a:cxn>
                  <a:cxn ang="0">
                    <a:pos x="129" y="8"/>
                  </a:cxn>
                  <a:cxn ang="0">
                    <a:pos x="137" y="17"/>
                  </a:cxn>
                  <a:cxn ang="0">
                    <a:pos x="146" y="23"/>
                  </a:cxn>
                  <a:cxn ang="0">
                    <a:pos x="159" y="29"/>
                  </a:cxn>
                  <a:cxn ang="0">
                    <a:pos x="171" y="43"/>
                  </a:cxn>
                  <a:cxn ang="0">
                    <a:pos x="179" y="67"/>
                  </a:cxn>
                  <a:cxn ang="0">
                    <a:pos x="191" y="88"/>
                  </a:cxn>
                  <a:cxn ang="0">
                    <a:pos x="208" y="99"/>
                  </a:cxn>
                  <a:cxn ang="0">
                    <a:pos x="220" y="117"/>
                  </a:cxn>
                  <a:cxn ang="0">
                    <a:pos x="217" y="139"/>
                  </a:cxn>
                  <a:cxn ang="0">
                    <a:pos x="222" y="164"/>
                  </a:cxn>
                  <a:cxn ang="0">
                    <a:pos x="232" y="196"/>
                  </a:cxn>
                  <a:cxn ang="0">
                    <a:pos x="218" y="219"/>
                  </a:cxn>
                  <a:cxn ang="0">
                    <a:pos x="202" y="244"/>
                  </a:cxn>
                  <a:cxn ang="0">
                    <a:pos x="175" y="267"/>
                  </a:cxn>
                  <a:cxn ang="0">
                    <a:pos x="132" y="279"/>
                  </a:cxn>
                </a:cxnLst>
                <a:rect l="0" t="0" r="r" b="b"/>
                <a:pathLst>
                  <a:path w="232" h="279">
                    <a:moveTo>
                      <a:pt x="102" y="278"/>
                    </a:moveTo>
                    <a:lnTo>
                      <a:pt x="92" y="277"/>
                    </a:lnTo>
                    <a:lnTo>
                      <a:pt x="79" y="274"/>
                    </a:lnTo>
                    <a:lnTo>
                      <a:pt x="68" y="269"/>
                    </a:lnTo>
                    <a:lnTo>
                      <a:pt x="57" y="263"/>
                    </a:lnTo>
                    <a:lnTo>
                      <a:pt x="47" y="255"/>
                    </a:lnTo>
                    <a:lnTo>
                      <a:pt x="38" y="247"/>
                    </a:lnTo>
                    <a:lnTo>
                      <a:pt x="32" y="238"/>
                    </a:lnTo>
                    <a:lnTo>
                      <a:pt x="29" y="229"/>
                    </a:lnTo>
                    <a:lnTo>
                      <a:pt x="25" y="207"/>
                    </a:lnTo>
                    <a:lnTo>
                      <a:pt x="23" y="184"/>
                    </a:lnTo>
                    <a:lnTo>
                      <a:pt x="18" y="164"/>
                    </a:lnTo>
                    <a:lnTo>
                      <a:pt x="11" y="153"/>
                    </a:lnTo>
                    <a:lnTo>
                      <a:pt x="4" y="142"/>
                    </a:lnTo>
                    <a:lnTo>
                      <a:pt x="0" y="127"/>
                    </a:lnTo>
                    <a:lnTo>
                      <a:pt x="1" y="111"/>
                    </a:lnTo>
                    <a:lnTo>
                      <a:pt x="8" y="100"/>
                    </a:lnTo>
                    <a:lnTo>
                      <a:pt x="18" y="94"/>
                    </a:lnTo>
                    <a:lnTo>
                      <a:pt x="26" y="88"/>
                    </a:lnTo>
                    <a:lnTo>
                      <a:pt x="32" y="81"/>
                    </a:lnTo>
                    <a:lnTo>
                      <a:pt x="34" y="71"/>
                    </a:lnTo>
                    <a:lnTo>
                      <a:pt x="37" y="65"/>
                    </a:lnTo>
                    <a:lnTo>
                      <a:pt x="41" y="63"/>
                    </a:lnTo>
                    <a:lnTo>
                      <a:pt x="47" y="63"/>
                    </a:lnTo>
                    <a:lnTo>
                      <a:pt x="55" y="65"/>
                    </a:lnTo>
                    <a:lnTo>
                      <a:pt x="62" y="70"/>
                    </a:lnTo>
                    <a:lnTo>
                      <a:pt x="69" y="76"/>
                    </a:lnTo>
                    <a:lnTo>
                      <a:pt x="72" y="84"/>
                    </a:lnTo>
                    <a:lnTo>
                      <a:pt x="72" y="92"/>
                    </a:lnTo>
                    <a:lnTo>
                      <a:pt x="69" y="107"/>
                    </a:lnTo>
                    <a:lnTo>
                      <a:pt x="65" y="117"/>
                    </a:lnTo>
                    <a:lnTo>
                      <a:pt x="62" y="126"/>
                    </a:lnTo>
                    <a:lnTo>
                      <a:pt x="62" y="135"/>
                    </a:lnTo>
                    <a:lnTo>
                      <a:pt x="64" y="145"/>
                    </a:lnTo>
                    <a:lnTo>
                      <a:pt x="68" y="152"/>
                    </a:lnTo>
                    <a:lnTo>
                      <a:pt x="73" y="155"/>
                    </a:lnTo>
                    <a:lnTo>
                      <a:pt x="83" y="157"/>
                    </a:lnTo>
                    <a:lnTo>
                      <a:pt x="91" y="157"/>
                    </a:lnTo>
                    <a:lnTo>
                      <a:pt x="100" y="157"/>
                    </a:lnTo>
                    <a:lnTo>
                      <a:pt x="110" y="154"/>
                    </a:lnTo>
                    <a:lnTo>
                      <a:pt x="121" y="149"/>
                    </a:lnTo>
                    <a:lnTo>
                      <a:pt x="130" y="141"/>
                    </a:lnTo>
                    <a:lnTo>
                      <a:pt x="136" y="130"/>
                    </a:lnTo>
                    <a:lnTo>
                      <a:pt x="139" y="114"/>
                    </a:lnTo>
                    <a:lnTo>
                      <a:pt x="138" y="92"/>
                    </a:lnTo>
                    <a:lnTo>
                      <a:pt x="134" y="77"/>
                    </a:lnTo>
                    <a:lnTo>
                      <a:pt x="130" y="66"/>
                    </a:lnTo>
                    <a:lnTo>
                      <a:pt x="122" y="58"/>
                    </a:lnTo>
                    <a:lnTo>
                      <a:pt x="110" y="50"/>
                    </a:lnTo>
                    <a:lnTo>
                      <a:pt x="99" y="40"/>
                    </a:lnTo>
                    <a:lnTo>
                      <a:pt x="91" y="26"/>
                    </a:lnTo>
                    <a:lnTo>
                      <a:pt x="90" y="12"/>
                    </a:lnTo>
                    <a:lnTo>
                      <a:pt x="98" y="2"/>
                    </a:lnTo>
                    <a:lnTo>
                      <a:pt x="104" y="0"/>
                    </a:lnTo>
                    <a:lnTo>
                      <a:pt x="111" y="0"/>
                    </a:lnTo>
                    <a:lnTo>
                      <a:pt x="117" y="1"/>
                    </a:lnTo>
                    <a:lnTo>
                      <a:pt x="123" y="4"/>
                    </a:lnTo>
                    <a:lnTo>
                      <a:pt x="129" y="8"/>
                    </a:lnTo>
                    <a:lnTo>
                      <a:pt x="133" y="12"/>
                    </a:lnTo>
                    <a:lnTo>
                      <a:pt x="137" y="17"/>
                    </a:lnTo>
                    <a:lnTo>
                      <a:pt x="141" y="20"/>
                    </a:lnTo>
                    <a:lnTo>
                      <a:pt x="146" y="23"/>
                    </a:lnTo>
                    <a:lnTo>
                      <a:pt x="152" y="26"/>
                    </a:lnTo>
                    <a:lnTo>
                      <a:pt x="159" y="29"/>
                    </a:lnTo>
                    <a:lnTo>
                      <a:pt x="165" y="35"/>
                    </a:lnTo>
                    <a:lnTo>
                      <a:pt x="171" y="43"/>
                    </a:lnTo>
                    <a:lnTo>
                      <a:pt x="176" y="54"/>
                    </a:lnTo>
                    <a:lnTo>
                      <a:pt x="179" y="67"/>
                    </a:lnTo>
                    <a:lnTo>
                      <a:pt x="182" y="86"/>
                    </a:lnTo>
                    <a:lnTo>
                      <a:pt x="191" y="88"/>
                    </a:lnTo>
                    <a:lnTo>
                      <a:pt x="200" y="93"/>
                    </a:lnTo>
                    <a:lnTo>
                      <a:pt x="208" y="99"/>
                    </a:lnTo>
                    <a:lnTo>
                      <a:pt x="215" y="108"/>
                    </a:lnTo>
                    <a:lnTo>
                      <a:pt x="220" y="117"/>
                    </a:lnTo>
                    <a:lnTo>
                      <a:pt x="221" y="127"/>
                    </a:lnTo>
                    <a:lnTo>
                      <a:pt x="217" y="139"/>
                    </a:lnTo>
                    <a:lnTo>
                      <a:pt x="209" y="150"/>
                    </a:lnTo>
                    <a:lnTo>
                      <a:pt x="222" y="164"/>
                    </a:lnTo>
                    <a:lnTo>
                      <a:pt x="231" y="180"/>
                    </a:lnTo>
                    <a:lnTo>
                      <a:pt x="232" y="196"/>
                    </a:lnTo>
                    <a:lnTo>
                      <a:pt x="225" y="211"/>
                    </a:lnTo>
                    <a:lnTo>
                      <a:pt x="218" y="219"/>
                    </a:lnTo>
                    <a:lnTo>
                      <a:pt x="212" y="231"/>
                    </a:lnTo>
                    <a:lnTo>
                      <a:pt x="202" y="244"/>
                    </a:lnTo>
                    <a:lnTo>
                      <a:pt x="190" y="256"/>
                    </a:lnTo>
                    <a:lnTo>
                      <a:pt x="175" y="267"/>
                    </a:lnTo>
                    <a:lnTo>
                      <a:pt x="155" y="276"/>
                    </a:lnTo>
                    <a:lnTo>
                      <a:pt x="132" y="279"/>
                    </a:lnTo>
                    <a:lnTo>
                      <a:pt x="102" y="278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61" name="Freeform 465">
                <a:extLst>
                  <a:ext uri="{FF2B5EF4-FFF2-40B4-BE49-F238E27FC236}">
                    <a16:creationId xmlns:a16="http://schemas.microsoft.com/office/drawing/2014/main" id="{E4312C2C-8869-4BD4-8F6C-F715F7B27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3" y="3566"/>
                <a:ext cx="119" cy="108"/>
              </a:xfrm>
              <a:custGeom>
                <a:avLst/>
                <a:gdLst/>
                <a:ahLst/>
                <a:cxnLst>
                  <a:cxn ang="0">
                    <a:pos x="158" y="151"/>
                  </a:cxn>
                  <a:cxn ang="0">
                    <a:pos x="167" y="151"/>
                  </a:cxn>
                  <a:cxn ang="0">
                    <a:pos x="180" y="145"/>
                  </a:cxn>
                  <a:cxn ang="0">
                    <a:pos x="196" y="137"/>
                  </a:cxn>
                  <a:cxn ang="0">
                    <a:pos x="211" y="124"/>
                  </a:cxn>
                  <a:cxn ang="0">
                    <a:pos x="225" y="112"/>
                  </a:cxn>
                  <a:cxn ang="0">
                    <a:pos x="235" y="98"/>
                  </a:cxn>
                  <a:cxn ang="0">
                    <a:pos x="240" y="84"/>
                  </a:cxn>
                  <a:cxn ang="0">
                    <a:pos x="237" y="71"/>
                  </a:cxn>
                  <a:cxn ang="0">
                    <a:pos x="228" y="61"/>
                  </a:cxn>
                  <a:cxn ang="0">
                    <a:pos x="215" y="51"/>
                  </a:cxn>
                  <a:cxn ang="0">
                    <a:pos x="199" y="42"/>
                  </a:cxn>
                  <a:cxn ang="0">
                    <a:pos x="181" y="36"/>
                  </a:cxn>
                  <a:cxn ang="0">
                    <a:pos x="160" y="33"/>
                  </a:cxn>
                  <a:cxn ang="0">
                    <a:pos x="138" y="36"/>
                  </a:cxn>
                  <a:cxn ang="0">
                    <a:pos x="115" y="44"/>
                  </a:cxn>
                  <a:cxn ang="0">
                    <a:pos x="93" y="59"/>
                  </a:cxn>
                  <a:cxn ang="0">
                    <a:pos x="88" y="46"/>
                  </a:cxn>
                  <a:cxn ang="0">
                    <a:pos x="82" y="33"/>
                  </a:cxn>
                  <a:cxn ang="0">
                    <a:pos x="75" y="22"/>
                  </a:cxn>
                  <a:cxn ang="0">
                    <a:pos x="67" y="12"/>
                  </a:cxn>
                  <a:cxn ang="0">
                    <a:pos x="58" y="4"/>
                  </a:cxn>
                  <a:cxn ang="0">
                    <a:pos x="47" y="0"/>
                  </a:cxn>
                  <a:cxn ang="0">
                    <a:pos x="35" y="2"/>
                  </a:cxn>
                  <a:cxn ang="0">
                    <a:pos x="22" y="10"/>
                  </a:cxn>
                  <a:cxn ang="0">
                    <a:pos x="11" y="23"/>
                  </a:cxn>
                  <a:cxn ang="0">
                    <a:pos x="4" y="36"/>
                  </a:cxn>
                  <a:cxn ang="0">
                    <a:pos x="0" y="50"/>
                  </a:cxn>
                  <a:cxn ang="0">
                    <a:pos x="1" y="63"/>
                  </a:cxn>
                  <a:cxn ang="0">
                    <a:pos x="5" y="77"/>
                  </a:cxn>
                  <a:cxn ang="0">
                    <a:pos x="12" y="90"/>
                  </a:cxn>
                  <a:cxn ang="0">
                    <a:pos x="21" y="103"/>
                  </a:cxn>
                  <a:cxn ang="0">
                    <a:pos x="32" y="115"/>
                  </a:cxn>
                  <a:cxn ang="0">
                    <a:pos x="26" y="142"/>
                  </a:cxn>
                  <a:cxn ang="0">
                    <a:pos x="21" y="167"/>
                  </a:cxn>
                  <a:cxn ang="0">
                    <a:pos x="21" y="190"/>
                  </a:cxn>
                  <a:cxn ang="0">
                    <a:pos x="32" y="206"/>
                  </a:cxn>
                  <a:cxn ang="0">
                    <a:pos x="43" y="210"/>
                  </a:cxn>
                  <a:cxn ang="0">
                    <a:pos x="54" y="210"/>
                  </a:cxn>
                  <a:cxn ang="0">
                    <a:pos x="67" y="205"/>
                  </a:cxn>
                  <a:cxn ang="0">
                    <a:pos x="79" y="198"/>
                  </a:cxn>
                  <a:cxn ang="0">
                    <a:pos x="89" y="190"/>
                  </a:cxn>
                  <a:cxn ang="0">
                    <a:pos x="96" y="180"/>
                  </a:cxn>
                  <a:cxn ang="0">
                    <a:pos x="99" y="168"/>
                  </a:cxn>
                  <a:cxn ang="0">
                    <a:pos x="99" y="158"/>
                  </a:cxn>
                  <a:cxn ang="0">
                    <a:pos x="104" y="171"/>
                  </a:cxn>
                  <a:cxn ang="0">
                    <a:pos x="104" y="187"/>
                  </a:cxn>
                  <a:cxn ang="0">
                    <a:pos x="100" y="204"/>
                  </a:cxn>
                  <a:cxn ang="0">
                    <a:pos x="97" y="217"/>
                  </a:cxn>
                  <a:cxn ang="0">
                    <a:pos x="110" y="219"/>
                  </a:cxn>
                  <a:cxn ang="0">
                    <a:pos x="122" y="215"/>
                  </a:cxn>
                  <a:cxn ang="0">
                    <a:pos x="135" y="209"/>
                  </a:cxn>
                  <a:cxn ang="0">
                    <a:pos x="148" y="199"/>
                  </a:cxn>
                  <a:cxn ang="0">
                    <a:pos x="157" y="187"/>
                  </a:cxn>
                  <a:cxn ang="0">
                    <a:pos x="163" y="175"/>
                  </a:cxn>
                  <a:cxn ang="0">
                    <a:pos x="164" y="162"/>
                  </a:cxn>
                  <a:cxn ang="0">
                    <a:pos x="158" y="151"/>
                  </a:cxn>
                </a:cxnLst>
                <a:rect l="0" t="0" r="r" b="b"/>
                <a:pathLst>
                  <a:path w="240" h="219">
                    <a:moveTo>
                      <a:pt x="158" y="151"/>
                    </a:moveTo>
                    <a:lnTo>
                      <a:pt x="167" y="151"/>
                    </a:lnTo>
                    <a:lnTo>
                      <a:pt x="180" y="145"/>
                    </a:lnTo>
                    <a:lnTo>
                      <a:pt x="196" y="137"/>
                    </a:lnTo>
                    <a:lnTo>
                      <a:pt x="211" y="124"/>
                    </a:lnTo>
                    <a:lnTo>
                      <a:pt x="225" y="112"/>
                    </a:lnTo>
                    <a:lnTo>
                      <a:pt x="235" y="98"/>
                    </a:lnTo>
                    <a:lnTo>
                      <a:pt x="240" y="84"/>
                    </a:lnTo>
                    <a:lnTo>
                      <a:pt x="237" y="71"/>
                    </a:lnTo>
                    <a:lnTo>
                      <a:pt x="228" y="61"/>
                    </a:lnTo>
                    <a:lnTo>
                      <a:pt x="215" y="51"/>
                    </a:lnTo>
                    <a:lnTo>
                      <a:pt x="199" y="42"/>
                    </a:lnTo>
                    <a:lnTo>
                      <a:pt x="181" y="36"/>
                    </a:lnTo>
                    <a:lnTo>
                      <a:pt x="160" y="33"/>
                    </a:lnTo>
                    <a:lnTo>
                      <a:pt x="138" y="36"/>
                    </a:lnTo>
                    <a:lnTo>
                      <a:pt x="115" y="44"/>
                    </a:lnTo>
                    <a:lnTo>
                      <a:pt x="93" y="59"/>
                    </a:lnTo>
                    <a:lnTo>
                      <a:pt x="88" y="46"/>
                    </a:lnTo>
                    <a:lnTo>
                      <a:pt x="82" y="33"/>
                    </a:lnTo>
                    <a:lnTo>
                      <a:pt x="75" y="22"/>
                    </a:lnTo>
                    <a:lnTo>
                      <a:pt x="67" y="12"/>
                    </a:lnTo>
                    <a:lnTo>
                      <a:pt x="58" y="4"/>
                    </a:lnTo>
                    <a:lnTo>
                      <a:pt x="47" y="0"/>
                    </a:lnTo>
                    <a:lnTo>
                      <a:pt x="35" y="2"/>
                    </a:lnTo>
                    <a:lnTo>
                      <a:pt x="22" y="10"/>
                    </a:lnTo>
                    <a:lnTo>
                      <a:pt x="11" y="23"/>
                    </a:lnTo>
                    <a:lnTo>
                      <a:pt x="4" y="36"/>
                    </a:lnTo>
                    <a:lnTo>
                      <a:pt x="0" y="50"/>
                    </a:lnTo>
                    <a:lnTo>
                      <a:pt x="1" y="63"/>
                    </a:lnTo>
                    <a:lnTo>
                      <a:pt x="5" y="77"/>
                    </a:lnTo>
                    <a:lnTo>
                      <a:pt x="12" y="90"/>
                    </a:lnTo>
                    <a:lnTo>
                      <a:pt x="21" y="103"/>
                    </a:lnTo>
                    <a:lnTo>
                      <a:pt x="32" y="115"/>
                    </a:lnTo>
                    <a:lnTo>
                      <a:pt x="26" y="142"/>
                    </a:lnTo>
                    <a:lnTo>
                      <a:pt x="21" y="167"/>
                    </a:lnTo>
                    <a:lnTo>
                      <a:pt x="21" y="190"/>
                    </a:lnTo>
                    <a:lnTo>
                      <a:pt x="32" y="206"/>
                    </a:lnTo>
                    <a:lnTo>
                      <a:pt x="43" y="210"/>
                    </a:lnTo>
                    <a:lnTo>
                      <a:pt x="54" y="210"/>
                    </a:lnTo>
                    <a:lnTo>
                      <a:pt x="67" y="205"/>
                    </a:lnTo>
                    <a:lnTo>
                      <a:pt x="79" y="198"/>
                    </a:lnTo>
                    <a:lnTo>
                      <a:pt x="89" y="190"/>
                    </a:lnTo>
                    <a:lnTo>
                      <a:pt x="96" y="180"/>
                    </a:lnTo>
                    <a:lnTo>
                      <a:pt x="99" y="168"/>
                    </a:lnTo>
                    <a:lnTo>
                      <a:pt x="99" y="158"/>
                    </a:lnTo>
                    <a:lnTo>
                      <a:pt x="104" y="171"/>
                    </a:lnTo>
                    <a:lnTo>
                      <a:pt x="104" y="187"/>
                    </a:lnTo>
                    <a:lnTo>
                      <a:pt x="100" y="204"/>
                    </a:lnTo>
                    <a:lnTo>
                      <a:pt x="97" y="217"/>
                    </a:lnTo>
                    <a:lnTo>
                      <a:pt x="110" y="219"/>
                    </a:lnTo>
                    <a:lnTo>
                      <a:pt x="122" y="215"/>
                    </a:lnTo>
                    <a:lnTo>
                      <a:pt x="135" y="209"/>
                    </a:lnTo>
                    <a:lnTo>
                      <a:pt x="148" y="199"/>
                    </a:lnTo>
                    <a:lnTo>
                      <a:pt x="157" y="187"/>
                    </a:lnTo>
                    <a:lnTo>
                      <a:pt x="163" y="175"/>
                    </a:lnTo>
                    <a:lnTo>
                      <a:pt x="164" y="162"/>
                    </a:lnTo>
                    <a:lnTo>
                      <a:pt x="158" y="151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62" name="Freeform 466">
                <a:extLst>
                  <a:ext uri="{FF2B5EF4-FFF2-40B4-BE49-F238E27FC236}">
                    <a16:creationId xmlns:a16="http://schemas.microsoft.com/office/drawing/2014/main" id="{9D6CC3A8-88EF-457E-AF03-F0A367098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2" y="3916"/>
                <a:ext cx="177" cy="104"/>
              </a:xfrm>
              <a:custGeom>
                <a:avLst/>
                <a:gdLst/>
                <a:ahLst/>
                <a:cxnLst>
                  <a:cxn ang="0">
                    <a:pos x="142" y="8"/>
                  </a:cxn>
                  <a:cxn ang="0">
                    <a:pos x="125" y="14"/>
                  </a:cxn>
                  <a:cxn ang="0">
                    <a:pos x="110" y="22"/>
                  </a:cxn>
                  <a:cxn ang="0">
                    <a:pos x="95" y="30"/>
                  </a:cxn>
                  <a:cxn ang="0">
                    <a:pos x="81" y="41"/>
                  </a:cxn>
                  <a:cxn ang="0">
                    <a:pos x="61" y="47"/>
                  </a:cxn>
                  <a:cxn ang="0">
                    <a:pos x="41" y="49"/>
                  </a:cxn>
                  <a:cxn ang="0">
                    <a:pos x="21" y="47"/>
                  </a:cxn>
                  <a:cxn ang="0">
                    <a:pos x="7" y="46"/>
                  </a:cxn>
                  <a:cxn ang="0">
                    <a:pos x="0" y="57"/>
                  </a:cxn>
                  <a:cxn ang="0">
                    <a:pos x="3" y="74"/>
                  </a:cxn>
                  <a:cxn ang="0">
                    <a:pos x="17" y="89"/>
                  </a:cxn>
                  <a:cxn ang="0">
                    <a:pos x="46" y="97"/>
                  </a:cxn>
                  <a:cxn ang="0">
                    <a:pos x="74" y="96"/>
                  </a:cxn>
                  <a:cxn ang="0">
                    <a:pos x="95" y="90"/>
                  </a:cxn>
                  <a:cxn ang="0">
                    <a:pos x="108" y="83"/>
                  </a:cxn>
                  <a:cxn ang="0">
                    <a:pos x="119" y="82"/>
                  </a:cxn>
                  <a:cxn ang="0">
                    <a:pos x="140" y="87"/>
                  </a:cxn>
                  <a:cxn ang="0">
                    <a:pos x="167" y="94"/>
                  </a:cxn>
                  <a:cxn ang="0">
                    <a:pos x="190" y="96"/>
                  </a:cxn>
                  <a:cxn ang="0">
                    <a:pos x="205" y="94"/>
                  </a:cxn>
                  <a:cxn ang="0">
                    <a:pos x="219" y="95"/>
                  </a:cxn>
                  <a:cxn ang="0">
                    <a:pos x="234" y="100"/>
                  </a:cxn>
                  <a:cxn ang="0">
                    <a:pos x="249" y="107"/>
                  </a:cxn>
                  <a:cxn ang="0">
                    <a:pos x="256" y="112"/>
                  </a:cxn>
                  <a:cxn ang="0">
                    <a:pos x="258" y="113"/>
                  </a:cxn>
                  <a:cxn ang="0">
                    <a:pos x="260" y="114"/>
                  </a:cxn>
                  <a:cxn ang="0">
                    <a:pos x="264" y="117"/>
                  </a:cxn>
                  <a:cxn ang="0">
                    <a:pos x="272" y="123"/>
                  </a:cxn>
                  <a:cxn ang="0">
                    <a:pos x="286" y="140"/>
                  </a:cxn>
                  <a:cxn ang="0">
                    <a:pos x="294" y="153"/>
                  </a:cxn>
                  <a:cxn ang="0">
                    <a:pos x="296" y="160"/>
                  </a:cxn>
                  <a:cxn ang="0">
                    <a:pos x="301" y="176"/>
                  </a:cxn>
                  <a:cxn ang="0">
                    <a:pos x="313" y="198"/>
                  </a:cxn>
                  <a:cxn ang="0">
                    <a:pos x="328" y="209"/>
                  </a:cxn>
                  <a:cxn ang="0">
                    <a:pos x="342" y="208"/>
                  </a:cxn>
                  <a:cxn ang="0">
                    <a:pos x="351" y="202"/>
                  </a:cxn>
                  <a:cxn ang="0">
                    <a:pos x="355" y="191"/>
                  </a:cxn>
                  <a:cxn ang="0">
                    <a:pos x="347" y="174"/>
                  </a:cxn>
                  <a:cxn ang="0">
                    <a:pos x="339" y="150"/>
                  </a:cxn>
                  <a:cxn ang="0">
                    <a:pos x="331" y="126"/>
                  </a:cxn>
                  <a:cxn ang="0">
                    <a:pos x="314" y="99"/>
                  </a:cxn>
                  <a:cxn ang="0">
                    <a:pos x="301" y="84"/>
                  </a:cxn>
                  <a:cxn ang="0">
                    <a:pos x="289" y="71"/>
                  </a:cxn>
                  <a:cxn ang="0">
                    <a:pos x="278" y="56"/>
                  </a:cxn>
                  <a:cxn ang="0">
                    <a:pos x="266" y="41"/>
                  </a:cxn>
                  <a:cxn ang="0">
                    <a:pos x="255" y="27"/>
                  </a:cxn>
                  <a:cxn ang="0">
                    <a:pos x="233" y="13"/>
                  </a:cxn>
                  <a:cxn ang="0">
                    <a:pos x="202" y="3"/>
                  </a:cxn>
                  <a:cxn ang="0">
                    <a:pos x="167" y="0"/>
                  </a:cxn>
                </a:cxnLst>
                <a:rect l="0" t="0" r="r" b="b"/>
                <a:pathLst>
                  <a:path w="355" h="210">
                    <a:moveTo>
                      <a:pt x="150" y="5"/>
                    </a:moveTo>
                    <a:lnTo>
                      <a:pt x="142" y="8"/>
                    </a:lnTo>
                    <a:lnTo>
                      <a:pt x="133" y="11"/>
                    </a:lnTo>
                    <a:lnTo>
                      <a:pt x="125" y="14"/>
                    </a:lnTo>
                    <a:lnTo>
                      <a:pt x="116" y="18"/>
                    </a:lnTo>
                    <a:lnTo>
                      <a:pt x="110" y="22"/>
                    </a:lnTo>
                    <a:lnTo>
                      <a:pt x="102" y="26"/>
                    </a:lnTo>
                    <a:lnTo>
                      <a:pt x="95" y="30"/>
                    </a:lnTo>
                    <a:lnTo>
                      <a:pt x="89" y="36"/>
                    </a:lnTo>
                    <a:lnTo>
                      <a:pt x="81" y="41"/>
                    </a:lnTo>
                    <a:lnTo>
                      <a:pt x="72" y="44"/>
                    </a:lnTo>
                    <a:lnTo>
                      <a:pt x="61" y="47"/>
                    </a:lnTo>
                    <a:lnTo>
                      <a:pt x="51" y="49"/>
                    </a:lnTo>
                    <a:lnTo>
                      <a:pt x="41" y="49"/>
                    </a:lnTo>
                    <a:lnTo>
                      <a:pt x="30" y="49"/>
                    </a:lnTo>
                    <a:lnTo>
                      <a:pt x="21" y="47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3" y="51"/>
                    </a:lnTo>
                    <a:lnTo>
                      <a:pt x="0" y="57"/>
                    </a:lnTo>
                    <a:lnTo>
                      <a:pt x="0" y="65"/>
                    </a:lnTo>
                    <a:lnTo>
                      <a:pt x="3" y="74"/>
                    </a:lnTo>
                    <a:lnTo>
                      <a:pt x="8" y="82"/>
                    </a:lnTo>
                    <a:lnTo>
                      <a:pt x="17" y="89"/>
                    </a:lnTo>
                    <a:lnTo>
                      <a:pt x="31" y="95"/>
                    </a:lnTo>
                    <a:lnTo>
                      <a:pt x="46" y="97"/>
                    </a:lnTo>
                    <a:lnTo>
                      <a:pt x="61" y="97"/>
                    </a:lnTo>
                    <a:lnTo>
                      <a:pt x="74" y="96"/>
                    </a:lnTo>
                    <a:lnTo>
                      <a:pt x="85" y="94"/>
                    </a:lnTo>
                    <a:lnTo>
                      <a:pt x="95" y="90"/>
                    </a:lnTo>
                    <a:lnTo>
                      <a:pt x="103" y="87"/>
                    </a:lnTo>
                    <a:lnTo>
                      <a:pt x="108" y="83"/>
                    </a:lnTo>
                    <a:lnTo>
                      <a:pt x="113" y="82"/>
                    </a:lnTo>
                    <a:lnTo>
                      <a:pt x="119" y="82"/>
                    </a:lnTo>
                    <a:lnTo>
                      <a:pt x="128" y="84"/>
                    </a:lnTo>
                    <a:lnTo>
                      <a:pt x="140" y="87"/>
                    </a:lnTo>
                    <a:lnTo>
                      <a:pt x="153" y="90"/>
                    </a:lnTo>
                    <a:lnTo>
                      <a:pt x="167" y="94"/>
                    </a:lnTo>
                    <a:lnTo>
                      <a:pt x="180" y="96"/>
                    </a:lnTo>
                    <a:lnTo>
                      <a:pt x="190" y="96"/>
                    </a:lnTo>
                    <a:lnTo>
                      <a:pt x="198" y="95"/>
                    </a:lnTo>
                    <a:lnTo>
                      <a:pt x="205" y="94"/>
                    </a:lnTo>
                    <a:lnTo>
                      <a:pt x="212" y="94"/>
                    </a:lnTo>
                    <a:lnTo>
                      <a:pt x="219" y="95"/>
                    </a:lnTo>
                    <a:lnTo>
                      <a:pt x="226" y="97"/>
                    </a:lnTo>
                    <a:lnTo>
                      <a:pt x="234" y="100"/>
                    </a:lnTo>
                    <a:lnTo>
                      <a:pt x="242" y="104"/>
                    </a:lnTo>
                    <a:lnTo>
                      <a:pt x="249" y="107"/>
                    </a:lnTo>
                    <a:lnTo>
                      <a:pt x="255" y="111"/>
                    </a:lnTo>
                    <a:lnTo>
                      <a:pt x="256" y="112"/>
                    </a:lnTo>
                    <a:lnTo>
                      <a:pt x="257" y="112"/>
                    </a:lnTo>
                    <a:lnTo>
                      <a:pt x="258" y="113"/>
                    </a:lnTo>
                    <a:lnTo>
                      <a:pt x="259" y="113"/>
                    </a:lnTo>
                    <a:lnTo>
                      <a:pt x="260" y="114"/>
                    </a:lnTo>
                    <a:lnTo>
                      <a:pt x="263" y="115"/>
                    </a:lnTo>
                    <a:lnTo>
                      <a:pt x="264" y="117"/>
                    </a:lnTo>
                    <a:lnTo>
                      <a:pt x="265" y="118"/>
                    </a:lnTo>
                    <a:lnTo>
                      <a:pt x="272" y="123"/>
                    </a:lnTo>
                    <a:lnTo>
                      <a:pt x="279" y="132"/>
                    </a:lnTo>
                    <a:lnTo>
                      <a:pt x="286" y="140"/>
                    </a:lnTo>
                    <a:lnTo>
                      <a:pt x="291" y="149"/>
                    </a:lnTo>
                    <a:lnTo>
                      <a:pt x="294" y="153"/>
                    </a:lnTo>
                    <a:lnTo>
                      <a:pt x="295" y="157"/>
                    </a:lnTo>
                    <a:lnTo>
                      <a:pt x="296" y="160"/>
                    </a:lnTo>
                    <a:lnTo>
                      <a:pt x="297" y="164"/>
                    </a:lnTo>
                    <a:lnTo>
                      <a:pt x="301" y="176"/>
                    </a:lnTo>
                    <a:lnTo>
                      <a:pt x="306" y="188"/>
                    </a:lnTo>
                    <a:lnTo>
                      <a:pt x="313" y="198"/>
                    </a:lnTo>
                    <a:lnTo>
                      <a:pt x="323" y="206"/>
                    </a:lnTo>
                    <a:lnTo>
                      <a:pt x="328" y="209"/>
                    </a:lnTo>
                    <a:lnTo>
                      <a:pt x="335" y="210"/>
                    </a:lnTo>
                    <a:lnTo>
                      <a:pt x="342" y="208"/>
                    </a:lnTo>
                    <a:lnTo>
                      <a:pt x="347" y="205"/>
                    </a:lnTo>
                    <a:lnTo>
                      <a:pt x="351" y="202"/>
                    </a:lnTo>
                    <a:lnTo>
                      <a:pt x="355" y="197"/>
                    </a:lnTo>
                    <a:lnTo>
                      <a:pt x="355" y="191"/>
                    </a:lnTo>
                    <a:lnTo>
                      <a:pt x="354" y="187"/>
                    </a:lnTo>
                    <a:lnTo>
                      <a:pt x="347" y="174"/>
                    </a:lnTo>
                    <a:lnTo>
                      <a:pt x="342" y="163"/>
                    </a:lnTo>
                    <a:lnTo>
                      <a:pt x="339" y="150"/>
                    </a:lnTo>
                    <a:lnTo>
                      <a:pt x="335" y="136"/>
                    </a:lnTo>
                    <a:lnTo>
                      <a:pt x="331" y="126"/>
                    </a:lnTo>
                    <a:lnTo>
                      <a:pt x="324" y="113"/>
                    </a:lnTo>
                    <a:lnTo>
                      <a:pt x="314" y="99"/>
                    </a:lnTo>
                    <a:lnTo>
                      <a:pt x="305" y="89"/>
                    </a:lnTo>
                    <a:lnTo>
                      <a:pt x="301" y="84"/>
                    </a:lnTo>
                    <a:lnTo>
                      <a:pt x="295" y="77"/>
                    </a:lnTo>
                    <a:lnTo>
                      <a:pt x="289" y="71"/>
                    </a:lnTo>
                    <a:lnTo>
                      <a:pt x="283" y="64"/>
                    </a:lnTo>
                    <a:lnTo>
                      <a:pt x="278" y="56"/>
                    </a:lnTo>
                    <a:lnTo>
                      <a:pt x="272" y="47"/>
                    </a:lnTo>
                    <a:lnTo>
                      <a:pt x="266" y="41"/>
                    </a:lnTo>
                    <a:lnTo>
                      <a:pt x="262" y="34"/>
                    </a:lnTo>
                    <a:lnTo>
                      <a:pt x="255" y="27"/>
                    </a:lnTo>
                    <a:lnTo>
                      <a:pt x="245" y="20"/>
                    </a:lnTo>
                    <a:lnTo>
                      <a:pt x="233" y="13"/>
                    </a:lnTo>
                    <a:lnTo>
                      <a:pt x="218" y="7"/>
                    </a:lnTo>
                    <a:lnTo>
                      <a:pt x="202" y="3"/>
                    </a:lnTo>
                    <a:lnTo>
                      <a:pt x="184" y="0"/>
                    </a:lnTo>
                    <a:lnTo>
                      <a:pt x="167" y="0"/>
                    </a:lnTo>
                    <a:lnTo>
                      <a:pt x="150" y="5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63" name="Freeform 467">
                <a:extLst>
                  <a:ext uri="{FF2B5EF4-FFF2-40B4-BE49-F238E27FC236}">
                    <a16:creationId xmlns:a16="http://schemas.microsoft.com/office/drawing/2014/main" id="{B714922B-F4B5-4298-86D0-E738BA0B7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032"/>
                <a:ext cx="148" cy="283"/>
              </a:xfrm>
              <a:custGeom>
                <a:avLst/>
                <a:gdLst/>
                <a:ahLst/>
                <a:cxnLst>
                  <a:cxn ang="0">
                    <a:pos x="128" y="25"/>
                  </a:cxn>
                  <a:cxn ang="0">
                    <a:pos x="125" y="0"/>
                  </a:cxn>
                  <a:cxn ang="0">
                    <a:pos x="106" y="10"/>
                  </a:cxn>
                  <a:cxn ang="0">
                    <a:pos x="90" y="27"/>
                  </a:cxn>
                  <a:cxn ang="0">
                    <a:pos x="76" y="47"/>
                  </a:cxn>
                  <a:cxn ang="0">
                    <a:pos x="68" y="70"/>
                  </a:cxn>
                  <a:cxn ang="0">
                    <a:pos x="67" y="105"/>
                  </a:cxn>
                  <a:cxn ang="0">
                    <a:pos x="64" y="135"/>
                  </a:cxn>
                  <a:cxn ang="0">
                    <a:pos x="54" y="159"/>
                  </a:cxn>
                  <a:cxn ang="0">
                    <a:pos x="43" y="183"/>
                  </a:cxn>
                  <a:cxn ang="0">
                    <a:pos x="58" y="192"/>
                  </a:cxn>
                  <a:cxn ang="0">
                    <a:pos x="69" y="196"/>
                  </a:cxn>
                  <a:cxn ang="0">
                    <a:pos x="78" y="200"/>
                  </a:cxn>
                  <a:cxn ang="0">
                    <a:pos x="87" y="206"/>
                  </a:cxn>
                  <a:cxn ang="0">
                    <a:pos x="99" y="213"/>
                  </a:cxn>
                  <a:cxn ang="0">
                    <a:pos x="114" y="223"/>
                  </a:cxn>
                  <a:cxn ang="0">
                    <a:pos x="128" y="242"/>
                  </a:cxn>
                  <a:cxn ang="0">
                    <a:pos x="140" y="275"/>
                  </a:cxn>
                  <a:cxn ang="0">
                    <a:pos x="147" y="354"/>
                  </a:cxn>
                  <a:cxn ang="0">
                    <a:pos x="142" y="448"/>
                  </a:cxn>
                  <a:cxn ang="0">
                    <a:pos x="136" y="484"/>
                  </a:cxn>
                  <a:cxn ang="0">
                    <a:pos x="130" y="498"/>
                  </a:cxn>
                  <a:cxn ang="0">
                    <a:pos x="121" y="507"/>
                  </a:cxn>
                  <a:cxn ang="0">
                    <a:pos x="107" y="511"/>
                  </a:cxn>
                  <a:cxn ang="0">
                    <a:pos x="87" y="508"/>
                  </a:cxn>
                  <a:cxn ang="0">
                    <a:pos x="63" y="489"/>
                  </a:cxn>
                  <a:cxn ang="0">
                    <a:pos x="49" y="462"/>
                  </a:cxn>
                  <a:cxn ang="0">
                    <a:pos x="59" y="432"/>
                  </a:cxn>
                  <a:cxn ang="0">
                    <a:pos x="72" y="412"/>
                  </a:cxn>
                  <a:cxn ang="0">
                    <a:pos x="59" y="405"/>
                  </a:cxn>
                  <a:cxn ang="0">
                    <a:pos x="43" y="410"/>
                  </a:cxn>
                  <a:cxn ang="0">
                    <a:pos x="24" y="431"/>
                  </a:cxn>
                  <a:cxn ang="0">
                    <a:pos x="7" y="466"/>
                  </a:cxn>
                  <a:cxn ang="0">
                    <a:pos x="0" y="507"/>
                  </a:cxn>
                  <a:cxn ang="0">
                    <a:pos x="9" y="541"/>
                  </a:cxn>
                  <a:cxn ang="0">
                    <a:pos x="36" y="564"/>
                  </a:cxn>
                  <a:cxn ang="0">
                    <a:pos x="77" y="568"/>
                  </a:cxn>
                  <a:cxn ang="0">
                    <a:pos x="110" y="567"/>
                  </a:cxn>
                  <a:cxn ang="0">
                    <a:pos x="137" y="565"/>
                  </a:cxn>
                  <a:cxn ang="0">
                    <a:pos x="167" y="564"/>
                  </a:cxn>
                  <a:cxn ang="0">
                    <a:pos x="207" y="565"/>
                  </a:cxn>
                  <a:cxn ang="0">
                    <a:pos x="250" y="549"/>
                  </a:cxn>
                  <a:cxn ang="0">
                    <a:pos x="283" y="515"/>
                  </a:cxn>
                  <a:cxn ang="0">
                    <a:pos x="293" y="460"/>
                  </a:cxn>
                  <a:cxn ang="0">
                    <a:pos x="268" y="344"/>
                  </a:cxn>
                  <a:cxn ang="0">
                    <a:pos x="260" y="197"/>
                  </a:cxn>
                  <a:cxn ang="0">
                    <a:pos x="270" y="124"/>
                  </a:cxn>
                  <a:cxn ang="0">
                    <a:pos x="269" y="92"/>
                  </a:cxn>
                  <a:cxn ang="0">
                    <a:pos x="258" y="71"/>
                  </a:cxn>
                  <a:cxn ang="0">
                    <a:pos x="237" y="60"/>
                  </a:cxn>
                  <a:cxn ang="0">
                    <a:pos x="212" y="59"/>
                  </a:cxn>
                  <a:cxn ang="0">
                    <a:pos x="181" y="66"/>
                  </a:cxn>
                  <a:cxn ang="0">
                    <a:pos x="150" y="70"/>
                  </a:cxn>
                  <a:cxn ang="0">
                    <a:pos x="130" y="59"/>
                  </a:cxn>
                </a:cxnLst>
                <a:rect l="0" t="0" r="r" b="b"/>
                <a:pathLst>
                  <a:path w="293" h="568">
                    <a:moveTo>
                      <a:pt x="127" y="45"/>
                    </a:moveTo>
                    <a:lnTo>
                      <a:pt x="128" y="25"/>
                    </a:lnTo>
                    <a:lnTo>
                      <a:pt x="128" y="9"/>
                    </a:lnTo>
                    <a:lnTo>
                      <a:pt x="125" y="0"/>
                    </a:lnTo>
                    <a:lnTo>
                      <a:pt x="114" y="3"/>
                    </a:lnTo>
                    <a:lnTo>
                      <a:pt x="106" y="10"/>
                    </a:lnTo>
                    <a:lnTo>
                      <a:pt x="98" y="17"/>
                    </a:lnTo>
                    <a:lnTo>
                      <a:pt x="90" y="27"/>
                    </a:lnTo>
                    <a:lnTo>
                      <a:pt x="83" y="36"/>
                    </a:lnTo>
                    <a:lnTo>
                      <a:pt x="76" y="47"/>
                    </a:lnTo>
                    <a:lnTo>
                      <a:pt x="71" y="59"/>
                    </a:lnTo>
                    <a:lnTo>
                      <a:pt x="68" y="70"/>
                    </a:lnTo>
                    <a:lnTo>
                      <a:pt x="67" y="83"/>
                    </a:lnTo>
                    <a:lnTo>
                      <a:pt x="67" y="105"/>
                    </a:lnTo>
                    <a:lnTo>
                      <a:pt x="66" y="121"/>
                    </a:lnTo>
                    <a:lnTo>
                      <a:pt x="64" y="135"/>
                    </a:lnTo>
                    <a:lnTo>
                      <a:pt x="61" y="146"/>
                    </a:lnTo>
                    <a:lnTo>
                      <a:pt x="54" y="159"/>
                    </a:lnTo>
                    <a:lnTo>
                      <a:pt x="46" y="172"/>
                    </a:lnTo>
                    <a:lnTo>
                      <a:pt x="43" y="183"/>
                    </a:lnTo>
                    <a:lnTo>
                      <a:pt x="51" y="190"/>
                    </a:lnTo>
                    <a:lnTo>
                      <a:pt x="58" y="192"/>
                    </a:lnTo>
                    <a:lnTo>
                      <a:pt x="63" y="195"/>
                    </a:lnTo>
                    <a:lnTo>
                      <a:pt x="69" y="196"/>
                    </a:lnTo>
                    <a:lnTo>
                      <a:pt x="74" y="198"/>
                    </a:lnTo>
                    <a:lnTo>
                      <a:pt x="78" y="200"/>
                    </a:lnTo>
                    <a:lnTo>
                      <a:pt x="83" y="203"/>
                    </a:lnTo>
                    <a:lnTo>
                      <a:pt x="87" y="206"/>
                    </a:lnTo>
                    <a:lnTo>
                      <a:pt x="93" y="210"/>
                    </a:lnTo>
                    <a:lnTo>
                      <a:pt x="99" y="213"/>
                    </a:lnTo>
                    <a:lnTo>
                      <a:pt x="106" y="218"/>
                    </a:lnTo>
                    <a:lnTo>
                      <a:pt x="114" y="223"/>
                    </a:lnTo>
                    <a:lnTo>
                      <a:pt x="121" y="232"/>
                    </a:lnTo>
                    <a:lnTo>
                      <a:pt x="128" y="242"/>
                    </a:lnTo>
                    <a:lnTo>
                      <a:pt x="135" y="257"/>
                    </a:lnTo>
                    <a:lnTo>
                      <a:pt x="140" y="275"/>
                    </a:lnTo>
                    <a:lnTo>
                      <a:pt x="144" y="299"/>
                    </a:lnTo>
                    <a:lnTo>
                      <a:pt x="147" y="354"/>
                    </a:lnTo>
                    <a:lnTo>
                      <a:pt x="145" y="405"/>
                    </a:lnTo>
                    <a:lnTo>
                      <a:pt x="142" y="448"/>
                    </a:lnTo>
                    <a:lnTo>
                      <a:pt x="137" y="476"/>
                    </a:lnTo>
                    <a:lnTo>
                      <a:pt x="136" y="484"/>
                    </a:lnTo>
                    <a:lnTo>
                      <a:pt x="133" y="492"/>
                    </a:lnTo>
                    <a:lnTo>
                      <a:pt x="130" y="498"/>
                    </a:lnTo>
                    <a:lnTo>
                      <a:pt x="125" y="503"/>
                    </a:lnTo>
                    <a:lnTo>
                      <a:pt x="121" y="507"/>
                    </a:lnTo>
                    <a:lnTo>
                      <a:pt x="114" y="510"/>
                    </a:lnTo>
                    <a:lnTo>
                      <a:pt x="107" y="511"/>
                    </a:lnTo>
                    <a:lnTo>
                      <a:pt x="98" y="511"/>
                    </a:lnTo>
                    <a:lnTo>
                      <a:pt x="87" y="508"/>
                    </a:lnTo>
                    <a:lnTo>
                      <a:pt x="75" y="500"/>
                    </a:lnTo>
                    <a:lnTo>
                      <a:pt x="63" y="489"/>
                    </a:lnTo>
                    <a:lnTo>
                      <a:pt x="54" y="476"/>
                    </a:lnTo>
                    <a:lnTo>
                      <a:pt x="49" y="462"/>
                    </a:lnTo>
                    <a:lnTo>
                      <a:pt x="51" y="447"/>
                    </a:lnTo>
                    <a:lnTo>
                      <a:pt x="59" y="432"/>
                    </a:lnTo>
                    <a:lnTo>
                      <a:pt x="78" y="419"/>
                    </a:lnTo>
                    <a:lnTo>
                      <a:pt x="72" y="412"/>
                    </a:lnTo>
                    <a:lnTo>
                      <a:pt x="66" y="408"/>
                    </a:lnTo>
                    <a:lnTo>
                      <a:pt x="59" y="405"/>
                    </a:lnTo>
                    <a:lnTo>
                      <a:pt x="51" y="407"/>
                    </a:lnTo>
                    <a:lnTo>
                      <a:pt x="43" y="410"/>
                    </a:lnTo>
                    <a:lnTo>
                      <a:pt x="33" y="418"/>
                    </a:lnTo>
                    <a:lnTo>
                      <a:pt x="24" y="431"/>
                    </a:lnTo>
                    <a:lnTo>
                      <a:pt x="15" y="447"/>
                    </a:lnTo>
                    <a:lnTo>
                      <a:pt x="7" y="466"/>
                    </a:lnTo>
                    <a:lnTo>
                      <a:pt x="2" y="486"/>
                    </a:lnTo>
                    <a:lnTo>
                      <a:pt x="0" y="507"/>
                    </a:lnTo>
                    <a:lnTo>
                      <a:pt x="3" y="525"/>
                    </a:lnTo>
                    <a:lnTo>
                      <a:pt x="9" y="541"/>
                    </a:lnTo>
                    <a:lnTo>
                      <a:pt x="21" y="555"/>
                    </a:lnTo>
                    <a:lnTo>
                      <a:pt x="36" y="564"/>
                    </a:lnTo>
                    <a:lnTo>
                      <a:pt x="56" y="568"/>
                    </a:lnTo>
                    <a:lnTo>
                      <a:pt x="77" y="568"/>
                    </a:lnTo>
                    <a:lnTo>
                      <a:pt x="95" y="568"/>
                    </a:lnTo>
                    <a:lnTo>
                      <a:pt x="110" y="567"/>
                    </a:lnTo>
                    <a:lnTo>
                      <a:pt x="124" y="567"/>
                    </a:lnTo>
                    <a:lnTo>
                      <a:pt x="137" y="565"/>
                    </a:lnTo>
                    <a:lnTo>
                      <a:pt x="151" y="564"/>
                    </a:lnTo>
                    <a:lnTo>
                      <a:pt x="167" y="564"/>
                    </a:lnTo>
                    <a:lnTo>
                      <a:pt x="185" y="565"/>
                    </a:lnTo>
                    <a:lnTo>
                      <a:pt x="207" y="565"/>
                    </a:lnTo>
                    <a:lnTo>
                      <a:pt x="229" y="560"/>
                    </a:lnTo>
                    <a:lnTo>
                      <a:pt x="250" y="549"/>
                    </a:lnTo>
                    <a:lnTo>
                      <a:pt x="268" y="534"/>
                    </a:lnTo>
                    <a:lnTo>
                      <a:pt x="283" y="515"/>
                    </a:lnTo>
                    <a:lnTo>
                      <a:pt x="291" y="489"/>
                    </a:lnTo>
                    <a:lnTo>
                      <a:pt x="293" y="460"/>
                    </a:lnTo>
                    <a:lnTo>
                      <a:pt x="287" y="424"/>
                    </a:lnTo>
                    <a:lnTo>
                      <a:pt x="268" y="344"/>
                    </a:lnTo>
                    <a:lnTo>
                      <a:pt x="260" y="266"/>
                    </a:lnTo>
                    <a:lnTo>
                      <a:pt x="260" y="197"/>
                    </a:lnTo>
                    <a:lnTo>
                      <a:pt x="267" y="144"/>
                    </a:lnTo>
                    <a:lnTo>
                      <a:pt x="270" y="124"/>
                    </a:lnTo>
                    <a:lnTo>
                      <a:pt x="272" y="107"/>
                    </a:lnTo>
                    <a:lnTo>
                      <a:pt x="269" y="92"/>
                    </a:lnTo>
                    <a:lnTo>
                      <a:pt x="265" y="81"/>
                    </a:lnTo>
                    <a:lnTo>
                      <a:pt x="258" y="71"/>
                    </a:lnTo>
                    <a:lnTo>
                      <a:pt x="249" y="65"/>
                    </a:lnTo>
                    <a:lnTo>
                      <a:pt x="237" y="60"/>
                    </a:lnTo>
                    <a:lnTo>
                      <a:pt x="226" y="58"/>
                    </a:lnTo>
                    <a:lnTo>
                      <a:pt x="212" y="59"/>
                    </a:lnTo>
                    <a:lnTo>
                      <a:pt x="197" y="62"/>
                    </a:lnTo>
                    <a:lnTo>
                      <a:pt x="181" y="66"/>
                    </a:lnTo>
                    <a:lnTo>
                      <a:pt x="165" y="69"/>
                    </a:lnTo>
                    <a:lnTo>
                      <a:pt x="150" y="70"/>
                    </a:lnTo>
                    <a:lnTo>
                      <a:pt x="138" y="67"/>
                    </a:lnTo>
                    <a:lnTo>
                      <a:pt x="130" y="59"/>
                    </a:lnTo>
                    <a:lnTo>
                      <a:pt x="127" y="45"/>
                    </a:lnTo>
                    <a:close/>
                  </a:path>
                </a:pathLst>
              </a:custGeom>
              <a:solidFill>
                <a:srgbClr val="00E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64" name="Freeform 468">
                <a:extLst>
                  <a:ext uri="{FF2B5EF4-FFF2-40B4-BE49-F238E27FC236}">
                    <a16:creationId xmlns:a16="http://schemas.microsoft.com/office/drawing/2014/main" id="{8BCD9376-9CB2-4905-B089-8110BA975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3" y="4041"/>
                <a:ext cx="215" cy="276"/>
              </a:xfrm>
              <a:custGeom>
                <a:avLst/>
                <a:gdLst/>
                <a:ahLst/>
                <a:cxnLst>
                  <a:cxn ang="0">
                    <a:pos x="163" y="131"/>
                  </a:cxn>
                  <a:cxn ang="0">
                    <a:pos x="152" y="147"/>
                  </a:cxn>
                  <a:cxn ang="0">
                    <a:pos x="164" y="162"/>
                  </a:cxn>
                  <a:cxn ang="0">
                    <a:pos x="191" y="184"/>
                  </a:cxn>
                  <a:cxn ang="0">
                    <a:pos x="202" y="216"/>
                  </a:cxn>
                  <a:cxn ang="0">
                    <a:pos x="203" y="246"/>
                  </a:cxn>
                  <a:cxn ang="0">
                    <a:pos x="191" y="323"/>
                  </a:cxn>
                  <a:cxn ang="0">
                    <a:pos x="172" y="401"/>
                  </a:cxn>
                  <a:cxn ang="0">
                    <a:pos x="154" y="437"/>
                  </a:cxn>
                  <a:cxn ang="0">
                    <a:pos x="122" y="480"/>
                  </a:cxn>
                  <a:cxn ang="0">
                    <a:pos x="77" y="491"/>
                  </a:cxn>
                  <a:cxn ang="0">
                    <a:pos x="51" y="454"/>
                  </a:cxn>
                  <a:cxn ang="0">
                    <a:pos x="70" y="417"/>
                  </a:cxn>
                  <a:cxn ang="0">
                    <a:pos x="100" y="405"/>
                  </a:cxn>
                  <a:cxn ang="0">
                    <a:pos x="72" y="387"/>
                  </a:cxn>
                  <a:cxn ang="0">
                    <a:pos x="35" y="395"/>
                  </a:cxn>
                  <a:cxn ang="0">
                    <a:pos x="10" y="433"/>
                  </a:cxn>
                  <a:cxn ang="0">
                    <a:pos x="1" y="501"/>
                  </a:cxn>
                  <a:cxn ang="0">
                    <a:pos x="49" y="546"/>
                  </a:cxn>
                  <a:cxn ang="0">
                    <a:pos x="123" y="552"/>
                  </a:cxn>
                  <a:cxn ang="0">
                    <a:pos x="169" y="549"/>
                  </a:cxn>
                  <a:cxn ang="0">
                    <a:pos x="199" y="546"/>
                  </a:cxn>
                  <a:cxn ang="0">
                    <a:pos x="249" y="541"/>
                  </a:cxn>
                  <a:cxn ang="0">
                    <a:pos x="289" y="507"/>
                  </a:cxn>
                  <a:cxn ang="0">
                    <a:pos x="292" y="436"/>
                  </a:cxn>
                  <a:cxn ang="0">
                    <a:pos x="308" y="371"/>
                  </a:cxn>
                  <a:cxn ang="0">
                    <a:pos x="345" y="319"/>
                  </a:cxn>
                  <a:cxn ang="0">
                    <a:pos x="389" y="287"/>
                  </a:cxn>
                  <a:cxn ang="0">
                    <a:pos x="419" y="265"/>
                  </a:cxn>
                  <a:cxn ang="0">
                    <a:pos x="429" y="240"/>
                  </a:cxn>
                  <a:cxn ang="0">
                    <a:pos x="424" y="201"/>
                  </a:cxn>
                  <a:cxn ang="0">
                    <a:pos x="397" y="164"/>
                  </a:cxn>
                  <a:cxn ang="0">
                    <a:pos x="351" y="142"/>
                  </a:cxn>
                  <a:cxn ang="0">
                    <a:pos x="321" y="108"/>
                  </a:cxn>
                  <a:cxn ang="0">
                    <a:pos x="322" y="63"/>
                  </a:cxn>
                  <a:cxn ang="0">
                    <a:pos x="342" y="22"/>
                  </a:cxn>
                  <a:cxn ang="0">
                    <a:pos x="340" y="2"/>
                  </a:cxn>
                  <a:cxn ang="0">
                    <a:pos x="299" y="7"/>
                  </a:cxn>
                  <a:cxn ang="0">
                    <a:pos x="259" y="35"/>
                  </a:cxn>
                  <a:cxn ang="0">
                    <a:pos x="232" y="67"/>
                  </a:cxn>
                  <a:cxn ang="0">
                    <a:pos x="214" y="95"/>
                  </a:cxn>
                  <a:cxn ang="0">
                    <a:pos x="194" y="113"/>
                  </a:cxn>
                  <a:cxn ang="0">
                    <a:pos x="173" y="124"/>
                  </a:cxn>
                </a:cxnLst>
                <a:rect l="0" t="0" r="r" b="b"/>
                <a:pathLst>
                  <a:path w="429" h="552">
                    <a:moveTo>
                      <a:pt x="173" y="124"/>
                    </a:moveTo>
                    <a:lnTo>
                      <a:pt x="168" y="126"/>
                    </a:lnTo>
                    <a:lnTo>
                      <a:pt x="163" y="131"/>
                    </a:lnTo>
                    <a:lnTo>
                      <a:pt x="157" y="135"/>
                    </a:lnTo>
                    <a:lnTo>
                      <a:pt x="154" y="141"/>
                    </a:lnTo>
                    <a:lnTo>
                      <a:pt x="152" y="147"/>
                    </a:lnTo>
                    <a:lnTo>
                      <a:pt x="152" y="152"/>
                    </a:lnTo>
                    <a:lnTo>
                      <a:pt x="156" y="157"/>
                    </a:lnTo>
                    <a:lnTo>
                      <a:pt x="164" y="162"/>
                    </a:lnTo>
                    <a:lnTo>
                      <a:pt x="175" y="167"/>
                    </a:lnTo>
                    <a:lnTo>
                      <a:pt x="183" y="174"/>
                    </a:lnTo>
                    <a:lnTo>
                      <a:pt x="191" y="184"/>
                    </a:lnTo>
                    <a:lnTo>
                      <a:pt x="195" y="194"/>
                    </a:lnTo>
                    <a:lnTo>
                      <a:pt x="200" y="205"/>
                    </a:lnTo>
                    <a:lnTo>
                      <a:pt x="202" y="216"/>
                    </a:lnTo>
                    <a:lnTo>
                      <a:pt x="205" y="225"/>
                    </a:lnTo>
                    <a:lnTo>
                      <a:pt x="205" y="233"/>
                    </a:lnTo>
                    <a:lnTo>
                      <a:pt x="203" y="246"/>
                    </a:lnTo>
                    <a:lnTo>
                      <a:pt x="200" y="266"/>
                    </a:lnTo>
                    <a:lnTo>
                      <a:pt x="195" y="293"/>
                    </a:lnTo>
                    <a:lnTo>
                      <a:pt x="191" y="323"/>
                    </a:lnTo>
                    <a:lnTo>
                      <a:pt x="184" y="353"/>
                    </a:lnTo>
                    <a:lnTo>
                      <a:pt x="178" y="380"/>
                    </a:lnTo>
                    <a:lnTo>
                      <a:pt x="172" y="401"/>
                    </a:lnTo>
                    <a:lnTo>
                      <a:pt x="167" y="414"/>
                    </a:lnTo>
                    <a:lnTo>
                      <a:pt x="161" y="423"/>
                    </a:lnTo>
                    <a:lnTo>
                      <a:pt x="154" y="437"/>
                    </a:lnTo>
                    <a:lnTo>
                      <a:pt x="145" y="452"/>
                    </a:lnTo>
                    <a:lnTo>
                      <a:pt x="134" y="467"/>
                    </a:lnTo>
                    <a:lnTo>
                      <a:pt x="122" y="480"/>
                    </a:lnTo>
                    <a:lnTo>
                      <a:pt x="109" y="490"/>
                    </a:lnTo>
                    <a:lnTo>
                      <a:pt x="93" y="495"/>
                    </a:lnTo>
                    <a:lnTo>
                      <a:pt x="77" y="491"/>
                    </a:lnTo>
                    <a:lnTo>
                      <a:pt x="63" y="482"/>
                    </a:lnTo>
                    <a:lnTo>
                      <a:pt x="54" y="469"/>
                    </a:lnTo>
                    <a:lnTo>
                      <a:pt x="51" y="454"/>
                    </a:lnTo>
                    <a:lnTo>
                      <a:pt x="54" y="439"/>
                    </a:lnTo>
                    <a:lnTo>
                      <a:pt x="60" y="427"/>
                    </a:lnTo>
                    <a:lnTo>
                      <a:pt x="70" y="417"/>
                    </a:lnTo>
                    <a:lnTo>
                      <a:pt x="85" y="413"/>
                    </a:lnTo>
                    <a:lnTo>
                      <a:pt x="102" y="416"/>
                    </a:lnTo>
                    <a:lnTo>
                      <a:pt x="100" y="405"/>
                    </a:lnTo>
                    <a:lnTo>
                      <a:pt x="94" y="395"/>
                    </a:lnTo>
                    <a:lnTo>
                      <a:pt x="84" y="391"/>
                    </a:lnTo>
                    <a:lnTo>
                      <a:pt x="72" y="387"/>
                    </a:lnTo>
                    <a:lnTo>
                      <a:pt x="60" y="389"/>
                    </a:lnTo>
                    <a:lnTo>
                      <a:pt x="47" y="391"/>
                    </a:lnTo>
                    <a:lnTo>
                      <a:pt x="35" y="395"/>
                    </a:lnTo>
                    <a:lnTo>
                      <a:pt x="26" y="404"/>
                    </a:lnTo>
                    <a:lnTo>
                      <a:pt x="18" y="416"/>
                    </a:lnTo>
                    <a:lnTo>
                      <a:pt x="10" y="433"/>
                    </a:lnTo>
                    <a:lnTo>
                      <a:pt x="4" y="455"/>
                    </a:lnTo>
                    <a:lnTo>
                      <a:pt x="0" y="478"/>
                    </a:lnTo>
                    <a:lnTo>
                      <a:pt x="1" y="501"/>
                    </a:lnTo>
                    <a:lnTo>
                      <a:pt x="9" y="522"/>
                    </a:lnTo>
                    <a:lnTo>
                      <a:pt x="24" y="537"/>
                    </a:lnTo>
                    <a:lnTo>
                      <a:pt x="49" y="546"/>
                    </a:lnTo>
                    <a:lnTo>
                      <a:pt x="78" y="550"/>
                    </a:lnTo>
                    <a:lnTo>
                      <a:pt x="102" y="552"/>
                    </a:lnTo>
                    <a:lnTo>
                      <a:pt x="123" y="552"/>
                    </a:lnTo>
                    <a:lnTo>
                      <a:pt x="141" y="551"/>
                    </a:lnTo>
                    <a:lnTo>
                      <a:pt x="156" y="550"/>
                    </a:lnTo>
                    <a:lnTo>
                      <a:pt x="169" y="549"/>
                    </a:lnTo>
                    <a:lnTo>
                      <a:pt x="179" y="546"/>
                    </a:lnTo>
                    <a:lnTo>
                      <a:pt x="187" y="546"/>
                    </a:lnTo>
                    <a:lnTo>
                      <a:pt x="199" y="546"/>
                    </a:lnTo>
                    <a:lnTo>
                      <a:pt x="215" y="546"/>
                    </a:lnTo>
                    <a:lnTo>
                      <a:pt x="232" y="545"/>
                    </a:lnTo>
                    <a:lnTo>
                      <a:pt x="249" y="541"/>
                    </a:lnTo>
                    <a:lnTo>
                      <a:pt x="267" y="534"/>
                    </a:lnTo>
                    <a:lnTo>
                      <a:pt x="279" y="523"/>
                    </a:lnTo>
                    <a:lnTo>
                      <a:pt x="289" y="507"/>
                    </a:lnTo>
                    <a:lnTo>
                      <a:pt x="291" y="485"/>
                    </a:lnTo>
                    <a:lnTo>
                      <a:pt x="290" y="460"/>
                    </a:lnTo>
                    <a:lnTo>
                      <a:pt x="292" y="436"/>
                    </a:lnTo>
                    <a:lnTo>
                      <a:pt x="295" y="413"/>
                    </a:lnTo>
                    <a:lnTo>
                      <a:pt x="301" y="391"/>
                    </a:lnTo>
                    <a:lnTo>
                      <a:pt x="308" y="371"/>
                    </a:lnTo>
                    <a:lnTo>
                      <a:pt x="319" y="352"/>
                    </a:lnTo>
                    <a:lnTo>
                      <a:pt x="330" y="334"/>
                    </a:lnTo>
                    <a:lnTo>
                      <a:pt x="345" y="319"/>
                    </a:lnTo>
                    <a:lnTo>
                      <a:pt x="360" y="307"/>
                    </a:lnTo>
                    <a:lnTo>
                      <a:pt x="375" y="296"/>
                    </a:lnTo>
                    <a:lnTo>
                      <a:pt x="389" y="287"/>
                    </a:lnTo>
                    <a:lnTo>
                      <a:pt x="400" y="279"/>
                    </a:lnTo>
                    <a:lnTo>
                      <a:pt x="411" y="272"/>
                    </a:lnTo>
                    <a:lnTo>
                      <a:pt x="419" y="265"/>
                    </a:lnTo>
                    <a:lnTo>
                      <a:pt x="424" y="258"/>
                    </a:lnTo>
                    <a:lnTo>
                      <a:pt x="428" y="250"/>
                    </a:lnTo>
                    <a:lnTo>
                      <a:pt x="429" y="240"/>
                    </a:lnTo>
                    <a:lnTo>
                      <a:pt x="429" y="228"/>
                    </a:lnTo>
                    <a:lnTo>
                      <a:pt x="428" y="215"/>
                    </a:lnTo>
                    <a:lnTo>
                      <a:pt x="424" y="201"/>
                    </a:lnTo>
                    <a:lnTo>
                      <a:pt x="418" y="187"/>
                    </a:lnTo>
                    <a:lnTo>
                      <a:pt x="409" y="174"/>
                    </a:lnTo>
                    <a:lnTo>
                      <a:pt x="397" y="164"/>
                    </a:lnTo>
                    <a:lnTo>
                      <a:pt x="382" y="157"/>
                    </a:lnTo>
                    <a:lnTo>
                      <a:pt x="366" y="151"/>
                    </a:lnTo>
                    <a:lnTo>
                      <a:pt x="351" y="142"/>
                    </a:lnTo>
                    <a:lnTo>
                      <a:pt x="338" y="133"/>
                    </a:lnTo>
                    <a:lnTo>
                      <a:pt x="328" y="120"/>
                    </a:lnTo>
                    <a:lnTo>
                      <a:pt x="321" y="108"/>
                    </a:lnTo>
                    <a:lnTo>
                      <a:pt x="317" y="94"/>
                    </a:lnTo>
                    <a:lnTo>
                      <a:pt x="317" y="79"/>
                    </a:lnTo>
                    <a:lnTo>
                      <a:pt x="322" y="63"/>
                    </a:lnTo>
                    <a:lnTo>
                      <a:pt x="329" y="48"/>
                    </a:lnTo>
                    <a:lnTo>
                      <a:pt x="336" y="34"/>
                    </a:lnTo>
                    <a:lnTo>
                      <a:pt x="342" y="22"/>
                    </a:lnTo>
                    <a:lnTo>
                      <a:pt x="345" y="13"/>
                    </a:lnTo>
                    <a:lnTo>
                      <a:pt x="345" y="6"/>
                    </a:lnTo>
                    <a:lnTo>
                      <a:pt x="340" y="2"/>
                    </a:lnTo>
                    <a:lnTo>
                      <a:pt x="331" y="0"/>
                    </a:lnTo>
                    <a:lnTo>
                      <a:pt x="316" y="3"/>
                    </a:lnTo>
                    <a:lnTo>
                      <a:pt x="299" y="7"/>
                    </a:lnTo>
                    <a:lnTo>
                      <a:pt x="283" y="15"/>
                    </a:lnTo>
                    <a:lnTo>
                      <a:pt x="270" y="25"/>
                    </a:lnTo>
                    <a:lnTo>
                      <a:pt x="259" y="35"/>
                    </a:lnTo>
                    <a:lnTo>
                      <a:pt x="248" y="45"/>
                    </a:lnTo>
                    <a:lnTo>
                      <a:pt x="239" y="57"/>
                    </a:lnTo>
                    <a:lnTo>
                      <a:pt x="232" y="67"/>
                    </a:lnTo>
                    <a:lnTo>
                      <a:pt x="225" y="78"/>
                    </a:lnTo>
                    <a:lnTo>
                      <a:pt x="220" y="87"/>
                    </a:lnTo>
                    <a:lnTo>
                      <a:pt x="214" y="95"/>
                    </a:lnTo>
                    <a:lnTo>
                      <a:pt x="207" y="102"/>
                    </a:lnTo>
                    <a:lnTo>
                      <a:pt x="201" y="108"/>
                    </a:lnTo>
                    <a:lnTo>
                      <a:pt x="194" y="113"/>
                    </a:lnTo>
                    <a:lnTo>
                      <a:pt x="188" y="118"/>
                    </a:lnTo>
                    <a:lnTo>
                      <a:pt x="182" y="121"/>
                    </a:lnTo>
                    <a:lnTo>
                      <a:pt x="173" y="124"/>
                    </a:lnTo>
                    <a:close/>
                  </a:path>
                </a:pathLst>
              </a:custGeom>
              <a:solidFill>
                <a:srgbClr val="00E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65" name="Freeform 469">
                <a:extLst>
                  <a:ext uri="{FF2B5EF4-FFF2-40B4-BE49-F238E27FC236}">
                    <a16:creationId xmlns:a16="http://schemas.microsoft.com/office/drawing/2014/main" id="{B5778331-6E9E-452C-B69D-8FCC0C9C6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8" y="3524"/>
                <a:ext cx="325" cy="156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12" y="156"/>
                  </a:cxn>
                  <a:cxn ang="0">
                    <a:pos x="31" y="194"/>
                  </a:cxn>
                  <a:cxn ang="0">
                    <a:pos x="54" y="228"/>
                  </a:cxn>
                  <a:cxn ang="0">
                    <a:pos x="70" y="249"/>
                  </a:cxn>
                  <a:cxn ang="0">
                    <a:pos x="89" y="263"/>
                  </a:cxn>
                  <a:cxn ang="0">
                    <a:pos x="113" y="279"/>
                  </a:cxn>
                  <a:cxn ang="0">
                    <a:pos x="141" y="294"/>
                  </a:cxn>
                  <a:cxn ang="0">
                    <a:pos x="169" y="306"/>
                  </a:cxn>
                  <a:cxn ang="0">
                    <a:pos x="197" y="314"/>
                  </a:cxn>
                  <a:cxn ang="0">
                    <a:pos x="223" y="315"/>
                  </a:cxn>
                  <a:cxn ang="0">
                    <a:pos x="244" y="307"/>
                  </a:cxn>
                  <a:cxn ang="0">
                    <a:pos x="256" y="279"/>
                  </a:cxn>
                  <a:cxn ang="0">
                    <a:pos x="266" y="237"/>
                  </a:cxn>
                  <a:cxn ang="0">
                    <a:pos x="287" y="215"/>
                  </a:cxn>
                  <a:cxn ang="0">
                    <a:pos x="311" y="195"/>
                  </a:cxn>
                  <a:cxn ang="0">
                    <a:pos x="337" y="173"/>
                  </a:cxn>
                  <a:cxn ang="0">
                    <a:pos x="355" y="159"/>
                  </a:cxn>
                  <a:cxn ang="0">
                    <a:pos x="371" y="157"/>
                  </a:cxn>
                  <a:cxn ang="0">
                    <a:pos x="400" y="149"/>
                  </a:cxn>
                  <a:cxn ang="0">
                    <a:pos x="428" y="136"/>
                  </a:cxn>
                  <a:cxn ang="0">
                    <a:pos x="451" y="123"/>
                  </a:cxn>
                  <a:cxn ang="0">
                    <a:pos x="471" y="111"/>
                  </a:cxn>
                  <a:cxn ang="0">
                    <a:pos x="501" y="96"/>
                  </a:cxn>
                  <a:cxn ang="0">
                    <a:pos x="538" y="82"/>
                  </a:cxn>
                  <a:cxn ang="0">
                    <a:pos x="568" y="76"/>
                  </a:cxn>
                  <a:cxn ang="0">
                    <a:pos x="586" y="79"/>
                  </a:cxn>
                  <a:cxn ang="0">
                    <a:pos x="599" y="83"/>
                  </a:cxn>
                  <a:cxn ang="0">
                    <a:pos x="610" y="89"/>
                  </a:cxn>
                  <a:cxn ang="0">
                    <a:pos x="619" y="95"/>
                  </a:cxn>
                  <a:cxn ang="0">
                    <a:pos x="629" y="102"/>
                  </a:cxn>
                  <a:cxn ang="0">
                    <a:pos x="640" y="104"/>
                  </a:cxn>
                  <a:cxn ang="0">
                    <a:pos x="648" y="99"/>
                  </a:cxn>
                  <a:cxn ang="0">
                    <a:pos x="648" y="87"/>
                  </a:cxn>
                  <a:cxn ang="0">
                    <a:pos x="634" y="63"/>
                  </a:cxn>
                  <a:cxn ang="0">
                    <a:pos x="610" y="41"/>
                  </a:cxn>
                  <a:cxn ang="0">
                    <a:pos x="580" y="25"/>
                  </a:cxn>
                  <a:cxn ang="0">
                    <a:pos x="549" y="14"/>
                  </a:cxn>
                  <a:cxn ang="0">
                    <a:pos x="518" y="10"/>
                  </a:cxn>
                  <a:cxn ang="0">
                    <a:pos x="481" y="6"/>
                  </a:cxn>
                  <a:cxn ang="0">
                    <a:pos x="443" y="4"/>
                  </a:cxn>
                  <a:cxn ang="0">
                    <a:pos x="412" y="4"/>
                  </a:cxn>
                  <a:cxn ang="0">
                    <a:pos x="396" y="4"/>
                  </a:cxn>
                  <a:cxn ang="0">
                    <a:pos x="380" y="3"/>
                  </a:cxn>
                  <a:cxn ang="0">
                    <a:pos x="357" y="0"/>
                  </a:cxn>
                  <a:cxn ang="0">
                    <a:pos x="329" y="0"/>
                  </a:cxn>
                  <a:cxn ang="0">
                    <a:pos x="301" y="0"/>
                  </a:cxn>
                  <a:cxn ang="0">
                    <a:pos x="271" y="5"/>
                  </a:cxn>
                  <a:cxn ang="0">
                    <a:pos x="243" y="13"/>
                  </a:cxn>
                  <a:cxn ang="0">
                    <a:pos x="220" y="26"/>
                  </a:cxn>
                  <a:cxn ang="0">
                    <a:pos x="198" y="35"/>
                  </a:cxn>
                  <a:cxn ang="0">
                    <a:pos x="169" y="38"/>
                  </a:cxn>
                  <a:cxn ang="0">
                    <a:pos x="141" y="44"/>
                  </a:cxn>
                  <a:cxn ang="0">
                    <a:pos x="115" y="56"/>
                  </a:cxn>
                  <a:cxn ang="0">
                    <a:pos x="93" y="71"/>
                  </a:cxn>
                  <a:cxn ang="0">
                    <a:pos x="63" y="89"/>
                  </a:cxn>
                  <a:cxn ang="0">
                    <a:pos x="31" y="104"/>
                  </a:cxn>
                  <a:cxn ang="0">
                    <a:pos x="7" y="113"/>
                  </a:cxn>
                </a:cxnLst>
                <a:rect l="0" t="0" r="r" b="b"/>
                <a:pathLst>
                  <a:path w="649" h="315">
                    <a:moveTo>
                      <a:pt x="0" y="114"/>
                    </a:moveTo>
                    <a:lnTo>
                      <a:pt x="0" y="125"/>
                    </a:lnTo>
                    <a:lnTo>
                      <a:pt x="5" y="139"/>
                    </a:lnTo>
                    <a:lnTo>
                      <a:pt x="12" y="156"/>
                    </a:lnTo>
                    <a:lnTo>
                      <a:pt x="21" y="174"/>
                    </a:lnTo>
                    <a:lnTo>
                      <a:pt x="31" y="194"/>
                    </a:lnTo>
                    <a:lnTo>
                      <a:pt x="43" y="212"/>
                    </a:lnTo>
                    <a:lnTo>
                      <a:pt x="54" y="228"/>
                    </a:lnTo>
                    <a:lnTo>
                      <a:pt x="65" y="242"/>
                    </a:lnTo>
                    <a:lnTo>
                      <a:pt x="70" y="249"/>
                    </a:lnTo>
                    <a:lnTo>
                      <a:pt x="80" y="256"/>
                    </a:lnTo>
                    <a:lnTo>
                      <a:pt x="89" y="263"/>
                    </a:lnTo>
                    <a:lnTo>
                      <a:pt x="100" y="271"/>
                    </a:lnTo>
                    <a:lnTo>
                      <a:pt x="113" y="279"/>
                    </a:lnTo>
                    <a:lnTo>
                      <a:pt x="126" y="287"/>
                    </a:lnTo>
                    <a:lnTo>
                      <a:pt x="141" y="294"/>
                    </a:lnTo>
                    <a:lnTo>
                      <a:pt x="154" y="300"/>
                    </a:lnTo>
                    <a:lnTo>
                      <a:pt x="169" y="306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1" y="315"/>
                    </a:lnTo>
                    <a:lnTo>
                      <a:pt x="223" y="315"/>
                    </a:lnTo>
                    <a:lnTo>
                      <a:pt x="235" y="311"/>
                    </a:lnTo>
                    <a:lnTo>
                      <a:pt x="244" y="307"/>
                    </a:lnTo>
                    <a:lnTo>
                      <a:pt x="252" y="300"/>
                    </a:lnTo>
                    <a:lnTo>
                      <a:pt x="256" y="279"/>
                    </a:lnTo>
                    <a:lnTo>
                      <a:pt x="260" y="257"/>
                    </a:lnTo>
                    <a:lnTo>
                      <a:pt x="266" y="237"/>
                    </a:lnTo>
                    <a:lnTo>
                      <a:pt x="278" y="222"/>
                    </a:lnTo>
                    <a:lnTo>
                      <a:pt x="287" y="215"/>
                    </a:lnTo>
                    <a:lnTo>
                      <a:pt x="298" y="205"/>
                    </a:lnTo>
                    <a:lnTo>
                      <a:pt x="311" y="195"/>
                    </a:lnTo>
                    <a:lnTo>
                      <a:pt x="325" y="184"/>
                    </a:lnTo>
                    <a:lnTo>
                      <a:pt x="337" y="173"/>
                    </a:lnTo>
                    <a:lnTo>
                      <a:pt x="348" y="165"/>
                    </a:lnTo>
                    <a:lnTo>
                      <a:pt x="355" y="159"/>
                    </a:lnTo>
                    <a:lnTo>
                      <a:pt x="357" y="157"/>
                    </a:lnTo>
                    <a:lnTo>
                      <a:pt x="371" y="157"/>
                    </a:lnTo>
                    <a:lnTo>
                      <a:pt x="385" y="154"/>
                    </a:lnTo>
                    <a:lnTo>
                      <a:pt x="400" y="149"/>
                    </a:lnTo>
                    <a:lnTo>
                      <a:pt x="415" y="143"/>
                    </a:lnTo>
                    <a:lnTo>
                      <a:pt x="428" y="136"/>
                    </a:lnTo>
                    <a:lnTo>
                      <a:pt x="441" y="129"/>
                    </a:lnTo>
                    <a:lnTo>
                      <a:pt x="451" y="123"/>
                    </a:lnTo>
                    <a:lnTo>
                      <a:pt x="461" y="117"/>
                    </a:lnTo>
                    <a:lnTo>
                      <a:pt x="471" y="111"/>
                    </a:lnTo>
                    <a:lnTo>
                      <a:pt x="485" y="103"/>
                    </a:lnTo>
                    <a:lnTo>
                      <a:pt x="501" y="96"/>
                    </a:lnTo>
                    <a:lnTo>
                      <a:pt x="519" y="89"/>
                    </a:lnTo>
                    <a:lnTo>
                      <a:pt x="538" y="82"/>
                    </a:lnTo>
                    <a:lnTo>
                      <a:pt x="554" y="79"/>
                    </a:lnTo>
                    <a:lnTo>
                      <a:pt x="568" y="76"/>
                    </a:lnTo>
                    <a:lnTo>
                      <a:pt x="578" y="76"/>
                    </a:lnTo>
                    <a:lnTo>
                      <a:pt x="586" y="79"/>
                    </a:lnTo>
                    <a:lnTo>
                      <a:pt x="593" y="81"/>
                    </a:lnTo>
                    <a:lnTo>
                      <a:pt x="599" y="83"/>
                    </a:lnTo>
                    <a:lnTo>
                      <a:pt x="604" y="86"/>
                    </a:lnTo>
                    <a:lnTo>
                      <a:pt x="610" y="89"/>
                    </a:lnTo>
                    <a:lnTo>
                      <a:pt x="615" y="91"/>
                    </a:lnTo>
                    <a:lnTo>
                      <a:pt x="619" y="95"/>
                    </a:lnTo>
                    <a:lnTo>
                      <a:pt x="624" y="98"/>
                    </a:lnTo>
                    <a:lnTo>
                      <a:pt x="629" y="102"/>
                    </a:lnTo>
                    <a:lnTo>
                      <a:pt x="634" y="104"/>
                    </a:lnTo>
                    <a:lnTo>
                      <a:pt x="640" y="104"/>
                    </a:lnTo>
                    <a:lnTo>
                      <a:pt x="645" y="103"/>
                    </a:lnTo>
                    <a:lnTo>
                      <a:pt x="648" y="99"/>
                    </a:lnTo>
                    <a:lnTo>
                      <a:pt x="649" y="95"/>
                    </a:lnTo>
                    <a:lnTo>
                      <a:pt x="648" y="87"/>
                    </a:lnTo>
                    <a:lnTo>
                      <a:pt x="642" y="75"/>
                    </a:lnTo>
                    <a:lnTo>
                      <a:pt x="634" y="63"/>
                    </a:lnTo>
                    <a:lnTo>
                      <a:pt x="623" y="51"/>
                    </a:lnTo>
                    <a:lnTo>
                      <a:pt x="610" y="41"/>
                    </a:lnTo>
                    <a:lnTo>
                      <a:pt x="595" y="33"/>
                    </a:lnTo>
                    <a:lnTo>
                      <a:pt x="580" y="25"/>
                    </a:lnTo>
                    <a:lnTo>
                      <a:pt x="564" y="19"/>
                    </a:lnTo>
                    <a:lnTo>
                      <a:pt x="549" y="14"/>
                    </a:lnTo>
                    <a:lnTo>
                      <a:pt x="534" y="12"/>
                    </a:lnTo>
                    <a:lnTo>
                      <a:pt x="518" y="10"/>
                    </a:lnTo>
                    <a:lnTo>
                      <a:pt x="501" y="9"/>
                    </a:lnTo>
                    <a:lnTo>
                      <a:pt x="481" y="6"/>
                    </a:lnTo>
                    <a:lnTo>
                      <a:pt x="463" y="5"/>
                    </a:lnTo>
                    <a:lnTo>
                      <a:pt x="443" y="4"/>
                    </a:lnTo>
                    <a:lnTo>
                      <a:pt x="427" y="4"/>
                    </a:lnTo>
                    <a:lnTo>
                      <a:pt x="412" y="4"/>
                    </a:lnTo>
                    <a:lnTo>
                      <a:pt x="402" y="4"/>
                    </a:lnTo>
                    <a:lnTo>
                      <a:pt x="396" y="4"/>
                    </a:lnTo>
                    <a:lnTo>
                      <a:pt x="389" y="4"/>
                    </a:lnTo>
                    <a:lnTo>
                      <a:pt x="380" y="3"/>
                    </a:lnTo>
                    <a:lnTo>
                      <a:pt x="368" y="2"/>
                    </a:lnTo>
                    <a:lnTo>
                      <a:pt x="357" y="0"/>
                    </a:lnTo>
                    <a:lnTo>
                      <a:pt x="343" y="0"/>
                    </a:lnTo>
                    <a:lnTo>
                      <a:pt x="329" y="0"/>
                    </a:lnTo>
                    <a:lnTo>
                      <a:pt x="316" y="0"/>
                    </a:lnTo>
                    <a:lnTo>
                      <a:pt x="301" y="0"/>
                    </a:lnTo>
                    <a:lnTo>
                      <a:pt x="286" y="3"/>
                    </a:lnTo>
                    <a:lnTo>
                      <a:pt x="271" y="5"/>
                    </a:lnTo>
                    <a:lnTo>
                      <a:pt x="257" y="9"/>
                    </a:lnTo>
                    <a:lnTo>
                      <a:pt x="243" y="13"/>
                    </a:lnTo>
                    <a:lnTo>
                      <a:pt x="232" y="19"/>
                    </a:lnTo>
                    <a:lnTo>
                      <a:pt x="220" y="26"/>
                    </a:lnTo>
                    <a:lnTo>
                      <a:pt x="211" y="35"/>
                    </a:lnTo>
                    <a:lnTo>
                      <a:pt x="198" y="35"/>
                    </a:lnTo>
                    <a:lnTo>
                      <a:pt x="184" y="36"/>
                    </a:lnTo>
                    <a:lnTo>
                      <a:pt x="169" y="38"/>
                    </a:lnTo>
                    <a:lnTo>
                      <a:pt x="156" y="41"/>
                    </a:lnTo>
                    <a:lnTo>
                      <a:pt x="141" y="44"/>
                    </a:lnTo>
                    <a:lnTo>
                      <a:pt x="128" y="49"/>
                    </a:lnTo>
                    <a:lnTo>
                      <a:pt x="115" y="56"/>
                    </a:lnTo>
                    <a:lnTo>
                      <a:pt x="105" y="63"/>
                    </a:lnTo>
                    <a:lnTo>
                      <a:pt x="93" y="71"/>
                    </a:lnTo>
                    <a:lnTo>
                      <a:pt x="80" y="80"/>
                    </a:lnTo>
                    <a:lnTo>
                      <a:pt x="63" y="89"/>
                    </a:lnTo>
                    <a:lnTo>
                      <a:pt x="47" y="97"/>
                    </a:lnTo>
                    <a:lnTo>
                      <a:pt x="31" y="104"/>
                    </a:lnTo>
                    <a:lnTo>
                      <a:pt x="17" y="110"/>
                    </a:lnTo>
                    <a:lnTo>
                      <a:pt x="7" y="113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D3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66" name="Freeform 470">
                <a:extLst>
                  <a:ext uri="{FF2B5EF4-FFF2-40B4-BE49-F238E27FC236}">
                    <a16:creationId xmlns:a16="http://schemas.microsoft.com/office/drawing/2014/main" id="{CDCFEC5E-8F14-445A-90CA-7035BD709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" y="4154"/>
                <a:ext cx="25" cy="23"/>
              </a:xfrm>
              <a:custGeom>
                <a:avLst/>
                <a:gdLst/>
                <a:ahLst/>
                <a:cxnLst>
                  <a:cxn ang="0">
                    <a:pos x="3" y="13"/>
                  </a:cxn>
                  <a:cxn ang="0">
                    <a:pos x="0" y="22"/>
                  </a:cxn>
                  <a:cxn ang="0">
                    <a:pos x="0" y="35"/>
                  </a:cxn>
                  <a:cxn ang="0">
                    <a:pos x="5" y="44"/>
                  </a:cxn>
                  <a:cxn ang="0">
                    <a:pos x="14" y="45"/>
                  </a:cxn>
                  <a:cxn ang="0">
                    <a:pos x="23" y="40"/>
                  </a:cxn>
                  <a:cxn ang="0">
                    <a:pos x="29" y="35"/>
                  </a:cxn>
                  <a:cxn ang="0">
                    <a:pos x="35" y="34"/>
                  </a:cxn>
                  <a:cxn ang="0">
                    <a:pos x="43" y="33"/>
                  </a:cxn>
                  <a:cxn ang="0">
                    <a:pos x="50" y="27"/>
                  </a:cxn>
                  <a:cxn ang="0">
                    <a:pos x="50" y="14"/>
                  </a:cxn>
                  <a:cxn ang="0">
                    <a:pos x="45" y="3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15" y="7"/>
                  </a:cxn>
                  <a:cxn ang="0">
                    <a:pos x="8" y="10"/>
                  </a:cxn>
                  <a:cxn ang="0">
                    <a:pos x="3" y="13"/>
                  </a:cxn>
                </a:cxnLst>
                <a:rect l="0" t="0" r="r" b="b"/>
                <a:pathLst>
                  <a:path w="50" h="45">
                    <a:moveTo>
                      <a:pt x="3" y="13"/>
                    </a:moveTo>
                    <a:lnTo>
                      <a:pt x="0" y="22"/>
                    </a:lnTo>
                    <a:lnTo>
                      <a:pt x="0" y="35"/>
                    </a:lnTo>
                    <a:lnTo>
                      <a:pt x="5" y="44"/>
                    </a:lnTo>
                    <a:lnTo>
                      <a:pt x="14" y="45"/>
                    </a:lnTo>
                    <a:lnTo>
                      <a:pt x="23" y="40"/>
                    </a:lnTo>
                    <a:lnTo>
                      <a:pt x="29" y="35"/>
                    </a:lnTo>
                    <a:lnTo>
                      <a:pt x="35" y="34"/>
                    </a:lnTo>
                    <a:lnTo>
                      <a:pt x="43" y="33"/>
                    </a:lnTo>
                    <a:lnTo>
                      <a:pt x="50" y="27"/>
                    </a:lnTo>
                    <a:lnTo>
                      <a:pt x="50" y="14"/>
                    </a:lnTo>
                    <a:lnTo>
                      <a:pt x="45" y="3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15" y="7"/>
                    </a:lnTo>
                    <a:lnTo>
                      <a:pt x="8" y="10"/>
                    </a:lnTo>
                    <a:lnTo>
                      <a:pt x="3" y="13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67" name="Freeform 471">
                <a:extLst>
                  <a:ext uri="{FF2B5EF4-FFF2-40B4-BE49-F238E27FC236}">
                    <a16:creationId xmlns:a16="http://schemas.microsoft.com/office/drawing/2014/main" id="{5241A52A-5605-4BDA-9915-10ECA1482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" y="4192"/>
                <a:ext cx="30" cy="20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2" y="8"/>
                  </a:cxn>
                  <a:cxn ang="0">
                    <a:pos x="0" y="21"/>
                  </a:cxn>
                  <a:cxn ang="0">
                    <a:pos x="4" y="34"/>
                  </a:cxn>
                  <a:cxn ang="0">
                    <a:pos x="14" y="38"/>
                  </a:cxn>
                  <a:cxn ang="0">
                    <a:pos x="20" y="37"/>
                  </a:cxn>
                  <a:cxn ang="0">
                    <a:pos x="26" y="37"/>
                  </a:cxn>
                  <a:cxn ang="0">
                    <a:pos x="32" y="36"/>
                  </a:cxn>
                  <a:cxn ang="0">
                    <a:pos x="38" y="35"/>
                  </a:cxn>
                  <a:cxn ang="0">
                    <a:pos x="42" y="35"/>
                  </a:cxn>
                  <a:cxn ang="0">
                    <a:pos x="47" y="34"/>
                  </a:cxn>
                  <a:cxn ang="0">
                    <a:pos x="50" y="34"/>
                  </a:cxn>
                  <a:cxn ang="0">
                    <a:pos x="54" y="34"/>
                  </a:cxn>
                  <a:cxn ang="0">
                    <a:pos x="58" y="28"/>
                  </a:cxn>
                  <a:cxn ang="0">
                    <a:pos x="61" y="16"/>
                  </a:cxn>
                  <a:cxn ang="0">
                    <a:pos x="58" y="6"/>
                  </a:cxn>
                  <a:cxn ang="0">
                    <a:pos x="49" y="0"/>
                  </a:cxn>
                  <a:cxn ang="0">
                    <a:pos x="44" y="0"/>
                  </a:cxn>
                  <a:cxn ang="0">
                    <a:pos x="38" y="0"/>
                  </a:cxn>
                  <a:cxn ang="0">
                    <a:pos x="32" y="1"/>
                  </a:cxn>
                  <a:cxn ang="0">
                    <a:pos x="26" y="1"/>
                  </a:cxn>
                  <a:cxn ang="0">
                    <a:pos x="22" y="1"/>
                  </a:cxn>
                  <a:cxn ang="0">
                    <a:pos x="17" y="2"/>
                  </a:cxn>
                  <a:cxn ang="0">
                    <a:pos x="14" y="2"/>
                  </a:cxn>
                  <a:cxn ang="0">
                    <a:pos x="10" y="2"/>
                  </a:cxn>
                </a:cxnLst>
                <a:rect l="0" t="0" r="r" b="b"/>
                <a:pathLst>
                  <a:path w="61" h="38">
                    <a:moveTo>
                      <a:pt x="10" y="2"/>
                    </a:moveTo>
                    <a:lnTo>
                      <a:pt x="2" y="8"/>
                    </a:lnTo>
                    <a:lnTo>
                      <a:pt x="0" y="21"/>
                    </a:lnTo>
                    <a:lnTo>
                      <a:pt x="4" y="34"/>
                    </a:lnTo>
                    <a:lnTo>
                      <a:pt x="14" y="38"/>
                    </a:lnTo>
                    <a:lnTo>
                      <a:pt x="20" y="37"/>
                    </a:lnTo>
                    <a:lnTo>
                      <a:pt x="26" y="37"/>
                    </a:lnTo>
                    <a:lnTo>
                      <a:pt x="32" y="36"/>
                    </a:lnTo>
                    <a:lnTo>
                      <a:pt x="38" y="35"/>
                    </a:lnTo>
                    <a:lnTo>
                      <a:pt x="42" y="35"/>
                    </a:lnTo>
                    <a:lnTo>
                      <a:pt x="47" y="34"/>
                    </a:lnTo>
                    <a:lnTo>
                      <a:pt x="50" y="34"/>
                    </a:lnTo>
                    <a:lnTo>
                      <a:pt x="54" y="34"/>
                    </a:lnTo>
                    <a:lnTo>
                      <a:pt x="58" y="28"/>
                    </a:lnTo>
                    <a:lnTo>
                      <a:pt x="61" y="16"/>
                    </a:lnTo>
                    <a:lnTo>
                      <a:pt x="58" y="6"/>
                    </a:lnTo>
                    <a:lnTo>
                      <a:pt x="49" y="0"/>
                    </a:lnTo>
                    <a:lnTo>
                      <a:pt x="44" y="0"/>
                    </a:lnTo>
                    <a:lnTo>
                      <a:pt x="38" y="0"/>
                    </a:lnTo>
                    <a:lnTo>
                      <a:pt x="32" y="1"/>
                    </a:lnTo>
                    <a:lnTo>
                      <a:pt x="26" y="1"/>
                    </a:lnTo>
                    <a:lnTo>
                      <a:pt x="22" y="1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68" name="Freeform 472">
                <a:extLst>
                  <a:ext uri="{FF2B5EF4-FFF2-40B4-BE49-F238E27FC236}">
                    <a16:creationId xmlns:a16="http://schemas.microsoft.com/office/drawing/2014/main" id="{DAE4DAF4-A56E-421A-8091-DFCFDDF49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" y="4156"/>
                <a:ext cx="32" cy="19"/>
              </a:xfrm>
              <a:custGeom>
                <a:avLst/>
                <a:gdLst/>
                <a:ahLst/>
                <a:cxnLst>
                  <a:cxn ang="0">
                    <a:pos x="14" y="1"/>
                  </a:cxn>
                  <a:cxn ang="0">
                    <a:pos x="4" y="7"/>
                  </a:cxn>
                  <a:cxn ang="0">
                    <a:pos x="0" y="18"/>
                  </a:cxn>
                  <a:cxn ang="0">
                    <a:pos x="1" y="30"/>
                  </a:cxn>
                  <a:cxn ang="0">
                    <a:pos x="9" y="37"/>
                  </a:cxn>
                  <a:cxn ang="0">
                    <a:pos x="15" y="37"/>
                  </a:cxn>
                  <a:cxn ang="0">
                    <a:pos x="22" y="37"/>
                  </a:cxn>
                  <a:cxn ang="0">
                    <a:pos x="26" y="37"/>
                  </a:cxn>
                  <a:cxn ang="0">
                    <a:pos x="32" y="36"/>
                  </a:cxn>
                  <a:cxn ang="0">
                    <a:pos x="35" y="36"/>
                  </a:cxn>
                  <a:cxn ang="0">
                    <a:pos x="40" y="36"/>
                  </a:cxn>
                  <a:cxn ang="0">
                    <a:pos x="43" y="36"/>
                  </a:cxn>
                  <a:cxn ang="0">
                    <a:pos x="47" y="37"/>
                  </a:cxn>
                  <a:cxn ang="0">
                    <a:pos x="54" y="33"/>
                  </a:cxn>
                  <a:cxn ang="0">
                    <a:pos x="58" y="22"/>
                  </a:cxn>
                  <a:cxn ang="0">
                    <a:pos x="57" y="8"/>
                  </a:cxn>
                  <a:cxn ang="0">
                    <a:pos x="49" y="1"/>
                  </a:cxn>
                  <a:cxn ang="0">
                    <a:pos x="43" y="0"/>
                  </a:cxn>
                  <a:cxn ang="0">
                    <a:pos x="38" y="0"/>
                  </a:cxn>
                  <a:cxn ang="0">
                    <a:pos x="34" y="0"/>
                  </a:cxn>
                  <a:cxn ang="0">
                    <a:pos x="30" y="0"/>
                  </a:cxn>
                  <a:cxn ang="0">
                    <a:pos x="26" y="0"/>
                  </a:cxn>
                  <a:cxn ang="0">
                    <a:pos x="22" y="1"/>
                  </a:cxn>
                  <a:cxn ang="0">
                    <a:pos x="18" y="1"/>
                  </a:cxn>
                  <a:cxn ang="0">
                    <a:pos x="14" y="1"/>
                  </a:cxn>
                </a:cxnLst>
                <a:rect l="0" t="0" r="r" b="b"/>
                <a:pathLst>
                  <a:path w="58" h="37">
                    <a:moveTo>
                      <a:pt x="14" y="1"/>
                    </a:moveTo>
                    <a:lnTo>
                      <a:pt x="4" y="7"/>
                    </a:lnTo>
                    <a:lnTo>
                      <a:pt x="0" y="18"/>
                    </a:lnTo>
                    <a:lnTo>
                      <a:pt x="1" y="30"/>
                    </a:lnTo>
                    <a:lnTo>
                      <a:pt x="9" y="37"/>
                    </a:lnTo>
                    <a:lnTo>
                      <a:pt x="15" y="37"/>
                    </a:lnTo>
                    <a:lnTo>
                      <a:pt x="22" y="37"/>
                    </a:lnTo>
                    <a:lnTo>
                      <a:pt x="26" y="37"/>
                    </a:lnTo>
                    <a:lnTo>
                      <a:pt x="32" y="36"/>
                    </a:lnTo>
                    <a:lnTo>
                      <a:pt x="35" y="36"/>
                    </a:lnTo>
                    <a:lnTo>
                      <a:pt x="40" y="36"/>
                    </a:lnTo>
                    <a:lnTo>
                      <a:pt x="43" y="36"/>
                    </a:lnTo>
                    <a:lnTo>
                      <a:pt x="47" y="37"/>
                    </a:lnTo>
                    <a:lnTo>
                      <a:pt x="54" y="33"/>
                    </a:lnTo>
                    <a:lnTo>
                      <a:pt x="58" y="22"/>
                    </a:lnTo>
                    <a:lnTo>
                      <a:pt x="57" y="8"/>
                    </a:lnTo>
                    <a:lnTo>
                      <a:pt x="49" y="1"/>
                    </a:lnTo>
                    <a:lnTo>
                      <a:pt x="43" y="0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8" y="1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69" name="Freeform 473">
                <a:extLst>
                  <a:ext uri="{FF2B5EF4-FFF2-40B4-BE49-F238E27FC236}">
                    <a16:creationId xmlns:a16="http://schemas.microsoft.com/office/drawing/2014/main" id="{6E6A24BD-5403-45D7-A7EC-6115936A1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3" y="4188"/>
                <a:ext cx="31" cy="20"/>
              </a:xfrm>
              <a:custGeom>
                <a:avLst/>
                <a:gdLst/>
                <a:ahLst/>
                <a:cxnLst>
                  <a:cxn ang="0">
                    <a:pos x="21" y="1"/>
                  </a:cxn>
                  <a:cxn ang="0">
                    <a:pos x="10" y="6"/>
                  </a:cxn>
                  <a:cxn ang="0">
                    <a:pos x="2" y="15"/>
                  </a:cxn>
                  <a:cxn ang="0">
                    <a:pos x="0" y="26"/>
                  </a:cxn>
                  <a:cxn ang="0">
                    <a:pos x="9" y="33"/>
                  </a:cxn>
                  <a:cxn ang="0">
                    <a:pos x="17" y="35"/>
                  </a:cxn>
                  <a:cxn ang="0">
                    <a:pos x="23" y="36"/>
                  </a:cxn>
                  <a:cxn ang="0">
                    <a:pos x="29" y="38"/>
                  </a:cxn>
                  <a:cxn ang="0">
                    <a:pos x="33" y="38"/>
                  </a:cxn>
                  <a:cxn ang="0">
                    <a:pos x="37" y="39"/>
                  </a:cxn>
                  <a:cxn ang="0">
                    <a:pos x="42" y="39"/>
                  </a:cxn>
                  <a:cxn ang="0">
                    <a:pos x="44" y="41"/>
                  </a:cxn>
                  <a:cxn ang="0">
                    <a:pos x="47" y="41"/>
                  </a:cxn>
                  <a:cxn ang="0">
                    <a:pos x="54" y="37"/>
                  </a:cxn>
                  <a:cxn ang="0">
                    <a:pos x="58" y="26"/>
                  </a:cxn>
                  <a:cxn ang="0">
                    <a:pos x="56" y="12"/>
                  </a:cxn>
                  <a:cxn ang="0">
                    <a:pos x="50" y="4"/>
                  </a:cxn>
                  <a:cxn ang="0">
                    <a:pos x="39" y="0"/>
                  </a:cxn>
                  <a:cxn ang="0">
                    <a:pos x="30" y="0"/>
                  </a:cxn>
                  <a:cxn ang="0">
                    <a:pos x="23" y="0"/>
                  </a:cxn>
                  <a:cxn ang="0">
                    <a:pos x="21" y="1"/>
                  </a:cxn>
                </a:cxnLst>
                <a:rect l="0" t="0" r="r" b="b"/>
                <a:pathLst>
                  <a:path w="58" h="41">
                    <a:moveTo>
                      <a:pt x="21" y="1"/>
                    </a:moveTo>
                    <a:lnTo>
                      <a:pt x="10" y="6"/>
                    </a:lnTo>
                    <a:lnTo>
                      <a:pt x="2" y="15"/>
                    </a:lnTo>
                    <a:lnTo>
                      <a:pt x="0" y="26"/>
                    </a:lnTo>
                    <a:lnTo>
                      <a:pt x="9" y="33"/>
                    </a:lnTo>
                    <a:lnTo>
                      <a:pt x="17" y="35"/>
                    </a:lnTo>
                    <a:lnTo>
                      <a:pt x="23" y="36"/>
                    </a:lnTo>
                    <a:lnTo>
                      <a:pt x="29" y="38"/>
                    </a:lnTo>
                    <a:lnTo>
                      <a:pt x="33" y="38"/>
                    </a:lnTo>
                    <a:lnTo>
                      <a:pt x="37" y="39"/>
                    </a:lnTo>
                    <a:lnTo>
                      <a:pt x="42" y="39"/>
                    </a:lnTo>
                    <a:lnTo>
                      <a:pt x="44" y="41"/>
                    </a:lnTo>
                    <a:lnTo>
                      <a:pt x="47" y="41"/>
                    </a:lnTo>
                    <a:lnTo>
                      <a:pt x="54" y="37"/>
                    </a:lnTo>
                    <a:lnTo>
                      <a:pt x="58" y="26"/>
                    </a:lnTo>
                    <a:lnTo>
                      <a:pt x="56" y="12"/>
                    </a:lnTo>
                    <a:lnTo>
                      <a:pt x="50" y="4"/>
                    </a:lnTo>
                    <a:lnTo>
                      <a:pt x="39" y="0"/>
                    </a:lnTo>
                    <a:lnTo>
                      <a:pt x="30" y="0"/>
                    </a:lnTo>
                    <a:lnTo>
                      <a:pt x="23" y="0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70" name="Freeform 474">
                <a:extLst>
                  <a:ext uri="{FF2B5EF4-FFF2-40B4-BE49-F238E27FC236}">
                    <a16:creationId xmlns:a16="http://schemas.microsoft.com/office/drawing/2014/main" id="{CEC671CA-49F1-46D1-8DC1-826444A42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7" y="3622"/>
                <a:ext cx="163" cy="105"/>
              </a:xfrm>
              <a:custGeom>
                <a:avLst/>
                <a:gdLst/>
                <a:ahLst/>
                <a:cxnLst>
                  <a:cxn ang="0">
                    <a:pos x="31" y="95"/>
                  </a:cxn>
                  <a:cxn ang="0">
                    <a:pos x="29" y="111"/>
                  </a:cxn>
                  <a:cxn ang="0">
                    <a:pos x="23" y="136"/>
                  </a:cxn>
                  <a:cxn ang="0">
                    <a:pos x="14" y="164"/>
                  </a:cxn>
                  <a:cxn ang="0">
                    <a:pos x="0" y="184"/>
                  </a:cxn>
                  <a:cxn ang="0">
                    <a:pos x="4" y="194"/>
                  </a:cxn>
                  <a:cxn ang="0">
                    <a:pos x="14" y="200"/>
                  </a:cxn>
                  <a:cxn ang="0">
                    <a:pos x="26" y="206"/>
                  </a:cxn>
                  <a:cxn ang="0">
                    <a:pos x="44" y="210"/>
                  </a:cxn>
                  <a:cxn ang="0">
                    <a:pos x="61" y="211"/>
                  </a:cxn>
                  <a:cxn ang="0">
                    <a:pos x="79" y="211"/>
                  </a:cxn>
                  <a:cxn ang="0">
                    <a:pos x="98" y="209"/>
                  </a:cxn>
                  <a:cxn ang="0">
                    <a:pos x="114" y="204"/>
                  </a:cxn>
                  <a:cxn ang="0">
                    <a:pos x="138" y="194"/>
                  </a:cxn>
                  <a:cxn ang="0">
                    <a:pos x="159" y="179"/>
                  </a:cxn>
                  <a:cxn ang="0">
                    <a:pos x="176" y="164"/>
                  </a:cxn>
                  <a:cxn ang="0">
                    <a:pos x="191" y="146"/>
                  </a:cxn>
                  <a:cxn ang="0">
                    <a:pos x="204" y="130"/>
                  </a:cxn>
                  <a:cxn ang="0">
                    <a:pos x="215" y="116"/>
                  </a:cxn>
                  <a:cxn ang="0">
                    <a:pos x="227" y="104"/>
                  </a:cxn>
                  <a:cxn ang="0">
                    <a:pos x="238" y="96"/>
                  </a:cxn>
                  <a:cxn ang="0">
                    <a:pos x="243" y="93"/>
                  </a:cxn>
                  <a:cxn ang="0">
                    <a:pos x="252" y="90"/>
                  </a:cxn>
                  <a:cxn ang="0">
                    <a:pos x="263" y="84"/>
                  </a:cxn>
                  <a:cxn ang="0">
                    <a:pos x="276" y="77"/>
                  </a:cxn>
                  <a:cxn ang="0">
                    <a:pos x="289" y="69"/>
                  </a:cxn>
                  <a:cxn ang="0">
                    <a:pos x="301" y="59"/>
                  </a:cxn>
                  <a:cxn ang="0">
                    <a:pos x="312" y="48"/>
                  </a:cxn>
                  <a:cxn ang="0">
                    <a:pos x="320" y="37"/>
                  </a:cxn>
                  <a:cxn ang="0">
                    <a:pos x="324" y="25"/>
                  </a:cxn>
                  <a:cxn ang="0">
                    <a:pos x="326" y="16"/>
                  </a:cxn>
                  <a:cxn ang="0">
                    <a:pos x="324" y="9"/>
                  </a:cxn>
                  <a:cxn ang="0">
                    <a:pos x="321" y="4"/>
                  </a:cxn>
                  <a:cxn ang="0">
                    <a:pos x="316" y="0"/>
                  </a:cxn>
                  <a:cxn ang="0">
                    <a:pos x="311" y="0"/>
                  </a:cxn>
                  <a:cxn ang="0">
                    <a:pos x="305" y="4"/>
                  </a:cxn>
                  <a:cxn ang="0">
                    <a:pos x="300" y="10"/>
                  </a:cxn>
                  <a:cxn ang="0">
                    <a:pos x="295" y="19"/>
                  </a:cxn>
                  <a:cxn ang="0">
                    <a:pos x="289" y="27"/>
                  </a:cxn>
                  <a:cxn ang="0">
                    <a:pos x="282" y="33"/>
                  </a:cxn>
                  <a:cxn ang="0">
                    <a:pos x="274" y="40"/>
                  </a:cxn>
                  <a:cxn ang="0">
                    <a:pos x="265" y="45"/>
                  </a:cxn>
                  <a:cxn ang="0">
                    <a:pos x="257" y="50"/>
                  </a:cxn>
                  <a:cxn ang="0">
                    <a:pos x="247" y="53"/>
                  </a:cxn>
                  <a:cxn ang="0">
                    <a:pos x="238" y="54"/>
                  </a:cxn>
                  <a:cxn ang="0">
                    <a:pos x="232" y="54"/>
                  </a:cxn>
                  <a:cxn ang="0">
                    <a:pos x="223" y="55"/>
                  </a:cxn>
                  <a:cxn ang="0">
                    <a:pos x="213" y="55"/>
                  </a:cxn>
                  <a:cxn ang="0">
                    <a:pos x="201" y="57"/>
                  </a:cxn>
                  <a:cxn ang="0">
                    <a:pos x="187" y="58"/>
                  </a:cxn>
                  <a:cxn ang="0">
                    <a:pos x="173" y="59"/>
                  </a:cxn>
                  <a:cxn ang="0">
                    <a:pos x="156" y="60"/>
                  </a:cxn>
                  <a:cxn ang="0">
                    <a:pos x="140" y="62"/>
                  </a:cxn>
                  <a:cxn ang="0">
                    <a:pos x="124" y="65"/>
                  </a:cxn>
                  <a:cxn ang="0">
                    <a:pos x="108" y="67"/>
                  </a:cxn>
                  <a:cxn ang="0">
                    <a:pos x="92" y="70"/>
                  </a:cxn>
                  <a:cxn ang="0">
                    <a:pos x="77" y="74"/>
                  </a:cxn>
                  <a:cxn ang="0">
                    <a:pos x="63" y="78"/>
                  </a:cxn>
                  <a:cxn ang="0">
                    <a:pos x="51" y="83"/>
                  </a:cxn>
                  <a:cxn ang="0">
                    <a:pos x="40" y="89"/>
                  </a:cxn>
                  <a:cxn ang="0">
                    <a:pos x="31" y="95"/>
                  </a:cxn>
                </a:cxnLst>
                <a:rect l="0" t="0" r="r" b="b"/>
                <a:pathLst>
                  <a:path w="326" h="211">
                    <a:moveTo>
                      <a:pt x="31" y="95"/>
                    </a:moveTo>
                    <a:lnTo>
                      <a:pt x="29" y="111"/>
                    </a:lnTo>
                    <a:lnTo>
                      <a:pt x="23" y="136"/>
                    </a:lnTo>
                    <a:lnTo>
                      <a:pt x="14" y="164"/>
                    </a:lnTo>
                    <a:lnTo>
                      <a:pt x="0" y="184"/>
                    </a:lnTo>
                    <a:lnTo>
                      <a:pt x="4" y="194"/>
                    </a:lnTo>
                    <a:lnTo>
                      <a:pt x="14" y="200"/>
                    </a:lnTo>
                    <a:lnTo>
                      <a:pt x="26" y="206"/>
                    </a:lnTo>
                    <a:lnTo>
                      <a:pt x="44" y="210"/>
                    </a:lnTo>
                    <a:lnTo>
                      <a:pt x="61" y="211"/>
                    </a:lnTo>
                    <a:lnTo>
                      <a:pt x="79" y="211"/>
                    </a:lnTo>
                    <a:lnTo>
                      <a:pt x="98" y="209"/>
                    </a:lnTo>
                    <a:lnTo>
                      <a:pt x="114" y="204"/>
                    </a:lnTo>
                    <a:lnTo>
                      <a:pt x="138" y="194"/>
                    </a:lnTo>
                    <a:lnTo>
                      <a:pt x="159" y="179"/>
                    </a:lnTo>
                    <a:lnTo>
                      <a:pt x="176" y="164"/>
                    </a:lnTo>
                    <a:lnTo>
                      <a:pt x="191" y="146"/>
                    </a:lnTo>
                    <a:lnTo>
                      <a:pt x="204" y="130"/>
                    </a:lnTo>
                    <a:lnTo>
                      <a:pt x="215" y="116"/>
                    </a:lnTo>
                    <a:lnTo>
                      <a:pt x="227" y="104"/>
                    </a:lnTo>
                    <a:lnTo>
                      <a:pt x="238" y="96"/>
                    </a:lnTo>
                    <a:lnTo>
                      <a:pt x="243" y="93"/>
                    </a:lnTo>
                    <a:lnTo>
                      <a:pt x="252" y="90"/>
                    </a:lnTo>
                    <a:lnTo>
                      <a:pt x="263" y="84"/>
                    </a:lnTo>
                    <a:lnTo>
                      <a:pt x="276" y="77"/>
                    </a:lnTo>
                    <a:lnTo>
                      <a:pt x="289" y="69"/>
                    </a:lnTo>
                    <a:lnTo>
                      <a:pt x="301" y="59"/>
                    </a:lnTo>
                    <a:lnTo>
                      <a:pt x="312" y="48"/>
                    </a:lnTo>
                    <a:lnTo>
                      <a:pt x="320" y="37"/>
                    </a:lnTo>
                    <a:lnTo>
                      <a:pt x="324" y="25"/>
                    </a:lnTo>
                    <a:lnTo>
                      <a:pt x="326" y="16"/>
                    </a:lnTo>
                    <a:lnTo>
                      <a:pt x="324" y="9"/>
                    </a:lnTo>
                    <a:lnTo>
                      <a:pt x="321" y="4"/>
                    </a:lnTo>
                    <a:lnTo>
                      <a:pt x="316" y="0"/>
                    </a:lnTo>
                    <a:lnTo>
                      <a:pt x="311" y="0"/>
                    </a:lnTo>
                    <a:lnTo>
                      <a:pt x="305" y="4"/>
                    </a:lnTo>
                    <a:lnTo>
                      <a:pt x="300" y="10"/>
                    </a:lnTo>
                    <a:lnTo>
                      <a:pt x="295" y="19"/>
                    </a:lnTo>
                    <a:lnTo>
                      <a:pt x="289" y="27"/>
                    </a:lnTo>
                    <a:lnTo>
                      <a:pt x="282" y="33"/>
                    </a:lnTo>
                    <a:lnTo>
                      <a:pt x="274" y="40"/>
                    </a:lnTo>
                    <a:lnTo>
                      <a:pt x="265" y="45"/>
                    </a:lnTo>
                    <a:lnTo>
                      <a:pt x="257" y="50"/>
                    </a:lnTo>
                    <a:lnTo>
                      <a:pt x="247" y="53"/>
                    </a:lnTo>
                    <a:lnTo>
                      <a:pt x="238" y="54"/>
                    </a:lnTo>
                    <a:lnTo>
                      <a:pt x="232" y="54"/>
                    </a:lnTo>
                    <a:lnTo>
                      <a:pt x="223" y="55"/>
                    </a:lnTo>
                    <a:lnTo>
                      <a:pt x="213" y="55"/>
                    </a:lnTo>
                    <a:lnTo>
                      <a:pt x="201" y="57"/>
                    </a:lnTo>
                    <a:lnTo>
                      <a:pt x="187" y="58"/>
                    </a:lnTo>
                    <a:lnTo>
                      <a:pt x="173" y="59"/>
                    </a:lnTo>
                    <a:lnTo>
                      <a:pt x="156" y="60"/>
                    </a:lnTo>
                    <a:lnTo>
                      <a:pt x="140" y="62"/>
                    </a:lnTo>
                    <a:lnTo>
                      <a:pt x="124" y="65"/>
                    </a:lnTo>
                    <a:lnTo>
                      <a:pt x="108" y="67"/>
                    </a:lnTo>
                    <a:lnTo>
                      <a:pt x="92" y="70"/>
                    </a:lnTo>
                    <a:lnTo>
                      <a:pt x="77" y="74"/>
                    </a:lnTo>
                    <a:lnTo>
                      <a:pt x="63" y="78"/>
                    </a:lnTo>
                    <a:lnTo>
                      <a:pt x="51" y="83"/>
                    </a:lnTo>
                    <a:lnTo>
                      <a:pt x="40" y="89"/>
                    </a:lnTo>
                    <a:lnTo>
                      <a:pt x="31" y="95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71" name="Freeform 475">
                <a:extLst>
                  <a:ext uri="{FF2B5EF4-FFF2-40B4-BE49-F238E27FC236}">
                    <a16:creationId xmlns:a16="http://schemas.microsoft.com/office/drawing/2014/main" id="{860BE336-7B87-4AFC-98D5-7ED62C93D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7" y="3340"/>
                <a:ext cx="29" cy="34"/>
              </a:xfrm>
              <a:custGeom>
                <a:avLst/>
                <a:gdLst/>
                <a:ahLst/>
                <a:cxnLst>
                  <a:cxn ang="0">
                    <a:pos x="2" y="65"/>
                  </a:cxn>
                  <a:cxn ang="0">
                    <a:pos x="10" y="65"/>
                  </a:cxn>
                  <a:cxn ang="0">
                    <a:pos x="19" y="65"/>
                  </a:cxn>
                  <a:cxn ang="0">
                    <a:pos x="29" y="62"/>
                  </a:cxn>
                  <a:cxn ang="0">
                    <a:pos x="40" y="57"/>
                  </a:cxn>
                  <a:cxn ang="0">
                    <a:pos x="49" y="49"/>
                  </a:cxn>
                  <a:cxn ang="0">
                    <a:pos x="55" y="38"/>
                  </a:cxn>
                  <a:cxn ang="0">
                    <a:pos x="58" y="22"/>
                  </a:cxn>
                  <a:cxn ang="0">
                    <a:pos x="57" y="0"/>
                  </a:cxn>
                  <a:cxn ang="0">
                    <a:pos x="50" y="2"/>
                  </a:cxn>
                  <a:cxn ang="0">
                    <a:pos x="41" y="5"/>
                  </a:cxn>
                  <a:cxn ang="0">
                    <a:pos x="30" y="9"/>
                  </a:cxn>
                  <a:cxn ang="0">
                    <a:pos x="21" y="12"/>
                  </a:cxn>
                  <a:cxn ang="0">
                    <a:pos x="13" y="18"/>
                  </a:cxn>
                  <a:cxn ang="0">
                    <a:pos x="6" y="24"/>
                  </a:cxn>
                  <a:cxn ang="0">
                    <a:pos x="2" y="31"/>
                  </a:cxn>
                  <a:cxn ang="0">
                    <a:pos x="0" y="40"/>
                  </a:cxn>
                  <a:cxn ang="0">
                    <a:pos x="2" y="55"/>
                  </a:cxn>
                  <a:cxn ang="0">
                    <a:pos x="2" y="62"/>
                  </a:cxn>
                  <a:cxn ang="0">
                    <a:pos x="2" y="65"/>
                  </a:cxn>
                  <a:cxn ang="0">
                    <a:pos x="2" y="65"/>
                  </a:cxn>
                </a:cxnLst>
                <a:rect l="0" t="0" r="r" b="b"/>
                <a:pathLst>
                  <a:path w="58" h="65">
                    <a:moveTo>
                      <a:pt x="2" y="65"/>
                    </a:moveTo>
                    <a:lnTo>
                      <a:pt x="10" y="65"/>
                    </a:lnTo>
                    <a:lnTo>
                      <a:pt x="19" y="65"/>
                    </a:lnTo>
                    <a:lnTo>
                      <a:pt x="29" y="62"/>
                    </a:lnTo>
                    <a:lnTo>
                      <a:pt x="40" y="57"/>
                    </a:lnTo>
                    <a:lnTo>
                      <a:pt x="49" y="49"/>
                    </a:lnTo>
                    <a:lnTo>
                      <a:pt x="55" y="38"/>
                    </a:lnTo>
                    <a:lnTo>
                      <a:pt x="58" y="22"/>
                    </a:lnTo>
                    <a:lnTo>
                      <a:pt x="57" y="0"/>
                    </a:lnTo>
                    <a:lnTo>
                      <a:pt x="50" y="2"/>
                    </a:lnTo>
                    <a:lnTo>
                      <a:pt x="41" y="5"/>
                    </a:lnTo>
                    <a:lnTo>
                      <a:pt x="30" y="9"/>
                    </a:lnTo>
                    <a:lnTo>
                      <a:pt x="21" y="12"/>
                    </a:lnTo>
                    <a:lnTo>
                      <a:pt x="13" y="18"/>
                    </a:lnTo>
                    <a:lnTo>
                      <a:pt x="6" y="24"/>
                    </a:lnTo>
                    <a:lnTo>
                      <a:pt x="2" y="31"/>
                    </a:lnTo>
                    <a:lnTo>
                      <a:pt x="0" y="40"/>
                    </a:lnTo>
                    <a:lnTo>
                      <a:pt x="2" y="55"/>
                    </a:lnTo>
                    <a:lnTo>
                      <a:pt x="2" y="62"/>
                    </a:lnTo>
                    <a:lnTo>
                      <a:pt x="2" y="65"/>
                    </a:lnTo>
                    <a:lnTo>
                      <a:pt x="2" y="65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72" name="Freeform 476">
                <a:extLst>
                  <a:ext uri="{FF2B5EF4-FFF2-40B4-BE49-F238E27FC236}">
                    <a16:creationId xmlns:a16="http://schemas.microsoft.com/office/drawing/2014/main" id="{E7E0FA29-BB34-4E02-8126-9BD015B23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" y="3603"/>
                <a:ext cx="17" cy="39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25" y="14"/>
                  </a:cxn>
                  <a:cxn ang="0">
                    <a:pos x="17" y="32"/>
                  </a:cxn>
                  <a:cxn ang="0">
                    <a:pos x="10" y="55"/>
                  </a:cxn>
                  <a:cxn ang="0">
                    <a:pos x="9" y="77"/>
                  </a:cxn>
                  <a:cxn ang="0">
                    <a:pos x="2" y="73"/>
                  </a:cxn>
                  <a:cxn ang="0">
                    <a:pos x="0" y="63"/>
                  </a:cxn>
                  <a:cxn ang="0">
                    <a:pos x="0" y="53"/>
                  </a:cxn>
                  <a:cxn ang="0">
                    <a:pos x="3" y="40"/>
                  </a:cxn>
                  <a:cxn ang="0">
                    <a:pos x="8" y="28"/>
                  </a:cxn>
                  <a:cxn ang="0">
                    <a:pos x="16" y="16"/>
                  </a:cxn>
                  <a:cxn ang="0">
                    <a:pos x="24" y="7"/>
                  </a:cxn>
                  <a:cxn ang="0">
                    <a:pos x="34" y="0"/>
                  </a:cxn>
                </a:cxnLst>
                <a:rect l="0" t="0" r="r" b="b"/>
                <a:pathLst>
                  <a:path w="34" h="77">
                    <a:moveTo>
                      <a:pt x="34" y="0"/>
                    </a:moveTo>
                    <a:lnTo>
                      <a:pt x="25" y="14"/>
                    </a:lnTo>
                    <a:lnTo>
                      <a:pt x="17" y="32"/>
                    </a:lnTo>
                    <a:lnTo>
                      <a:pt x="10" y="55"/>
                    </a:lnTo>
                    <a:lnTo>
                      <a:pt x="9" y="77"/>
                    </a:lnTo>
                    <a:lnTo>
                      <a:pt x="2" y="73"/>
                    </a:lnTo>
                    <a:lnTo>
                      <a:pt x="0" y="63"/>
                    </a:lnTo>
                    <a:lnTo>
                      <a:pt x="0" y="53"/>
                    </a:lnTo>
                    <a:lnTo>
                      <a:pt x="3" y="40"/>
                    </a:lnTo>
                    <a:lnTo>
                      <a:pt x="8" y="28"/>
                    </a:lnTo>
                    <a:lnTo>
                      <a:pt x="16" y="16"/>
                    </a:lnTo>
                    <a:lnTo>
                      <a:pt x="24" y="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73" name="Freeform 477">
                <a:extLst>
                  <a:ext uri="{FF2B5EF4-FFF2-40B4-BE49-F238E27FC236}">
                    <a16:creationId xmlns:a16="http://schemas.microsoft.com/office/drawing/2014/main" id="{6D54F02A-2406-4EBE-8A58-0499D0F4C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8" y="3603"/>
                <a:ext cx="14" cy="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8"/>
                  </a:cxn>
                  <a:cxn ang="0">
                    <a:pos x="8" y="24"/>
                  </a:cxn>
                  <a:cxn ang="0">
                    <a:pos x="16" y="42"/>
                  </a:cxn>
                  <a:cxn ang="0">
                    <a:pos x="25" y="48"/>
                  </a:cxn>
                  <a:cxn ang="0">
                    <a:pos x="28" y="39"/>
                  </a:cxn>
                  <a:cxn ang="0">
                    <a:pos x="27" y="23"/>
                  </a:cxn>
                  <a:cxn ang="0">
                    <a:pos x="17" y="8"/>
                  </a:cxn>
                  <a:cxn ang="0">
                    <a:pos x="0" y="0"/>
                  </a:cxn>
                </a:cxnLst>
                <a:rect l="0" t="0" r="r" b="b"/>
                <a:pathLst>
                  <a:path w="28" h="48">
                    <a:moveTo>
                      <a:pt x="0" y="0"/>
                    </a:moveTo>
                    <a:lnTo>
                      <a:pt x="2" y="8"/>
                    </a:lnTo>
                    <a:lnTo>
                      <a:pt x="8" y="24"/>
                    </a:lnTo>
                    <a:lnTo>
                      <a:pt x="16" y="42"/>
                    </a:lnTo>
                    <a:lnTo>
                      <a:pt x="25" y="48"/>
                    </a:lnTo>
                    <a:lnTo>
                      <a:pt x="28" y="39"/>
                    </a:lnTo>
                    <a:lnTo>
                      <a:pt x="27" y="23"/>
                    </a:lnTo>
                    <a:lnTo>
                      <a:pt x="17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74" name="Freeform 478">
                <a:extLst>
                  <a:ext uri="{FF2B5EF4-FFF2-40B4-BE49-F238E27FC236}">
                    <a16:creationId xmlns:a16="http://schemas.microsoft.com/office/drawing/2014/main" id="{E5EDF1E4-2390-4CB2-89F5-1E841BEE2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" y="3962"/>
                <a:ext cx="43" cy="57"/>
              </a:xfrm>
              <a:custGeom>
                <a:avLst/>
                <a:gdLst/>
                <a:ahLst/>
                <a:cxnLst>
                  <a:cxn ang="0">
                    <a:pos x="85" y="52"/>
                  </a:cxn>
                  <a:cxn ang="0">
                    <a:pos x="84" y="64"/>
                  </a:cxn>
                  <a:cxn ang="0">
                    <a:pos x="83" y="76"/>
                  </a:cxn>
                  <a:cxn ang="0">
                    <a:pos x="83" y="88"/>
                  </a:cxn>
                  <a:cxn ang="0">
                    <a:pos x="84" y="98"/>
                  </a:cxn>
                  <a:cxn ang="0">
                    <a:pos x="84" y="106"/>
                  </a:cxn>
                  <a:cxn ang="0">
                    <a:pos x="81" y="111"/>
                  </a:cxn>
                  <a:cxn ang="0">
                    <a:pos x="75" y="114"/>
                  </a:cxn>
                  <a:cxn ang="0">
                    <a:pos x="67" y="114"/>
                  </a:cxn>
                  <a:cxn ang="0">
                    <a:pos x="60" y="112"/>
                  </a:cxn>
                  <a:cxn ang="0">
                    <a:pos x="53" y="106"/>
                  </a:cxn>
                  <a:cxn ang="0">
                    <a:pos x="47" y="98"/>
                  </a:cxn>
                  <a:cxn ang="0">
                    <a:pos x="45" y="88"/>
                  </a:cxn>
                  <a:cxn ang="0">
                    <a:pos x="44" y="81"/>
                  </a:cxn>
                  <a:cxn ang="0">
                    <a:pos x="44" y="73"/>
                  </a:cxn>
                  <a:cxn ang="0">
                    <a:pos x="44" y="62"/>
                  </a:cxn>
                  <a:cxn ang="0">
                    <a:pos x="44" y="51"/>
                  </a:cxn>
                  <a:cxn ang="0">
                    <a:pos x="42" y="59"/>
                  </a:cxn>
                  <a:cxn ang="0">
                    <a:pos x="39" y="67"/>
                  </a:cxn>
                  <a:cxn ang="0">
                    <a:pos x="37" y="74"/>
                  </a:cxn>
                  <a:cxn ang="0">
                    <a:pos x="36" y="81"/>
                  </a:cxn>
                  <a:cxn ang="0">
                    <a:pos x="34" y="88"/>
                  </a:cxn>
                  <a:cxn ang="0">
                    <a:pos x="29" y="91"/>
                  </a:cxn>
                  <a:cxn ang="0">
                    <a:pos x="22" y="92"/>
                  </a:cxn>
                  <a:cxn ang="0">
                    <a:pos x="15" y="90"/>
                  </a:cxn>
                  <a:cxn ang="0">
                    <a:pos x="8" y="85"/>
                  </a:cxn>
                  <a:cxn ang="0">
                    <a:pos x="4" y="78"/>
                  </a:cxn>
                  <a:cxn ang="0">
                    <a:pos x="0" y="69"/>
                  </a:cxn>
                  <a:cxn ang="0">
                    <a:pos x="1" y="59"/>
                  </a:cxn>
                  <a:cxn ang="0">
                    <a:pos x="4" y="48"/>
                  </a:cxn>
                  <a:cxn ang="0">
                    <a:pos x="8" y="33"/>
                  </a:cxn>
                  <a:cxn ang="0">
                    <a:pos x="14" y="16"/>
                  </a:cxn>
                  <a:cxn ang="0">
                    <a:pos x="20" y="0"/>
                  </a:cxn>
                  <a:cxn ang="0">
                    <a:pos x="28" y="3"/>
                  </a:cxn>
                  <a:cxn ang="0">
                    <a:pos x="36" y="7"/>
                  </a:cxn>
                  <a:cxn ang="0">
                    <a:pos x="43" y="10"/>
                  </a:cxn>
                  <a:cxn ang="0">
                    <a:pos x="49" y="14"/>
                  </a:cxn>
                  <a:cxn ang="0">
                    <a:pos x="50" y="15"/>
                  </a:cxn>
                  <a:cxn ang="0">
                    <a:pos x="51" y="15"/>
                  </a:cxn>
                  <a:cxn ang="0">
                    <a:pos x="52" y="16"/>
                  </a:cxn>
                  <a:cxn ang="0">
                    <a:pos x="53" y="16"/>
                  </a:cxn>
                  <a:cxn ang="0">
                    <a:pos x="54" y="17"/>
                  </a:cxn>
                  <a:cxn ang="0">
                    <a:pos x="57" y="18"/>
                  </a:cxn>
                  <a:cxn ang="0">
                    <a:pos x="58" y="20"/>
                  </a:cxn>
                  <a:cxn ang="0">
                    <a:pos x="59" y="21"/>
                  </a:cxn>
                  <a:cxn ang="0">
                    <a:pos x="66" y="26"/>
                  </a:cxn>
                  <a:cxn ang="0">
                    <a:pos x="73" y="35"/>
                  </a:cxn>
                  <a:cxn ang="0">
                    <a:pos x="80" y="43"/>
                  </a:cxn>
                  <a:cxn ang="0">
                    <a:pos x="85" y="52"/>
                  </a:cxn>
                </a:cxnLst>
                <a:rect l="0" t="0" r="r" b="b"/>
                <a:pathLst>
                  <a:path w="85" h="114">
                    <a:moveTo>
                      <a:pt x="85" y="52"/>
                    </a:moveTo>
                    <a:lnTo>
                      <a:pt x="84" y="64"/>
                    </a:lnTo>
                    <a:lnTo>
                      <a:pt x="83" y="76"/>
                    </a:lnTo>
                    <a:lnTo>
                      <a:pt x="83" y="88"/>
                    </a:lnTo>
                    <a:lnTo>
                      <a:pt x="84" y="98"/>
                    </a:lnTo>
                    <a:lnTo>
                      <a:pt x="84" y="106"/>
                    </a:lnTo>
                    <a:lnTo>
                      <a:pt x="81" y="111"/>
                    </a:lnTo>
                    <a:lnTo>
                      <a:pt x="75" y="114"/>
                    </a:lnTo>
                    <a:lnTo>
                      <a:pt x="67" y="114"/>
                    </a:lnTo>
                    <a:lnTo>
                      <a:pt x="60" y="112"/>
                    </a:lnTo>
                    <a:lnTo>
                      <a:pt x="53" y="106"/>
                    </a:lnTo>
                    <a:lnTo>
                      <a:pt x="47" y="98"/>
                    </a:lnTo>
                    <a:lnTo>
                      <a:pt x="45" y="88"/>
                    </a:lnTo>
                    <a:lnTo>
                      <a:pt x="44" y="81"/>
                    </a:lnTo>
                    <a:lnTo>
                      <a:pt x="44" y="73"/>
                    </a:lnTo>
                    <a:lnTo>
                      <a:pt x="44" y="62"/>
                    </a:lnTo>
                    <a:lnTo>
                      <a:pt x="44" y="51"/>
                    </a:lnTo>
                    <a:lnTo>
                      <a:pt x="42" y="59"/>
                    </a:lnTo>
                    <a:lnTo>
                      <a:pt x="39" y="67"/>
                    </a:lnTo>
                    <a:lnTo>
                      <a:pt x="37" y="74"/>
                    </a:lnTo>
                    <a:lnTo>
                      <a:pt x="36" y="81"/>
                    </a:lnTo>
                    <a:lnTo>
                      <a:pt x="34" y="88"/>
                    </a:lnTo>
                    <a:lnTo>
                      <a:pt x="29" y="91"/>
                    </a:lnTo>
                    <a:lnTo>
                      <a:pt x="22" y="92"/>
                    </a:lnTo>
                    <a:lnTo>
                      <a:pt x="15" y="90"/>
                    </a:lnTo>
                    <a:lnTo>
                      <a:pt x="8" y="85"/>
                    </a:lnTo>
                    <a:lnTo>
                      <a:pt x="4" y="78"/>
                    </a:lnTo>
                    <a:lnTo>
                      <a:pt x="0" y="69"/>
                    </a:lnTo>
                    <a:lnTo>
                      <a:pt x="1" y="59"/>
                    </a:lnTo>
                    <a:lnTo>
                      <a:pt x="4" y="48"/>
                    </a:lnTo>
                    <a:lnTo>
                      <a:pt x="8" y="33"/>
                    </a:lnTo>
                    <a:lnTo>
                      <a:pt x="14" y="16"/>
                    </a:lnTo>
                    <a:lnTo>
                      <a:pt x="20" y="0"/>
                    </a:lnTo>
                    <a:lnTo>
                      <a:pt x="28" y="3"/>
                    </a:lnTo>
                    <a:lnTo>
                      <a:pt x="36" y="7"/>
                    </a:lnTo>
                    <a:lnTo>
                      <a:pt x="43" y="10"/>
                    </a:lnTo>
                    <a:lnTo>
                      <a:pt x="49" y="14"/>
                    </a:lnTo>
                    <a:lnTo>
                      <a:pt x="50" y="15"/>
                    </a:lnTo>
                    <a:lnTo>
                      <a:pt x="51" y="15"/>
                    </a:lnTo>
                    <a:lnTo>
                      <a:pt x="52" y="16"/>
                    </a:lnTo>
                    <a:lnTo>
                      <a:pt x="53" y="16"/>
                    </a:lnTo>
                    <a:lnTo>
                      <a:pt x="54" y="17"/>
                    </a:lnTo>
                    <a:lnTo>
                      <a:pt x="57" y="18"/>
                    </a:lnTo>
                    <a:lnTo>
                      <a:pt x="58" y="20"/>
                    </a:lnTo>
                    <a:lnTo>
                      <a:pt x="59" y="21"/>
                    </a:lnTo>
                    <a:lnTo>
                      <a:pt x="66" y="26"/>
                    </a:lnTo>
                    <a:lnTo>
                      <a:pt x="73" y="35"/>
                    </a:lnTo>
                    <a:lnTo>
                      <a:pt x="80" y="43"/>
                    </a:lnTo>
                    <a:lnTo>
                      <a:pt x="85" y="52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75" name="Freeform 479">
                <a:extLst>
                  <a:ext uri="{FF2B5EF4-FFF2-40B4-BE49-F238E27FC236}">
                    <a16:creationId xmlns:a16="http://schemas.microsoft.com/office/drawing/2014/main" id="{194EC069-CAB7-4B3C-8C9E-636D70AE3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" y="3664"/>
                <a:ext cx="97" cy="54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9" y="29"/>
                  </a:cxn>
                  <a:cxn ang="0">
                    <a:pos x="51" y="24"/>
                  </a:cxn>
                  <a:cxn ang="0">
                    <a:pos x="62" y="20"/>
                  </a:cxn>
                  <a:cxn ang="0">
                    <a:pos x="75" y="15"/>
                  </a:cxn>
                  <a:cxn ang="0">
                    <a:pos x="88" y="12"/>
                  </a:cxn>
                  <a:cxn ang="0">
                    <a:pos x="100" y="9"/>
                  </a:cxn>
                  <a:cxn ang="0">
                    <a:pos x="112" y="7"/>
                  </a:cxn>
                  <a:cxn ang="0">
                    <a:pos x="121" y="7"/>
                  </a:cxn>
                  <a:cxn ang="0">
                    <a:pos x="130" y="7"/>
                  </a:cxn>
                  <a:cxn ang="0">
                    <a:pos x="141" y="7"/>
                  </a:cxn>
                  <a:cxn ang="0">
                    <a:pos x="151" y="6"/>
                  </a:cxn>
                  <a:cxn ang="0">
                    <a:pos x="161" y="5"/>
                  </a:cxn>
                  <a:cxn ang="0">
                    <a:pos x="172" y="5"/>
                  </a:cxn>
                  <a:cxn ang="0">
                    <a:pos x="180" y="3"/>
                  </a:cxn>
                  <a:cxn ang="0">
                    <a:pos x="188" y="1"/>
                  </a:cxn>
                  <a:cxn ang="0">
                    <a:pos x="194" y="0"/>
                  </a:cxn>
                  <a:cxn ang="0">
                    <a:pos x="186" y="5"/>
                  </a:cxn>
                  <a:cxn ang="0">
                    <a:pos x="175" y="8"/>
                  </a:cxn>
                  <a:cxn ang="0">
                    <a:pos x="165" y="12"/>
                  </a:cxn>
                  <a:cxn ang="0">
                    <a:pos x="154" y="14"/>
                  </a:cxn>
                  <a:cxn ang="0">
                    <a:pos x="144" y="16"/>
                  </a:cxn>
                  <a:cxn ang="0">
                    <a:pos x="134" y="18"/>
                  </a:cxn>
                  <a:cxn ang="0">
                    <a:pos x="126" y="20"/>
                  </a:cxn>
                  <a:cxn ang="0">
                    <a:pos x="119" y="20"/>
                  </a:cxn>
                  <a:cxn ang="0">
                    <a:pos x="113" y="20"/>
                  </a:cxn>
                  <a:cxn ang="0">
                    <a:pos x="106" y="22"/>
                  </a:cxn>
                  <a:cxn ang="0">
                    <a:pos x="99" y="24"/>
                  </a:cxn>
                  <a:cxn ang="0">
                    <a:pos x="92" y="26"/>
                  </a:cxn>
                  <a:cxn ang="0">
                    <a:pos x="85" y="29"/>
                  </a:cxn>
                  <a:cxn ang="0">
                    <a:pos x="80" y="32"/>
                  </a:cxn>
                  <a:cxn ang="0">
                    <a:pos x="74" y="35"/>
                  </a:cxn>
                  <a:cxn ang="0">
                    <a:pos x="70" y="36"/>
                  </a:cxn>
                  <a:cxn ang="0">
                    <a:pos x="98" y="45"/>
                  </a:cxn>
                  <a:cxn ang="0">
                    <a:pos x="104" y="60"/>
                  </a:cxn>
                  <a:cxn ang="0">
                    <a:pos x="95" y="77"/>
                  </a:cxn>
                  <a:cxn ang="0">
                    <a:pos x="75" y="94"/>
                  </a:cxn>
                  <a:cxn ang="0">
                    <a:pos x="50" y="105"/>
                  </a:cxn>
                  <a:cxn ang="0">
                    <a:pos x="26" y="107"/>
                  </a:cxn>
                  <a:cxn ang="0">
                    <a:pos x="7" y="97"/>
                  </a:cxn>
                  <a:cxn ang="0">
                    <a:pos x="0" y="70"/>
                  </a:cxn>
                  <a:cxn ang="0">
                    <a:pos x="15" y="82"/>
                  </a:cxn>
                  <a:cxn ang="0">
                    <a:pos x="30" y="85"/>
                  </a:cxn>
                  <a:cxn ang="0">
                    <a:pos x="44" y="79"/>
                  </a:cxn>
                  <a:cxn ang="0">
                    <a:pos x="54" y="70"/>
                  </a:cxn>
                  <a:cxn ang="0">
                    <a:pos x="60" y="59"/>
                  </a:cxn>
                  <a:cxn ang="0">
                    <a:pos x="59" y="47"/>
                  </a:cxn>
                  <a:cxn ang="0">
                    <a:pos x="50" y="38"/>
                  </a:cxn>
                  <a:cxn ang="0">
                    <a:pos x="31" y="35"/>
                  </a:cxn>
                </a:cxnLst>
                <a:rect l="0" t="0" r="r" b="b"/>
                <a:pathLst>
                  <a:path w="194" h="107">
                    <a:moveTo>
                      <a:pt x="31" y="35"/>
                    </a:moveTo>
                    <a:lnTo>
                      <a:pt x="39" y="29"/>
                    </a:lnTo>
                    <a:lnTo>
                      <a:pt x="51" y="24"/>
                    </a:lnTo>
                    <a:lnTo>
                      <a:pt x="62" y="20"/>
                    </a:lnTo>
                    <a:lnTo>
                      <a:pt x="75" y="15"/>
                    </a:lnTo>
                    <a:lnTo>
                      <a:pt x="88" y="12"/>
                    </a:lnTo>
                    <a:lnTo>
                      <a:pt x="100" y="9"/>
                    </a:lnTo>
                    <a:lnTo>
                      <a:pt x="112" y="7"/>
                    </a:lnTo>
                    <a:lnTo>
                      <a:pt x="121" y="7"/>
                    </a:lnTo>
                    <a:lnTo>
                      <a:pt x="130" y="7"/>
                    </a:lnTo>
                    <a:lnTo>
                      <a:pt x="141" y="7"/>
                    </a:lnTo>
                    <a:lnTo>
                      <a:pt x="151" y="6"/>
                    </a:lnTo>
                    <a:lnTo>
                      <a:pt x="161" y="5"/>
                    </a:lnTo>
                    <a:lnTo>
                      <a:pt x="172" y="5"/>
                    </a:lnTo>
                    <a:lnTo>
                      <a:pt x="180" y="3"/>
                    </a:lnTo>
                    <a:lnTo>
                      <a:pt x="188" y="1"/>
                    </a:lnTo>
                    <a:lnTo>
                      <a:pt x="194" y="0"/>
                    </a:lnTo>
                    <a:lnTo>
                      <a:pt x="186" y="5"/>
                    </a:lnTo>
                    <a:lnTo>
                      <a:pt x="175" y="8"/>
                    </a:lnTo>
                    <a:lnTo>
                      <a:pt x="165" y="12"/>
                    </a:lnTo>
                    <a:lnTo>
                      <a:pt x="154" y="14"/>
                    </a:lnTo>
                    <a:lnTo>
                      <a:pt x="144" y="16"/>
                    </a:lnTo>
                    <a:lnTo>
                      <a:pt x="134" y="18"/>
                    </a:lnTo>
                    <a:lnTo>
                      <a:pt x="126" y="20"/>
                    </a:lnTo>
                    <a:lnTo>
                      <a:pt x="119" y="20"/>
                    </a:lnTo>
                    <a:lnTo>
                      <a:pt x="113" y="20"/>
                    </a:lnTo>
                    <a:lnTo>
                      <a:pt x="106" y="22"/>
                    </a:lnTo>
                    <a:lnTo>
                      <a:pt x="99" y="24"/>
                    </a:lnTo>
                    <a:lnTo>
                      <a:pt x="92" y="26"/>
                    </a:lnTo>
                    <a:lnTo>
                      <a:pt x="85" y="29"/>
                    </a:lnTo>
                    <a:lnTo>
                      <a:pt x="80" y="32"/>
                    </a:lnTo>
                    <a:lnTo>
                      <a:pt x="74" y="35"/>
                    </a:lnTo>
                    <a:lnTo>
                      <a:pt x="70" y="36"/>
                    </a:lnTo>
                    <a:lnTo>
                      <a:pt x="98" y="45"/>
                    </a:lnTo>
                    <a:lnTo>
                      <a:pt x="104" y="60"/>
                    </a:lnTo>
                    <a:lnTo>
                      <a:pt x="95" y="77"/>
                    </a:lnTo>
                    <a:lnTo>
                      <a:pt x="75" y="94"/>
                    </a:lnTo>
                    <a:lnTo>
                      <a:pt x="50" y="105"/>
                    </a:lnTo>
                    <a:lnTo>
                      <a:pt x="26" y="107"/>
                    </a:lnTo>
                    <a:lnTo>
                      <a:pt x="7" y="97"/>
                    </a:lnTo>
                    <a:lnTo>
                      <a:pt x="0" y="70"/>
                    </a:lnTo>
                    <a:lnTo>
                      <a:pt x="15" y="82"/>
                    </a:lnTo>
                    <a:lnTo>
                      <a:pt x="30" y="85"/>
                    </a:lnTo>
                    <a:lnTo>
                      <a:pt x="44" y="79"/>
                    </a:lnTo>
                    <a:lnTo>
                      <a:pt x="54" y="70"/>
                    </a:lnTo>
                    <a:lnTo>
                      <a:pt x="60" y="59"/>
                    </a:lnTo>
                    <a:lnTo>
                      <a:pt x="59" y="47"/>
                    </a:lnTo>
                    <a:lnTo>
                      <a:pt x="50" y="38"/>
                    </a:lnTo>
                    <a:lnTo>
                      <a:pt x="31" y="35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76" name="Freeform 480">
                <a:extLst>
                  <a:ext uri="{FF2B5EF4-FFF2-40B4-BE49-F238E27FC236}">
                    <a16:creationId xmlns:a16="http://schemas.microsoft.com/office/drawing/2014/main" id="{3DDF6D53-972B-429F-A7DA-B1D09FC39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" y="3419"/>
                <a:ext cx="86" cy="71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3" y="131"/>
                  </a:cxn>
                  <a:cxn ang="0">
                    <a:pos x="35" y="127"/>
                  </a:cxn>
                  <a:cxn ang="0">
                    <a:pos x="49" y="123"/>
                  </a:cxn>
                  <a:cxn ang="0">
                    <a:pos x="65" y="120"/>
                  </a:cxn>
                  <a:cxn ang="0">
                    <a:pos x="82" y="118"/>
                  </a:cxn>
                  <a:cxn ang="0">
                    <a:pos x="98" y="120"/>
                  </a:cxn>
                  <a:cxn ang="0">
                    <a:pos x="116" y="123"/>
                  </a:cxn>
                  <a:cxn ang="0">
                    <a:pos x="131" y="130"/>
                  </a:cxn>
                  <a:cxn ang="0">
                    <a:pos x="143" y="142"/>
                  </a:cxn>
                  <a:cxn ang="0">
                    <a:pos x="152" y="120"/>
                  </a:cxn>
                  <a:cxn ang="0">
                    <a:pos x="160" y="79"/>
                  </a:cxn>
                  <a:cxn ang="0">
                    <a:pos x="166" y="38"/>
                  </a:cxn>
                  <a:cxn ang="0">
                    <a:pos x="166" y="11"/>
                  </a:cxn>
                  <a:cxn ang="0">
                    <a:pos x="151" y="6"/>
                  </a:cxn>
                  <a:cxn ang="0">
                    <a:pos x="133" y="2"/>
                  </a:cxn>
                  <a:cxn ang="0">
                    <a:pos x="112" y="0"/>
                  </a:cxn>
                  <a:cxn ang="0">
                    <a:pos x="90" y="0"/>
                  </a:cxn>
                  <a:cxn ang="0">
                    <a:pos x="68" y="2"/>
                  </a:cxn>
                  <a:cxn ang="0">
                    <a:pos x="48" y="7"/>
                  </a:cxn>
                  <a:cxn ang="0">
                    <a:pos x="28" y="16"/>
                  </a:cxn>
                  <a:cxn ang="0">
                    <a:pos x="13" y="30"/>
                  </a:cxn>
                  <a:cxn ang="0">
                    <a:pos x="6" y="57"/>
                  </a:cxn>
                  <a:cxn ang="0">
                    <a:pos x="5" y="89"/>
                  </a:cxn>
                  <a:cxn ang="0">
                    <a:pos x="5" y="116"/>
                  </a:cxn>
                  <a:cxn ang="0">
                    <a:pos x="0" y="132"/>
                  </a:cxn>
                </a:cxnLst>
                <a:rect l="0" t="0" r="r" b="b"/>
                <a:pathLst>
                  <a:path w="166" h="142">
                    <a:moveTo>
                      <a:pt x="0" y="132"/>
                    </a:moveTo>
                    <a:lnTo>
                      <a:pt x="23" y="131"/>
                    </a:lnTo>
                    <a:lnTo>
                      <a:pt x="35" y="127"/>
                    </a:lnTo>
                    <a:lnTo>
                      <a:pt x="49" y="123"/>
                    </a:lnTo>
                    <a:lnTo>
                      <a:pt x="65" y="120"/>
                    </a:lnTo>
                    <a:lnTo>
                      <a:pt x="82" y="118"/>
                    </a:lnTo>
                    <a:lnTo>
                      <a:pt x="98" y="120"/>
                    </a:lnTo>
                    <a:lnTo>
                      <a:pt x="116" y="123"/>
                    </a:lnTo>
                    <a:lnTo>
                      <a:pt x="131" y="130"/>
                    </a:lnTo>
                    <a:lnTo>
                      <a:pt x="143" y="142"/>
                    </a:lnTo>
                    <a:lnTo>
                      <a:pt x="152" y="120"/>
                    </a:lnTo>
                    <a:lnTo>
                      <a:pt x="160" y="79"/>
                    </a:lnTo>
                    <a:lnTo>
                      <a:pt x="166" y="38"/>
                    </a:lnTo>
                    <a:lnTo>
                      <a:pt x="166" y="11"/>
                    </a:lnTo>
                    <a:lnTo>
                      <a:pt x="151" y="6"/>
                    </a:lnTo>
                    <a:lnTo>
                      <a:pt x="133" y="2"/>
                    </a:lnTo>
                    <a:lnTo>
                      <a:pt x="112" y="0"/>
                    </a:lnTo>
                    <a:lnTo>
                      <a:pt x="90" y="0"/>
                    </a:lnTo>
                    <a:lnTo>
                      <a:pt x="68" y="2"/>
                    </a:lnTo>
                    <a:lnTo>
                      <a:pt x="48" y="7"/>
                    </a:lnTo>
                    <a:lnTo>
                      <a:pt x="28" y="16"/>
                    </a:lnTo>
                    <a:lnTo>
                      <a:pt x="13" y="30"/>
                    </a:lnTo>
                    <a:lnTo>
                      <a:pt x="6" y="57"/>
                    </a:lnTo>
                    <a:lnTo>
                      <a:pt x="5" y="89"/>
                    </a:lnTo>
                    <a:lnTo>
                      <a:pt x="5" y="116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11EF1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77" name="Freeform 481">
                <a:extLst>
                  <a:ext uri="{FF2B5EF4-FFF2-40B4-BE49-F238E27FC236}">
                    <a16:creationId xmlns:a16="http://schemas.microsoft.com/office/drawing/2014/main" id="{43F6C763-3713-427D-A76B-28B934B2E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" y="3876"/>
                <a:ext cx="87" cy="62"/>
              </a:xfrm>
              <a:custGeom>
                <a:avLst/>
                <a:gdLst/>
                <a:ahLst/>
                <a:cxnLst>
                  <a:cxn ang="0">
                    <a:pos x="160" y="21"/>
                  </a:cxn>
                  <a:cxn ang="0">
                    <a:pos x="154" y="17"/>
                  </a:cxn>
                  <a:cxn ang="0">
                    <a:pos x="145" y="14"/>
                  </a:cxn>
                  <a:cxn ang="0">
                    <a:pos x="132" y="10"/>
                  </a:cxn>
                  <a:cxn ang="0">
                    <a:pos x="117" y="8"/>
                  </a:cxn>
                  <a:cxn ang="0">
                    <a:pos x="99" y="6"/>
                  </a:cxn>
                  <a:cxn ang="0">
                    <a:pos x="77" y="3"/>
                  </a:cxn>
                  <a:cxn ang="0">
                    <a:pos x="54" y="2"/>
                  </a:cxn>
                  <a:cxn ang="0">
                    <a:pos x="29" y="1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4" y="1"/>
                  </a:cxn>
                  <a:cxn ang="0">
                    <a:pos x="13" y="1"/>
                  </a:cxn>
                  <a:cxn ang="0">
                    <a:pos x="9" y="24"/>
                  </a:cxn>
                  <a:cxn ang="0">
                    <a:pos x="3" y="53"/>
                  </a:cxn>
                  <a:cxn ang="0">
                    <a:pos x="0" y="80"/>
                  </a:cxn>
                  <a:cxn ang="0">
                    <a:pos x="2" y="100"/>
                  </a:cxn>
                  <a:cxn ang="0">
                    <a:pos x="18" y="105"/>
                  </a:cxn>
                  <a:cxn ang="0">
                    <a:pos x="39" y="107"/>
                  </a:cxn>
                  <a:cxn ang="0">
                    <a:pos x="61" y="109"/>
                  </a:cxn>
                  <a:cxn ang="0">
                    <a:pos x="84" y="112"/>
                  </a:cxn>
                  <a:cxn ang="0">
                    <a:pos x="105" y="114"/>
                  </a:cxn>
                  <a:cxn ang="0">
                    <a:pos x="124" y="117"/>
                  </a:cxn>
                  <a:cxn ang="0">
                    <a:pos x="138" y="121"/>
                  </a:cxn>
                  <a:cxn ang="0">
                    <a:pos x="147" y="125"/>
                  </a:cxn>
                  <a:cxn ang="0">
                    <a:pos x="156" y="108"/>
                  </a:cxn>
                  <a:cxn ang="0">
                    <a:pos x="165" y="76"/>
                  </a:cxn>
                  <a:cxn ang="0">
                    <a:pos x="173" y="45"/>
                  </a:cxn>
                  <a:cxn ang="0">
                    <a:pos x="175" y="31"/>
                  </a:cxn>
                  <a:cxn ang="0">
                    <a:pos x="170" y="26"/>
                  </a:cxn>
                  <a:cxn ang="0">
                    <a:pos x="166" y="23"/>
                  </a:cxn>
                  <a:cxn ang="0">
                    <a:pos x="161" y="21"/>
                  </a:cxn>
                  <a:cxn ang="0">
                    <a:pos x="160" y="21"/>
                  </a:cxn>
                </a:cxnLst>
                <a:rect l="0" t="0" r="r" b="b"/>
                <a:pathLst>
                  <a:path w="175" h="125">
                    <a:moveTo>
                      <a:pt x="160" y="21"/>
                    </a:moveTo>
                    <a:lnTo>
                      <a:pt x="154" y="17"/>
                    </a:lnTo>
                    <a:lnTo>
                      <a:pt x="145" y="14"/>
                    </a:lnTo>
                    <a:lnTo>
                      <a:pt x="132" y="10"/>
                    </a:lnTo>
                    <a:lnTo>
                      <a:pt x="117" y="8"/>
                    </a:lnTo>
                    <a:lnTo>
                      <a:pt x="99" y="6"/>
                    </a:lnTo>
                    <a:lnTo>
                      <a:pt x="77" y="3"/>
                    </a:lnTo>
                    <a:lnTo>
                      <a:pt x="54" y="2"/>
                    </a:lnTo>
                    <a:lnTo>
                      <a:pt x="29" y="1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9" y="24"/>
                    </a:lnTo>
                    <a:lnTo>
                      <a:pt x="3" y="53"/>
                    </a:lnTo>
                    <a:lnTo>
                      <a:pt x="0" y="80"/>
                    </a:lnTo>
                    <a:lnTo>
                      <a:pt x="2" y="100"/>
                    </a:lnTo>
                    <a:lnTo>
                      <a:pt x="18" y="105"/>
                    </a:lnTo>
                    <a:lnTo>
                      <a:pt x="39" y="107"/>
                    </a:lnTo>
                    <a:lnTo>
                      <a:pt x="61" y="109"/>
                    </a:lnTo>
                    <a:lnTo>
                      <a:pt x="84" y="112"/>
                    </a:lnTo>
                    <a:lnTo>
                      <a:pt x="105" y="114"/>
                    </a:lnTo>
                    <a:lnTo>
                      <a:pt x="124" y="117"/>
                    </a:lnTo>
                    <a:lnTo>
                      <a:pt x="138" y="121"/>
                    </a:lnTo>
                    <a:lnTo>
                      <a:pt x="147" y="125"/>
                    </a:lnTo>
                    <a:lnTo>
                      <a:pt x="156" y="108"/>
                    </a:lnTo>
                    <a:lnTo>
                      <a:pt x="165" y="76"/>
                    </a:lnTo>
                    <a:lnTo>
                      <a:pt x="173" y="45"/>
                    </a:lnTo>
                    <a:lnTo>
                      <a:pt x="175" y="31"/>
                    </a:lnTo>
                    <a:lnTo>
                      <a:pt x="170" y="26"/>
                    </a:lnTo>
                    <a:lnTo>
                      <a:pt x="166" y="23"/>
                    </a:lnTo>
                    <a:lnTo>
                      <a:pt x="161" y="21"/>
                    </a:lnTo>
                    <a:lnTo>
                      <a:pt x="160" y="21"/>
                    </a:lnTo>
                    <a:close/>
                  </a:path>
                </a:pathLst>
              </a:custGeom>
              <a:solidFill>
                <a:srgbClr val="11EF1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78" name="Freeform 482">
                <a:extLst>
                  <a:ext uri="{FF2B5EF4-FFF2-40B4-BE49-F238E27FC236}">
                    <a16:creationId xmlns:a16="http://schemas.microsoft.com/office/drawing/2014/main" id="{729EA6C9-ABFF-4F19-996D-ED98DD873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3442"/>
                <a:ext cx="17" cy="22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" y="6"/>
                  </a:cxn>
                  <a:cxn ang="0">
                    <a:pos x="0" y="19"/>
                  </a:cxn>
                  <a:cxn ang="0">
                    <a:pos x="2" y="33"/>
                  </a:cxn>
                  <a:cxn ang="0">
                    <a:pos x="15" y="44"/>
                  </a:cxn>
                  <a:cxn ang="0">
                    <a:pos x="29" y="42"/>
                  </a:cxn>
                  <a:cxn ang="0">
                    <a:pos x="33" y="26"/>
                  </a:cxn>
                  <a:cxn ang="0">
                    <a:pos x="29" y="9"/>
                  </a:cxn>
                  <a:cxn ang="0">
                    <a:pos x="15" y="0"/>
                  </a:cxn>
                </a:cxnLst>
                <a:rect l="0" t="0" r="r" b="b"/>
                <a:pathLst>
                  <a:path w="33" h="44">
                    <a:moveTo>
                      <a:pt x="15" y="0"/>
                    </a:moveTo>
                    <a:lnTo>
                      <a:pt x="5" y="6"/>
                    </a:lnTo>
                    <a:lnTo>
                      <a:pt x="0" y="19"/>
                    </a:lnTo>
                    <a:lnTo>
                      <a:pt x="2" y="33"/>
                    </a:lnTo>
                    <a:lnTo>
                      <a:pt x="15" y="44"/>
                    </a:lnTo>
                    <a:lnTo>
                      <a:pt x="29" y="42"/>
                    </a:lnTo>
                    <a:lnTo>
                      <a:pt x="33" y="26"/>
                    </a:lnTo>
                    <a:lnTo>
                      <a:pt x="29" y="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DF7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79" name="Freeform 483">
                <a:extLst>
                  <a:ext uri="{FF2B5EF4-FFF2-40B4-BE49-F238E27FC236}">
                    <a16:creationId xmlns:a16="http://schemas.microsoft.com/office/drawing/2014/main" id="{9363C20F-597B-47F8-B6B0-0C2A3EA1D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8" y="3897"/>
                <a:ext cx="16" cy="20"/>
              </a:xfrm>
              <a:custGeom>
                <a:avLst/>
                <a:gdLst/>
                <a:ahLst/>
                <a:cxnLst>
                  <a:cxn ang="0">
                    <a:pos x="26" y="1"/>
                  </a:cxn>
                  <a:cxn ang="0">
                    <a:pos x="19" y="0"/>
                  </a:cxn>
                  <a:cxn ang="0">
                    <a:pos x="12" y="1"/>
                  </a:cxn>
                  <a:cxn ang="0">
                    <a:pos x="7" y="5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0" y="26"/>
                  </a:cxn>
                  <a:cxn ang="0">
                    <a:pos x="3" y="33"/>
                  </a:cxn>
                  <a:cxn ang="0">
                    <a:pos x="11" y="39"/>
                  </a:cxn>
                  <a:cxn ang="0">
                    <a:pos x="24" y="37"/>
                  </a:cxn>
                  <a:cxn ang="0">
                    <a:pos x="31" y="25"/>
                  </a:cxn>
                  <a:cxn ang="0">
                    <a:pos x="32" y="10"/>
                  </a:cxn>
                  <a:cxn ang="0">
                    <a:pos x="26" y="1"/>
                  </a:cxn>
                </a:cxnLst>
                <a:rect l="0" t="0" r="r" b="b"/>
                <a:pathLst>
                  <a:path w="32" h="39">
                    <a:moveTo>
                      <a:pt x="26" y="1"/>
                    </a:moveTo>
                    <a:lnTo>
                      <a:pt x="19" y="0"/>
                    </a:lnTo>
                    <a:lnTo>
                      <a:pt x="12" y="1"/>
                    </a:lnTo>
                    <a:lnTo>
                      <a:pt x="7" y="5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0" y="26"/>
                    </a:lnTo>
                    <a:lnTo>
                      <a:pt x="3" y="33"/>
                    </a:lnTo>
                    <a:lnTo>
                      <a:pt x="11" y="39"/>
                    </a:lnTo>
                    <a:lnTo>
                      <a:pt x="24" y="37"/>
                    </a:lnTo>
                    <a:lnTo>
                      <a:pt x="31" y="25"/>
                    </a:lnTo>
                    <a:lnTo>
                      <a:pt x="32" y="10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EDF7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60580" name="Freeform 484">
              <a:extLst>
                <a:ext uri="{FF2B5EF4-FFF2-40B4-BE49-F238E27FC236}">
                  <a16:creationId xmlns:a16="http://schemas.microsoft.com/office/drawing/2014/main" id="{0CD691BF-85AC-4415-A7AD-3298A8C10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" y="3168"/>
              <a:ext cx="43" cy="2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8" y="378"/>
                </a:cxn>
                <a:cxn ang="0">
                  <a:pos x="20" y="387"/>
                </a:cxn>
                <a:cxn ang="0">
                  <a:pos x="23" y="395"/>
                </a:cxn>
                <a:cxn ang="0">
                  <a:pos x="28" y="401"/>
                </a:cxn>
                <a:cxn ang="0">
                  <a:pos x="33" y="405"/>
                </a:cxn>
                <a:cxn ang="0">
                  <a:pos x="39" y="410"/>
                </a:cxn>
                <a:cxn ang="0">
                  <a:pos x="46" y="412"/>
                </a:cxn>
                <a:cxn ang="0">
                  <a:pos x="52" y="414"/>
                </a:cxn>
                <a:cxn ang="0">
                  <a:pos x="58" y="414"/>
                </a:cxn>
                <a:cxn ang="0">
                  <a:pos x="70" y="411"/>
                </a:cxn>
                <a:cxn ang="0">
                  <a:pos x="79" y="404"/>
                </a:cxn>
                <a:cxn ang="0">
                  <a:pos x="85" y="392"/>
                </a:cxn>
                <a:cxn ang="0">
                  <a:pos x="87" y="372"/>
                </a:cxn>
                <a:cxn ang="0">
                  <a:pos x="67" y="0"/>
                </a:cxn>
                <a:cxn ang="0">
                  <a:pos x="59" y="0"/>
                </a:cxn>
                <a:cxn ang="0">
                  <a:pos x="51" y="1"/>
                </a:cxn>
                <a:cxn ang="0">
                  <a:pos x="41" y="1"/>
                </a:cxn>
                <a:cxn ang="0">
                  <a:pos x="33" y="1"/>
                </a:cxn>
                <a:cxn ang="0">
                  <a:pos x="24" y="2"/>
                </a:cxn>
                <a:cxn ang="0">
                  <a:pos x="16" y="2"/>
                </a:cxn>
                <a:cxn ang="0">
                  <a:pos x="8" y="4"/>
                </a:cxn>
                <a:cxn ang="0">
                  <a:pos x="0" y="4"/>
                </a:cxn>
              </a:cxnLst>
              <a:rect l="0" t="0" r="r" b="b"/>
              <a:pathLst>
                <a:path w="87" h="414">
                  <a:moveTo>
                    <a:pt x="0" y="4"/>
                  </a:moveTo>
                  <a:lnTo>
                    <a:pt x="18" y="378"/>
                  </a:lnTo>
                  <a:lnTo>
                    <a:pt x="20" y="387"/>
                  </a:lnTo>
                  <a:lnTo>
                    <a:pt x="23" y="395"/>
                  </a:lnTo>
                  <a:lnTo>
                    <a:pt x="28" y="401"/>
                  </a:lnTo>
                  <a:lnTo>
                    <a:pt x="33" y="405"/>
                  </a:lnTo>
                  <a:lnTo>
                    <a:pt x="39" y="410"/>
                  </a:lnTo>
                  <a:lnTo>
                    <a:pt x="46" y="412"/>
                  </a:lnTo>
                  <a:lnTo>
                    <a:pt x="52" y="414"/>
                  </a:lnTo>
                  <a:lnTo>
                    <a:pt x="58" y="414"/>
                  </a:lnTo>
                  <a:lnTo>
                    <a:pt x="70" y="411"/>
                  </a:lnTo>
                  <a:lnTo>
                    <a:pt x="79" y="404"/>
                  </a:lnTo>
                  <a:lnTo>
                    <a:pt x="85" y="392"/>
                  </a:lnTo>
                  <a:lnTo>
                    <a:pt x="87" y="372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51" y="1"/>
                  </a:lnTo>
                  <a:lnTo>
                    <a:pt x="41" y="1"/>
                  </a:lnTo>
                  <a:lnTo>
                    <a:pt x="33" y="1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8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485">
            <a:extLst>
              <a:ext uri="{FF2B5EF4-FFF2-40B4-BE49-F238E27FC236}">
                <a16:creationId xmlns:a16="http://schemas.microsoft.com/office/drawing/2014/main" id="{5543230F-BE46-4CFA-BF48-0E482E1EBC92}"/>
              </a:ext>
            </a:extLst>
          </p:cNvPr>
          <p:cNvGrpSpPr>
            <a:grpSpLocks/>
          </p:cNvGrpSpPr>
          <p:nvPr/>
        </p:nvGrpSpPr>
        <p:grpSpPr bwMode="auto">
          <a:xfrm>
            <a:off x="4908551" y="5632450"/>
            <a:ext cx="828675" cy="1181100"/>
            <a:chOff x="5040" y="3168"/>
            <a:chExt cx="532" cy="1152"/>
          </a:xfrm>
        </p:grpSpPr>
        <p:grpSp>
          <p:nvGrpSpPr>
            <p:cNvPr id="64530" name="Group 486">
              <a:extLst>
                <a:ext uri="{FF2B5EF4-FFF2-40B4-BE49-F238E27FC236}">
                  <a16:creationId xmlns:a16="http://schemas.microsoft.com/office/drawing/2014/main" id="{4279C2DA-BB49-4336-9B8F-A76F72D10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3296"/>
              <a:ext cx="532" cy="1024"/>
              <a:chOff x="4231" y="3293"/>
              <a:chExt cx="532" cy="1024"/>
            </a:xfrm>
          </p:grpSpPr>
          <p:sp>
            <p:nvSpPr>
              <p:cNvPr id="260583" name="Freeform 487">
                <a:extLst>
                  <a:ext uri="{FF2B5EF4-FFF2-40B4-BE49-F238E27FC236}">
                    <a16:creationId xmlns:a16="http://schemas.microsoft.com/office/drawing/2014/main" id="{A093DEF3-45F2-40BA-B447-4CF5F6DA0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1" y="3479"/>
                <a:ext cx="99" cy="257"/>
              </a:xfrm>
              <a:custGeom>
                <a:avLst/>
                <a:gdLst/>
                <a:ahLst/>
                <a:cxnLst>
                  <a:cxn ang="0">
                    <a:pos x="197" y="24"/>
                  </a:cxn>
                  <a:cxn ang="0">
                    <a:pos x="185" y="12"/>
                  </a:cxn>
                  <a:cxn ang="0">
                    <a:pos x="170" y="5"/>
                  </a:cxn>
                  <a:cxn ang="0">
                    <a:pos x="152" y="2"/>
                  </a:cxn>
                  <a:cxn ang="0">
                    <a:pos x="136" y="0"/>
                  </a:cxn>
                  <a:cxn ang="0">
                    <a:pos x="119" y="2"/>
                  </a:cxn>
                  <a:cxn ang="0">
                    <a:pos x="103" y="5"/>
                  </a:cxn>
                  <a:cxn ang="0">
                    <a:pos x="89" y="9"/>
                  </a:cxn>
                  <a:cxn ang="0">
                    <a:pos x="77" y="13"/>
                  </a:cxn>
                  <a:cxn ang="0">
                    <a:pos x="74" y="36"/>
                  </a:cxn>
                  <a:cxn ang="0">
                    <a:pos x="71" y="59"/>
                  </a:cxn>
                  <a:cxn ang="0">
                    <a:pos x="65" y="80"/>
                  </a:cxn>
                  <a:cxn ang="0">
                    <a:pos x="57" y="96"/>
                  </a:cxn>
                  <a:cxn ang="0">
                    <a:pos x="51" y="106"/>
                  </a:cxn>
                  <a:cxn ang="0">
                    <a:pos x="45" y="120"/>
                  </a:cxn>
                  <a:cxn ang="0">
                    <a:pos x="40" y="139"/>
                  </a:cxn>
                  <a:cxn ang="0">
                    <a:pos x="34" y="158"/>
                  </a:cxn>
                  <a:cxn ang="0">
                    <a:pos x="29" y="179"/>
                  </a:cxn>
                  <a:cxn ang="0">
                    <a:pos x="27" y="200"/>
                  </a:cxn>
                  <a:cxn ang="0">
                    <a:pos x="26" y="218"/>
                  </a:cxn>
                  <a:cxn ang="0">
                    <a:pos x="27" y="235"/>
                  </a:cxn>
                  <a:cxn ang="0">
                    <a:pos x="21" y="262"/>
                  </a:cxn>
                  <a:cxn ang="0">
                    <a:pos x="13" y="299"/>
                  </a:cxn>
                  <a:cxn ang="0">
                    <a:pos x="5" y="340"/>
                  </a:cxn>
                  <a:cxn ang="0">
                    <a:pos x="0" y="384"/>
                  </a:cxn>
                  <a:cxn ang="0">
                    <a:pos x="2" y="428"/>
                  </a:cxn>
                  <a:cxn ang="0">
                    <a:pos x="11" y="466"/>
                  </a:cxn>
                  <a:cxn ang="0">
                    <a:pos x="31" y="497"/>
                  </a:cxn>
                  <a:cxn ang="0">
                    <a:pos x="67" y="515"/>
                  </a:cxn>
                  <a:cxn ang="0">
                    <a:pos x="105" y="515"/>
                  </a:cxn>
                  <a:cxn ang="0">
                    <a:pos x="135" y="496"/>
                  </a:cxn>
                  <a:cxn ang="0">
                    <a:pos x="157" y="461"/>
                  </a:cxn>
                  <a:cxn ang="0">
                    <a:pos x="171" y="416"/>
                  </a:cxn>
                  <a:cxn ang="0">
                    <a:pos x="179" y="368"/>
                  </a:cxn>
                  <a:cxn ang="0">
                    <a:pos x="182" y="322"/>
                  </a:cxn>
                  <a:cxn ang="0">
                    <a:pos x="181" y="283"/>
                  </a:cxn>
                  <a:cxn ang="0">
                    <a:pos x="176" y="256"/>
                  </a:cxn>
                  <a:cxn ang="0">
                    <a:pos x="179" y="234"/>
                  </a:cxn>
                  <a:cxn ang="0">
                    <a:pos x="182" y="208"/>
                  </a:cxn>
                  <a:cxn ang="0">
                    <a:pos x="183" y="179"/>
                  </a:cxn>
                  <a:cxn ang="0">
                    <a:pos x="182" y="149"/>
                  </a:cxn>
                  <a:cxn ang="0">
                    <a:pos x="182" y="116"/>
                  </a:cxn>
                  <a:cxn ang="0">
                    <a:pos x="188" y="80"/>
                  </a:cxn>
                  <a:cxn ang="0">
                    <a:pos x="194" y="48"/>
                  </a:cxn>
                  <a:cxn ang="0">
                    <a:pos x="197" y="24"/>
                  </a:cxn>
                </a:cxnLst>
                <a:rect l="0" t="0" r="r" b="b"/>
                <a:pathLst>
                  <a:path w="197" h="515">
                    <a:moveTo>
                      <a:pt x="197" y="24"/>
                    </a:moveTo>
                    <a:lnTo>
                      <a:pt x="185" y="12"/>
                    </a:lnTo>
                    <a:lnTo>
                      <a:pt x="170" y="5"/>
                    </a:lnTo>
                    <a:lnTo>
                      <a:pt x="152" y="2"/>
                    </a:lnTo>
                    <a:lnTo>
                      <a:pt x="136" y="0"/>
                    </a:lnTo>
                    <a:lnTo>
                      <a:pt x="119" y="2"/>
                    </a:lnTo>
                    <a:lnTo>
                      <a:pt x="103" y="5"/>
                    </a:lnTo>
                    <a:lnTo>
                      <a:pt x="89" y="9"/>
                    </a:lnTo>
                    <a:lnTo>
                      <a:pt x="77" y="13"/>
                    </a:lnTo>
                    <a:lnTo>
                      <a:pt x="74" y="36"/>
                    </a:lnTo>
                    <a:lnTo>
                      <a:pt x="71" y="59"/>
                    </a:lnTo>
                    <a:lnTo>
                      <a:pt x="65" y="80"/>
                    </a:lnTo>
                    <a:lnTo>
                      <a:pt x="57" y="96"/>
                    </a:lnTo>
                    <a:lnTo>
                      <a:pt x="51" y="106"/>
                    </a:lnTo>
                    <a:lnTo>
                      <a:pt x="45" y="120"/>
                    </a:lnTo>
                    <a:lnTo>
                      <a:pt x="40" y="139"/>
                    </a:lnTo>
                    <a:lnTo>
                      <a:pt x="34" y="158"/>
                    </a:lnTo>
                    <a:lnTo>
                      <a:pt x="29" y="179"/>
                    </a:lnTo>
                    <a:lnTo>
                      <a:pt x="27" y="200"/>
                    </a:lnTo>
                    <a:lnTo>
                      <a:pt x="26" y="218"/>
                    </a:lnTo>
                    <a:lnTo>
                      <a:pt x="27" y="235"/>
                    </a:lnTo>
                    <a:lnTo>
                      <a:pt x="21" y="262"/>
                    </a:lnTo>
                    <a:lnTo>
                      <a:pt x="13" y="299"/>
                    </a:lnTo>
                    <a:lnTo>
                      <a:pt x="5" y="340"/>
                    </a:lnTo>
                    <a:lnTo>
                      <a:pt x="0" y="384"/>
                    </a:lnTo>
                    <a:lnTo>
                      <a:pt x="2" y="428"/>
                    </a:lnTo>
                    <a:lnTo>
                      <a:pt x="11" y="466"/>
                    </a:lnTo>
                    <a:lnTo>
                      <a:pt x="31" y="497"/>
                    </a:lnTo>
                    <a:lnTo>
                      <a:pt x="67" y="515"/>
                    </a:lnTo>
                    <a:lnTo>
                      <a:pt x="105" y="515"/>
                    </a:lnTo>
                    <a:lnTo>
                      <a:pt x="135" y="496"/>
                    </a:lnTo>
                    <a:lnTo>
                      <a:pt x="157" y="461"/>
                    </a:lnTo>
                    <a:lnTo>
                      <a:pt x="171" y="416"/>
                    </a:lnTo>
                    <a:lnTo>
                      <a:pt x="179" y="368"/>
                    </a:lnTo>
                    <a:lnTo>
                      <a:pt x="182" y="322"/>
                    </a:lnTo>
                    <a:lnTo>
                      <a:pt x="181" y="283"/>
                    </a:lnTo>
                    <a:lnTo>
                      <a:pt x="176" y="256"/>
                    </a:lnTo>
                    <a:lnTo>
                      <a:pt x="179" y="234"/>
                    </a:lnTo>
                    <a:lnTo>
                      <a:pt x="182" y="208"/>
                    </a:lnTo>
                    <a:lnTo>
                      <a:pt x="183" y="179"/>
                    </a:lnTo>
                    <a:lnTo>
                      <a:pt x="182" y="149"/>
                    </a:lnTo>
                    <a:lnTo>
                      <a:pt x="182" y="116"/>
                    </a:lnTo>
                    <a:lnTo>
                      <a:pt x="188" y="80"/>
                    </a:lnTo>
                    <a:lnTo>
                      <a:pt x="194" y="48"/>
                    </a:lnTo>
                    <a:lnTo>
                      <a:pt x="197" y="24"/>
                    </a:lnTo>
                    <a:close/>
                  </a:path>
                </a:pathLst>
              </a:custGeom>
              <a:solidFill>
                <a:srgbClr val="56EF5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84" name="Freeform 488">
                <a:extLst>
                  <a:ext uri="{FF2B5EF4-FFF2-40B4-BE49-F238E27FC236}">
                    <a16:creationId xmlns:a16="http://schemas.microsoft.com/office/drawing/2014/main" id="{2A7BD2E1-2814-4CA9-B9B2-F96362823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3916"/>
                <a:ext cx="148" cy="19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93" y="4"/>
                  </a:cxn>
                  <a:cxn ang="0">
                    <a:pos x="69" y="12"/>
                  </a:cxn>
                  <a:cxn ang="0">
                    <a:pos x="45" y="24"/>
                  </a:cxn>
                  <a:cxn ang="0">
                    <a:pos x="24" y="43"/>
                  </a:cxn>
                  <a:cxn ang="0">
                    <a:pos x="8" y="67"/>
                  </a:cxn>
                  <a:cxn ang="0">
                    <a:pos x="0" y="97"/>
                  </a:cxn>
                  <a:cxn ang="0">
                    <a:pos x="3" y="132"/>
                  </a:cxn>
                  <a:cxn ang="0">
                    <a:pos x="20" y="172"/>
                  </a:cxn>
                  <a:cxn ang="0">
                    <a:pos x="40" y="210"/>
                  </a:cxn>
                  <a:cxn ang="0">
                    <a:pos x="57" y="239"/>
                  </a:cxn>
                  <a:cxn ang="0">
                    <a:pos x="70" y="259"/>
                  </a:cxn>
                  <a:cxn ang="0">
                    <a:pos x="81" y="273"/>
                  </a:cxn>
                  <a:cxn ang="0">
                    <a:pos x="89" y="282"/>
                  </a:cxn>
                  <a:cxn ang="0">
                    <a:pos x="94" y="289"/>
                  </a:cxn>
                  <a:cxn ang="0">
                    <a:pos x="99" y="294"/>
                  </a:cxn>
                  <a:cxn ang="0">
                    <a:pos x="104" y="299"/>
                  </a:cxn>
                  <a:cxn ang="0">
                    <a:pos x="108" y="305"/>
                  </a:cxn>
                  <a:cxn ang="0">
                    <a:pos x="112" y="312"/>
                  </a:cxn>
                  <a:cxn ang="0">
                    <a:pos x="116" y="320"/>
                  </a:cxn>
                  <a:cxn ang="0">
                    <a:pos x="121" y="330"/>
                  </a:cxn>
                  <a:cxn ang="0">
                    <a:pos x="125" y="338"/>
                  </a:cxn>
                  <a:cxn ang="0">
                    <a:pos x="133" y="346"/>
                  </a:cxn>
                  <a:cxn ang="0">
                    <a:pos x="143" y="353"/>
                  </a:cxn>
                  <a:cxn ang="0">
                    <a:pos x="154" y="357"/>
                  </a:cxn>
                  <a:cxn ang="0">
                    <a:pos x="166" y="361"/>
                  </a:cxn>
                  <a:cxn ang="0">
                    <a:pos x="176" y="363"/>
                  </a:cxn>
                  <a:cxn ang="0">
                    <a:pos x="184" y="365"/>
                  </a:cxn>
                  <a:cxn ang="0">
                    <a:pos x="192" y="368"/>
                  </a:cxn>
                  <a:cxn ang="0">
                    <a:pos x="201" y="370"/>
                  </a:cxn>
                  <a:cxn ang="0">
                    <a:pos x="213" y="375"/>
                  </a:cxn>
                  <a:cxn ang="0">
                    <a:pos x="228" y="380"/>
                  </a:cxn>
                  <a:cxn ang="0">
                    <a:pos x="246" y="388"/>
                  </a:cxn>
                  <a:cxn ang="0">
                    <a:pos x="265" y="392"/>
                  </a:cxn>
                  <a:cxn ang="0">
                    <a:pos x="280" y="385"/>
                  </a:cxn>
                  <a:cxn ang="0">
                    <a:pos x="290" y="371"/>
                  </a:cxn>
                  <a:cxn ang="0">
                    <a:pos x="296" y="353"/>
                  </a:cxn>
                  <a:cxn ang="0">
                    <a:pos x="296" y="333"/>
                  </a:cxn>
                  <a:cxn ang="0">
                    <a:pos x="290" y="313"/>
                  </a:cxn>
                  <a:cxn ang="0">
                    <a:pos x="277" y="297"/>
                  </a:cxn>
                  <a:cxn ang="0">
                    <a:pos x="258" y="288"/>
                  </a:cxn>
                  <a:cxn ang="0">
                    <a:pos x="238" y="284"/>
                  </a:cxn>
                  <a:cxn ang="0">
                    <a:pos x="223" y="279"/>
                  </a:cxn>
                  <a:cxn ang="0">
                    <a:pos x="214" y="275"/>
                  </a:cxn>
                  <a:cxn ang="0">
                    <a:pos x="208" y="272"/>
                  </a:cxn>
                  <a:cxn ang="0">
                    <a:pos x="205" y="269"/>
                  </a:cxn>
                  <a:cxn ang="0">
                    <a:pos x="203" y="266"/>
                  </a:cxn>
                  <a:cxn ang="0">
                    <a:pos x="201" y="264"/>
                  </a:cxn>
                  <a:cxn ang="0">
                    <a:pos x="200" y="261"/>
                  </a:cxn>
                  <a:cxn ang="0">
                    <a:pos x="193" y="251"/>
                  </a:cxn>
                  <a:cxn ang="0">
                    <a:pos x="185" y="235"/>
                  </a:cxn>
                  <a:cxn ang="0">
                    <a:pos x="182" y="218"/>
                  </a:cxn>
                  <a:cxn ang="0">
                    <a:pos x="185" y="199"/>
                  </a:cxn>
                  <a:cxn ang="0">
                    <a:pos x="192" y="185"/>
                  </a:cxn>
                  <a:cxn ang="0">
                    <a:pos x="203" y="158"/>
                  </a:cxn>
                  <a:cxn ang="0">
                    <a:pos x="212" y="126"/>
                  </a:cxn>
                  <a:cxn ang="0">
                    <a:pos x="216" y="90"/>
                  </a:cxn>
                  <a:cxn ang="0">
                    <a:pos x="212" y="57"/>
                  </a:cxn>
                  <a:cxn ang="0">
                    <a:pos x="197" y="27"/>
                  </a:cxn>
                  <a:cxn ang="0">
                    <a:pos x="165" y="7"/>
                  </a:cxn>
                  <a:cxn ang="0">
                    <a:pos x="114" y="0"/>
                  </a:cxn>
                </a:cxnLst>
                <a:rect l="0" t="0" r="r" b="b"/>
                <a:pathLst>
                  <a:path w="296" h="392">
                    <a:moveTo>
                      <a:pt x="114" y="0"/>
                    </a:moveTo>
                    <a:lnTo>
                      <a:pt x="93" y="4"/>
                    </a:lnTo>
                    <a:lnTo>
                      <a:pt x="69" y="12"/>
                    </a:lnTo>
                    <a:lnTo>
                      <a:pt x="45" y="24"/>
                    </a:lnTo>
                    <a:lnTo>
                      <a:pt x="24" y="43"/>
                    </a:lnTo>
                    <a:lnTo>
                      <a:pt x="8" y="67"/>
                    </a:lnTo>
                    <a:lnTo>
                      <a:pt x="0" y="97"/>
                    </a:lnTo>
                    <a:lnTo>
                      <a:pt x="3" y="132"/>
                    </a:lnTo>
                    <a:lnTo>
                      <a:pt x="20" y="172"/>
                    </a:lnTo>
                    <a:lnTo>
                      <a:pt x="40" y="210"/>
                    </a:lnTo>
                    <a:lnTo>
                      <a:pt x="57" y="239"/>
                    </a:lnTo>
                    <a:lnTo>
                      <a:pt x="70" y="259"/>
                    </a:lnTo>
                    <a:lnTo>
                      <a:pt x="81" y="273"/>
                    </a:lnTo>
                    <a:lnTo>
                      <a:pt x="89" y="282"/>
                    </a:lnTo>
                    <a:lnTo>
                      <a:pt x="94" y="289"/>
                    </a:lnTo>
                    <a:lnTo>
                      <a:pt x="99" y="294"/>
                    </a:lnTo>
                    <a:lnTo>
                      <a:pt x="104" y="299"/>
                    </a:lnTo>
                    <a:lnTo>
                      <a:pt x="108" y="305"/>
                    </a:lnTo>
                    <a:lnTo>
                      <a:pt x="112" y="312"/>
                    </a:lnTo>
                    <a:lnTo>
                      <a:pt x="116" y="320"/>
                    </a:lnTo>
                    <a:lnTo>
                      <a:pt x="121" y="330"/>
                    </a:lnTo>
                    <a:lnTo>
                      <a:pt x="125" y="338"/>
                    </a:lnTo>
                    <a:lnTo>
                      <a:pt x="133" y="346"/>
                    </a:lnTo>
                    <a:lnTo>
                      <a:pt x="143" y="353"/>
                    </a:lnTo>
                    <a:lnTo>
                      <a:pt x="154" y="357"/>
                    </a:lnTo>
                    <a:lnTo>
                      <a:pt x="166" y="361"/>
                    </a:lnTo>
                    <a:lnTo>
                      <a:pt x="176" y="363"/>
                    </a:lnTo>
                    <a:lnTo>
                      <a:pt x="184" y="365"/>
                    </a:lnTo>
                    <a:lnTo>
                      <a:pt x="192" y="368"/>
                    </a:lnTo>
                    <a:lnTo>
                      <a:pt x="201" y="370"/>
                    </a:lnTo>
                    <a:lnTo>
                      <a:pt x="213" y="375"/>
                    </a:lnTo>
                    <a:lnTo>
                      <a:pt x="228" y="380"/>
                    </a:lnTo>
                    <a:lnTo>
                      <a:pt x="246" y="388"/>
                    </a:lnTo>
                    <a:lnTo>
                      <a:pt x="265" y="392"/>
                    </a:lnTo>
                    <a:lnTo>
                      <a:pt x="280" y="385"/>
                    </a:lnTo>
                    <a:lnTo>
                      <a:pt x="290" y="371"/>
                    </a:lnTo>
                    <a:lnTo>
                      <a:pt x="296" y="353"/>
                    </a:lnTo>
                    <a:lnTo>
                      <a:pt x="296" y="333"/>
                    </a:lnTo>
                    <a:lnTo>
                      <a:pt x="290" y="313"/>
                    </a:lnTo>
                    <a:lnTo>
                      <a:pt x="277" y="297"/>
                    </a:lnTo>
                    <a:lnTo>
                      <a:pt x="258" y="288"/>
                    </a:lnTo>
                    <a:lnTo>
                      <a:pt x="238" y="284"/>
                    </a:lnTo>
                    <a:lnTo>
                      <a:pt x="223" y="279"/>
                    </a:lnTo>
                    <a:lnTo>
                      <a:pt x="214" y="275"/>
                    </a:lnTo>
                    <a:lnTo>
                      <a:pt x="208" y="272"/>
                    </a:lnTo>
                    <a:lnTo>
                      <a:pt x="205" y="269"/>
                    </a:lnTo>
                    <a:lnTo>
                      <a:pt x="203" y="266"/>
                    </a:lnTo>
                    <a:lnTo>
                      <a:pt x="201" y="264"/>
                    </a:lnTo>
                    <a:lnTo>
                      <a:pt x="200" y="261"/>
                    </a:lnTo>
                    <a:lnTo>
                      <a:pt x="193" y="251"/>
                    </a:lnTo>
                    <a:lnTo>
                      <a:pt x="185" y="235"/>
                    </a:lnTo>
                    <a:lnTo>
                      <a:pt x="182" y="218"/>
                    </a:lnTo>
                    <a:lnTo>
                      <a:pt x="185" y="199"/>
                    </a:lnTo>
                    <a:lnTo>
                      <a:pt x="192" y="185"/>
                    </a:lnTo>
                    <a:lnTo>
                      <a:pt x="203" y="158"/>
                    </a:lnTo>
                    <a:lnTo>
                      <a:pt x="212" y="126"/>
                    </a:lnTo>
                    <a:lnTo>
                      <a:pt x="216" y="90"/>
                    </a:lnTo>
                    <a:lnTo>
                      <a:pt x="212" y="57"/>
                    </a:lnTo>
                    <a:lnTo>
                      <a:pt x="197" y="27"/>
                    </a:lnTo>
                    <a:lnTo>
                      <a:pt x="165" y="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8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85" name="Freeform 489">
                <a:extLst>
                  <a:ext uri="{FF2B5EF4-FFF2-40B4-BE49-F238E27FC236}">
                    <a16:creationId xmlns:a16="http://schemas.microsoft.com/office/drawing/2014/main" id="{1A47EFDE-D7B8-4706-AD79-AB4768904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3877"/>
                <a:ext cx="203" cy="238"/>
              </a:xfrm>
              <a:custGeom>
                <a:avLst/>
                <a:gdLst/>
                <a:ahLst/>
                <a:cxnLst>
                  <a:cxn ang="0">
                    <a:pos x="355" y="192"/>
                  </a:cxn>
                  <a:cxn ang="0">
                    <a:pos x="390" y="151"/>
                  </a:cxn>
                  <a:cxn ang="0">
                    <a:pos x="401" y="90"/>
                  </a:cxn>
                  <a:cxn ang="0">
                    <a:pos x="365" y="31"/>
                  </a:cxn>
                  <a:cxn ang="0">
                    <a:pos x="310" y="10"/>
                  </a:cxn>
                  <a:cxn ang="0">
                    <a:pos x="268" y="4"/>
                  </a:cxn>
                  <a:cxn ang="0">
                    <a:pos x="211" y="0"/>
                  </a:cxn>
                  <a:cxn ang="0">
                    <a:pos x="146" y="3"/>
                  </a:cxn>
                  <a:cxn ang="0">
                    <a:pos x="84" y="17"/>
                  </a:cxn>
                  <a:cxn ang="0">
                    <a:pos x="33" y="43"/>
                  </a:cxn>
                  <a:cxn ang="0">
                    <a:pos x="5" y="87"/>
                  </a:cxn>
                  <a:cxn ang="0">
                    <a:pos x="5" y="151"/>
                  </a:cxn>
                  <a:cxn ang="0">
                    <a:pos x="25" y="205"/>
                  </a:cxn>
                  <a:cxn ang="0">
                    <a:pos x="47" y="233"/>
                  </a:cxn>
                  <a:cxn ang="0">
                    <a:pos x="71" y="258"/>
                  </a:cxn>
                  <a:cxn ang="0">
                    <a:pos x="91" y="279"/>
                  </a:cxn>
                  <a:cxn ang="0">
                    <a:pos x="101" y="304"/>
                  </a:cxn>
                  <a:cxn ang="0">
                    <a:pos x="109" y="352"/>
                  </a:cxn>
                  <a:cxn ang="0">
                    <a:pos x="128" y="377"/>
                  </a:cxn>
                  <a:cxn ang="0">
                    <a:pos x="153" y="400"/>
                  </a:cxn>
                  <a:cxn ang="0">
                    <a:pos x="181" y="428"/>
                  </a:cxn>
                  <a:cxn ang="0">
                    <a:pos x="204" y="452"/>
                  </a:cxn>
                  <a:cxn ang="0">
                    <a:pos x="228" y="473"/>
                  </a:cxn>
                  <a:cxn ang="0">
                    <a:pos x="264" y="471"/>
                  </a:cxn>
                  <a:cxn ang="0">
                    <a:pos x="288" y="446"/>
                  </a:cxn>
                  <a:cxn ang="0">
                    <a:pos x="289" y="408"/>
                  </a:cxn>
                  <a:cxn ang="0">
                    <a:pos x="262" y="372"/>
                  </a:cxn>
                  <a:cxn ang="0">
                    <a:pos x="245" y="353"/>
                  </a:cxn>
                  <a:cxn ang="0">
                    <a:pos x="238" y="342"/>
                  </a:cxn>
                  <a:cxn ang="0">
                    <a:pos x="237" y="340"/>
                  </a:cxn>
                  <a:cxn ang="0">
                    <a:pos x="236" y="334"/>
                  </a:cxn>
                  <a:cxn ang="0">
                    <a:pos x="234" y="304"/>
                  </a:cxn>
                  <a:cxn ang="0">
                    <a:pos x="250" y="285"/>
                  </a:cxn>
                  <a:cxn ang="0">
                    <a:pos x="276" y="260"/>
                  </a:cxn>
                  <a:cxn ang="0">
                    <a:pos x="307" y="228"/>
                  </a:cxn>
                  <a:cxn ang="0">
                    <a:pos x="329" y="203"/>
                  </a:cxn>
                </a:cxnLst>
                <a:rect l="0" t="0" r="r" b="b"/>
                <a:pathLst>
                  <a:path w="401" h="476">
                    <a:moveTo>
                      <a:pt x="334" y="195"/>
                    </a:moveTo>
                    <a:lnTo>
                      <a:pt x="355" y="192"/>
                    </a:lnTo>
                    <a:lnTo>
                      <a:pt x="374" y="175"/>
                    </a:lnTo>
                    <a:lnTo>
                      <a:pt x="390" y="151"/>
                    </a:lnTo>
                    <a:lnTo>
                      <a:pt x="401" y="121"/>
                    </a:lnTo>
                    <a:lnTo>
                      <a:pt x="401" y="90"/>
                    </a:lnTo>
                    <a:lnTo>
                      <a:pt x="390" y="59"/>
                    </a:lnTo>
                    <a:lnTo>
                      <a:pt x="365" y="31"/>
                    </a:lnTo>
                    <a:lnTo>
                      <a:pt x="322" y="12"/>
                    </a:lnTo>
                    <a:lnTo>
                      <a:pt x="310" y="10"/>
                    </a:lnTo>
                    <a:lnTo>
                      <a:pt x="291" y="6"/>
                    </a:lnTo>
                    <a:lnTo>
                      <a:pt x="268" y="4"/>
                    </a:lnTo>
                    <a:lnTo>
                      <a:pt x="241" y="2"/>
                    </a:lnTo>
                    <a:lnTo>
                      <a:pt x="211" y="0"/>
                    </a:lnTo>
                    <a:lnTo>
                      <a:pt x="178" y="0"/>
                    </a:lnTo>
                    <a:lnTo>
                      <a:pt x="146" y="3"/>
                    </a:lnTo>
                    <a:lnTo>
                      <a:pt x="114" y="8"/>
                    </a:lnTo>
                    <a:lnTo>
                      <a:pt x="84" y="17"/>
                    </a:lnTo>
                    <a:lnTo>
                      <a:pt x="56" y="27"/>
                    </a:lnTo>
                    <a:lnTo>
                      <a:pt x="33" y="43"/>
                    </a:lnTo>
                    <a:lnTo>
                      <a:pt x="16" y="63"/>
                    </a:lnTo>
                    <a:lnTo>
                      <a:pt x="5" y="87"/>
                    </a:lnTo>
                    <a:lnTo>
                      <a:pt x="0" y="116"/>
                    </a:lnTo>
                    <a:lnTo>
                      <a:pt x="5" y="151"/>
                    </a:lnTo>
                    <a:lnTo>
                      <a:pt x="18" y="193"/>
                    </a:lnTo>
                    <a:lnTo>
                      <a:pt x="25" y="205"/>
                    </a:lnTo>
                    <a:lnTo>
                      <a:pt x="36" y="219"/>
                    </a:lnTo>
                    <a:lnTo>
                      <a:pt x="47" y="233"/>
                    </a:lnTo>
                    <a:lnTo>
                      <a:pt x="60" y="246"/>
                    </a:lnTo>
                    <a:lnTo>
                      <a:pt x="71" y="258"/>
                    </a:lnTo>
                    <a:lnTo>
                      <a:pt x="83" y="270"/>
                    </a:lnTo>
                    <a:lnTo>
                      <a:pt x="91" y="279"/>
                    </a:lnTo>
                    <a:lnTo>
                      <a:pt x="97" y="287"/>
                    </a:lnTo>
                    <a:lnTo>
                      <a:pt x="101" y="304"/>
                    </a:lnTo>
                    <a:lnTo>
                      <a:pt x="104" y="329"/>
                    </a:lnTo>
                    <a:lnTo>
                      <a:pt x="109" y="352"/>
                    </a:lnTo>
                    <a:lnTo>
                      <a:pt x="120" y="369"/>
                    </a:lnTo>
                    <a:lnTo>
                      <a:pt x="128" y="377"/>
                    </a:lnTo>
                    <a:lnTo>
                      <a:pt x="139" y="387"/>
                    </a:lnTo>
                    <a:lnTo>
                      <a:pt x="153" y="400"/>
                    </a:lnTo>
                    <a:lnTo>
                      <a:pt x="167" y="414"/>
                    </a:lnTo>
                    <a:lnTo>
                      <a:pt x="181" y="428"/>
                    </a:lnTo>
                    <a:lnTo>
                      <a:pt x="193" y="440"/>
                    </a:lnTo>
                    <a:lnTo>
                      <a:pt x="204" y="452"/>
                    </a:lnTo>
                    <a:lnTo>
                      <a:pt x="212" y="460"/>
                    </a:lnTo>
                    <a:lnTo>
                      <a:pt x="228" y="473"/>
                    </a:lnTo>
                    <a:lnTo>
                      <a:pt x="246" y="476"/>
                    </a:lnTo>
                    <a:lnTo>
                      <a:pt x="264" y="471"/>
                    </a:lnTo>
                    <a:lnTo>
                      <a:pt x="277" y="461"/>
                    </a:lnTo>
                    <a:lnTo>
                      <a:pt x="288" y="446"/>
                    </a:lnTo>
                    <a:lnTo>
                      <a:pt x="292" y="428"/>
                    </a:lnTo>
                    <a:lnTo>
                      <a:pt x="289" y="408"/>
                    </a:lnTo>
                    <a:lnTo>
                      <a:pt x="276" y="388"/>
                    </a:lnTo>
                    <a:lnTo>
                      <a:pt x="262" y="372"/>
                    </a:lnTo>
                    <a:lnTo>
                      <a:pt x="252" y="361"/>
                    </a:lnTo>
                    <a:lnTo>
                      <a:pt x="245" y="353"/>
                    </a:lnTo>
                    <a:lnTo>
                      <a:pt x="241" y="347"/>
                    </a:lnTo>
                    <a:lnTo>
                      <a:pt x="238" y="342"/>
                    </a:lnTo>
                    <a:lnTo>
                      <a:pt x="237" y="341"/>
                    </a:lnTo>
                    <a:lnTo>
                      <a:pt x="237" y="340"/>
                    </a:lnTo>
                    <a:lnTo>
                      <a:pt x="237" y="340"/>
                    </a:lnTo>
                    <a:lnTo>
                      <a:pt x="236" y="334"/>
                    </a:lnTo>
                    <a:lnTo>
                      <a:pt x="233" y="321"/>
                    </a:lnTo>
                    <a:lnTo>
                      <a:pt x="234" y="304"/>
                    </a:lnTo>
                    <a:lnTo>
                      <a:pt x="241" y="292"/>
                    </a:lnTo>
                    <a:lnTo>
                      <a:pt x="250" y="285"/>
                    </a:lnTo>
                    <a:lnTo>
                      <a:pt x="261" y="273"/>
                    </a:lnTo>
                    <a:lnTo>
                      <a:pt x="276" y="260"/>
                    </a:lnTo>
                    <a:lnTo>
                      <a:pt x="292" y="245"/>
                    </a:lnTo>
                    <a:lnTo>
                      <a:pt x="307" y="228"/>
                    </a:lnTo>
                    <a:lnTo>
                      <a:pt x="320" y="215"/>
                    </a:lnTo>
                    <a:lnTo>
                      <a:pt x="329" y="203"/>
                    </a:lnTo>
                    <a:lnTo>
                      <a:pt x="334" y="195"/>
                    </a:lnTo>
                    <a:close/>
                  </a:path>
                </a:pathLst>
              </a:custGeom>
              <a:solidFill>
                <a:srgbClr val="A8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86" name="Freeform 490">
                <a:extLst>
                  <a:ext uri="{FF2B5EF4-FFF2-40B4-BE49-F238E27FC236}">
                    <a16:creationId xmlns:a16="http://schemas.microsoft.com/office/drawing/2014/main" id="{68532A06-9733-48A8-A335-9B238D348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3904"/>
                <a:ext cx="60" cy="43"/>
              </a:xfrm>
              <a:custGeom>
                <a:avLst/>
                <a:gdLst/>
                <a:ahLst/>
                <a:cxnLst>
                  <a:cxn ang="0">
                    <a:pos x="118" y="29"/>
                  </a:cxn>
                  <a:cxn ang="0">
                    <a:pos x="104" y="28"/>
                  </a:cxn>
                  <a:cxn ang="0">
                    <a:pos x="89" y="27"/>
                  </a:cxn>
                  <a:cxn ang="0">
                    <a:pos x="75" y="25"/>
                  </a:cxn>
                  <a:cxn ang="0">
                    <a:pos x="61" y="21"/>
                  </a:cxn>
                  <a:cxn ang="0">
                    <a:pos x="48" y="18"/>
                  </a:cxn>
                  <a:cxn ang="0">
                    <a:pos x="34" y="13"/>
                  </a:cxn>
                  <a:cxn ang="0">
                    <a:pos x="21" y="6"/>
                  </a:cxn>
                  <a:cxn ang="0">
                    <a:pos x="8" y="0"/>
                  </a:cxn>
                  <a:cxn ang="0">
                    <a:pos x="6" y="18"/>
                  </a:cxn>
                  <a:cxn ang="0">
                    <a:pos x="2" y="38"/>
                  </a:cxn>
                  <a:cxn ang="0">
                    <a:pos x="0" y="53"/>
                  </a:cxn>
                  <a:cxn ang="0">
                    <a:pos x="8" y="62"/>
                  </a:cxn>
                  <a:cxn ang="0">
                    <a:pos x="16" y="65"/>
                  </a:cxn>
                  <a:cxn ang="0">
                    <a:pos x="28" y="69"/>
                  </a:cxn>
                  <a:cxn ang="0">
                    <a:pos x="41" y="72"/>
                  </a:cxn>
                  <a:cxn ang="0">
                    <a:pos x="54" y="76"/>
                  </a:cxn>
                  <a:cxn ang="0">
                    <a:pos x="67" y="79"/>
                  </a:cxn>
                  <a:cxn ang="0">
                    <a:pos x="80" y="81"/>
                  </a:cxn>
                  <a:cxn ang="0">
                    <a:pos x="90" y="84"/>
                  </a:cxn>
                  <a:cxn ang="0">
                    <a:pos x="97" y="85"/>
                  </a:cxn>
                  <a:cxn ang="0">
                    <a:pos x="106" y="86"/>
                  </a:cxn>
                  <a:cxn ang="0">
                    <a:pos x="114" y="84"/>
                  </a:cxn>
                  <a:cxn ang="0">
                    <a:pos x="119" y="80"/>
                  </a:cxn>
                  <a:cxn ang="0">
                    <a:pos x="120" y="73"/>
                  </a:cxn>
                  <a:cxn ang="0">
                    <a:pos x="120" y="62"/>
                  </a:cxn>
                  <a:cxn ang="0">
                    <a:pos x="119" y="47"/>
                  </a:cxn>
                  <a:cxn ang="0">
                    <a:pos x="118" y="35"/>
                  </a:cxn>
                  <a:cxn ang="0">
                    <a:pos x="118" y="29"/>
                  </a:cxn>
                </a:cxnLst>
                <a:rect l="0" t="0" r="r" b="b"/>
                <a:pathLst>
                  <a:path w="120" h="86">
                    <a:moveTo>
                      <a:pt x="118" y="29"/>
                    </a:moveTo>
                    <a:lnTo>
                      <a:pt x="104" y="28"/>
                    </a:lnTo>
                    <a:lnTo>
                      <a:pt x="89" y="27"/>
                    </a:lnTo>
                    <a:lnTo>
                      <a:pt x="75" y="25"/>
                    </a:lnTo>
                    <a:lnTo>
                      <a:pt x="61" y="21"/>
                    </a:lnTo>
                    <a:lnTo>
                      <a:pt x="48" y="18"/>
                    </a:lnTo>
                    <a:lnTo>
                      <a:pt x="34" y="13"/>
                    </a:lnTo>
                    <a:lnTo>
                      <a:pt x="21" y="6"/>
                    </a:lnTo>
                    <a:lnTo>
                      <a:pt x="8" y="0"/>
                    </a:lnTo>
                    <a:lnTo>
                      <a:pt x="6" y="18"/>
                    </a:lnTo>
                    <a:lnTo>
                      <a:pt x="2" y="38"/>
                    </a:lnTo>
                    <a:lnTo>
                      <a:pt x="0" y="53"/>
                    </a:lnTo>
                    <a:lnTo>
                      <a:pt x="8" y="62"/>
                    </a:lnTo>
                    <a:lnTo>
                      <a:pt x="16" y="65"/>
                    </a:lnTo>
                    <a:lnTo>
                      <a:pt x="28" y="69"/>
                    </a:lnTo>
                    <a:lnTo>
                      <a:pt x="41" y="72"/>
                    </a:lnTo>
                    <a:lnTo>
                      <a:pt x="54" y="76"/>
                    </a:lnTo>
                    <a:lnTo>
                      <a:pt x="67" y="79"/>
                    </a:lnTo>
                    <a:lnTo>
                      <a:pt x="80" y="81"/>
                    </a:lnTo>
                    <a:lnTo>
                      <a:pt x="90" y="84"/>
                    </a:lnTo>
                    <a:lnTo>
                      <a:pt x="97" y="85"/>
                    </a:lnTo>
                    <a:lnTo>
                      <a:pt x="106" y="86"/>
                    </a:lnTo>
                    <a:lnTo>
                      <a:pt x="114" y="84"/>
                    </a:lnTo>
                    <a:lnTo>
                      <a:pt x="119" y="80"/>
                    </a:lnTo>
                    <a:lnTo>
                      <a:pt x="120" y="73"/>
                    </a:lnTo>
                    <a:lnTo>
                      <a:pt x="120" y="62"/>
                    </a:lnTo>
                    <a:lnTo>
                      <a:pt x="119" y="47"/>
                    </a:lnTo>
                    <a:lnTo>
                      <a:pt x="118" y="35"/>
                    </a:lnTo>
                    <a:lnTo>
                      <a:pt x="118" y="29"/>
                    </a:lnTo>
                    <a:close/>
                  </a:path>
                </a:pathLst>
              </a:custGeom>
              <a:solidFill>
                <a:srgbClr val="FFCE3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87" name="Freeform 491">
                <a:extLst>
                  <a:ext uri="{FF2B5EF4-FFF2-40B4-BE49-F238E27FC236}">
                    <a16:creationId xmlns:a16="http://schemas.microsoft.com/office/drawing/2014/main" id="{9A0E5C85-8914-4761-9055-5651C056D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3883"/>
                <a:ext cx="155" cy="59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16" y="70"/>
                  </a:cxn>
                  <a:cxn ang="0">
                    <a:pos x="33" y="70"/>
                  </a:cxn>
                  <a:cxn ang="0">
                    <a:pos x="49" y="69"/>
                  </a:cxn>
                  <a:cxn ang="0">
                    <a:pos x="64" y="67"/>
                  </a:cxn>
                  <a:cxn ang="0">
                    <a:pos x="80" y="65"/>
                  </a:cxn>
                  <a:cxn ang="0">
                    <a:pos x="94" y="62"/>
                  </a:cxn>
                  <a:cxn ang="0">
                    <a:pos x="109" y="59"/>
                  </a:cxn>
                  <a:cxn ang="0">
                    <a:pos x="122" y="55"/>
                  </a:cxn>
                  <a:cxn ang="0">
                    <a:pos x="134" y="52"/>
                  </a:cxn>
                  <a:cxn ang="0">
                    <a:pos x="146" y="49"/>
                  </a:cxn>
                  <a:cxn ang="0">
                    <a:pos x="156" y="45"/>
                  </a:cxn>
                  <a:cxn ang="0">
                    <a:pos x="164" y="42"/>
                  </a:cxn>
                  <a:cxn ang="0">
                    <a:pos x="172" y="38"/>
                  </a:cxn>
                  <a:cxn ang="0">
                    <a:pos x="178" y="36"/>
                  </a:cxn>
                  <a:cxn ang="0">
                    <a:pos x="183" y="34"/>
                  </a:cxn>
                  <a:cxn ang="0">
                    <a:pos x="186" y="31"/>
                  </a:cxn>
                  <a:cxn ang="0">
                    <a:pos x="200" y="34"/>
                  </a:cxn>
                  <a:cxn ang="0">
                    <a:pos x="215" y="34"/>
                  </a:cxn>
                  <a:cxn ang="0">
                    <a:pos x="233" y="31"/>
                  </a:cxn>
                  <a:cxn ang="0">
                    <a:pos x="251" y="27"/>
                  </a:cxn>
                  <a:cxn ang="0">
                    <a:pos x="268" y="21"/>
                  </a:cxn>
                  <a:cxn ang="0">
                    <a:pos x="284" y="14"/>
                  </a:cxn>
                  <a:cxn ang="0">
                    <a:pos x="297" y="7"/>
                  </a:cxn>
                  <a:cxn ang="0">
                    <a:pos x="306" y="0"/>
                  </a:cxn>
                  <a:cxn ang="0">
                    <a:pos x="307" y="6"/>
                  </a:cxn>
                  <a:cxn ang="0">
                    <a:pos x="308" y="17"/>
                  </a:cxn>
                  <a:cxn ang="0">
                    <a:pos x="309" y="32"/>
                  </a:cxn>
                  <a:cxn ang="0">
                    <a:pos x="308" y="43"/>
                  </a:cxn>
                  <a:cxn ang="0">
                    <a:pos x="298" y="52"/>
                  </a:cxn>
                  <a:cxn ang="0">
                    <a:pos x="284" y="60"/>
                  </a:cxn>
                  <a:cxn ang="0">
                    <a:pos x="267" y="67"/>
                  </a:cxn>
                  <a:cxn ang="0">
                    <a:pos x="246" y="75"/>
                  </a:cxn>
                  <a:cxn ang="0">
                    <a:pos x="224" y="82"/>
                  </a:cxn>
                  <a:cxn ang="0">
                    <a:pos x="200" y="88"/>
                  </a:cxn>
                  <a:cxn ang="0">
                    <a:pos x="175" y="94"/>
                  </a:cxn>
                  <a:cxn ang="0">
                    <a:pos x="149" y="98"/>
                  </a:cxn>
                  <a:cxn ang="0">
                    <a:pos x="124" y="103"/>
                  </a:cxn>
                  <a:cxn ang="0">
                    <a:pos x="100" y="106"/>
                  </a:cxn>
                  <a:cxn ang="0">
                    <a:pos x="76" y="110"/>
                  </a:cxn>
                  <a:cxn ang="0">
                    <a:pos x="55" y="112"/>
                  </a:cxn>
                  <a:cxn ang="0">
                    <a:pos x="37" y="114"/>
                  </a:cxn>
                  <a:cxn ang="0">
                    <a:pos x="22" y="114"/>
                  </a:cxn>
                  <a:cxn ang="0">
                    <a:pos x="9" y="115"/>
                  </a:cxn>
                  <a:cxn ang="0">
                    <a:pos x="2" y="114"/>
                  </a:cxn>
                  <a:cxn ang="0">
                    <a:pos x="2" y="103"/>
                  </a:cxn>
                  <a:cxn ang="0">
                    <a:pos x="1" y="88"/>
                  </a:cxn>
                  <a:cxn ang="0">
                    <a:pos x="0" y="76"/>
                  </a:cxn>
                  <a:cxn ang="0">
                    <a:pos x="0" y="70"/>
                  </a:cxn>
                </a:cxnLst>
                <a:rect l="0" t="0" r="r" b="b"/>
                <a:pathLst>
                  <a:path w="309" h="115">
                    <a:moveTo>
                      <a:pt x="0" y="70"/>
                    </a:moveTo>
                    <a:lnTo>
                      <a:pt x="16" y="70"/>
                    </a:lnTo>
                    <a:lnTo>
                      <a:pt x="33" y="70"/>
                    </a:lnTo>
                    <a:lnTo>
                      <a:pt x="49" y="69"/>
                    </a:lnTo>
                    <a:lnTo>
                      <a:pt x="64" y="67"/>
                    </a:lnTo>
                    <a:lnTo>
                      <a:pt x="80" y="65"/>
                    </a:lnTo>
                    <a:lnTo>
                      <a:pt x="94" y="62"/>
                    </a:lnTo>
                    <a:lnTo>
                      <a:pt x="109" y="59"/>
                    </a:lnTo>
                    <a:lnTo>
                      <a:pt x="122" y="55"/>
                    </a:lnTo>
                    <a:lnTo>
                      <a:pt x="134" y="52"/>
                    </a:lnTo>
                    <a:lnTo>
                      <a:pt x="146" y="49"/>
                    </a:lnTo>
                    <a:lnTo>
                      <a:pt x="156" y="45"/>
                    </a:lnTo>
                    <a:lnTo>
                      <a:pt x="164" y="42"/>
                    </a:lnTo>
                    <a:lnTo>
                      <a:pt x="172" y="38"/>
                    </a:lnTo>
                    <a:lnTo>
                      <a:pt x="178" y="36"/>
                    </a:lnTo>
                    <a:lnTo>
                      <a:pt x="183" y="34"/>
                    </a:lnTo>
                    <a:lnTo>
                      <a:pt x="186" y="31"/>
                    </a:lnTo>
                    <a:lnTo>
                      <a:pt x="200" y="34"/>
                    </a:lnTo>
                    <a:lnTo>
                      <a:pt x="215" y="34"/>
                    </a:lnTo>
                    <a:lnTo>
                      <a:pt x="233" y="31"/>
                    </a:lnTo>
                    <a:lnTo>
                      <a:pt x="251" y="27"/>
                    </a:lnTo>
                    <a:lnTo>
                      <a:pt x="268" y="21"/>
                    </a:lnTo>
                    <a:lnTo>
                      <a:pt x="284" y="14"/>
                    </a:lnTo>
                    <a:lnTo>
                      <a:pt x="297" y="7"/>
                    </a:lnTo>
                    <a:lnTo>
                      <a:pt x="306" y="0"/>
                    </a:lnTo>
                    <a:lnTo>
                      <a:pt x="307" y="6"/>
                    </a:lnTo>
                    <a:lnTo>
                      <a:pt x="308" y="17"/>
                    </a:lnTo>
                    <a:lnTo>
                      <a:pt x="309" y="32"/>
                    </a:lnTo>
                    <a:lnTo>
                      <a:pt x="308" y="43"/>
                    </a:lnTo>
                    <a:lnTo>
                      <a:pt x="298" y="52"/>
                    </a:lnTo>
                    <a:lnTo>
                      <a:pt x="284" y="60"/>
                    </a:lnTo>
                    <a:lnTo>
                      <a:pt x="267" y="67"/>
                    </a:lnTo>
                    <a:lnTo>
                      <a:pt x="246" y="75"/>
                    </a:lnTo>
                    <a:lnTo>
                      <a:pt x="224" y="82"/>
                    </a:lnTo>
                    <a:lnTo>
                      <a:pt x="200" y="88"/>
                    </a:lnTo>
                    <a:lnTo>
                      <a:pt x="175" y="94"/>
                    </a:lnTo>
                    <a:lnTo>
                      <a:pt x="149" y="98"/>
                    </a:lnTo>
                    <a:lnTo>
                      <a:pt x="124" y="103"/>
                    </a:lnTo>
                    <a:lnTo>
                      <a:pt x="100" y="106"/>
                    </a:lnTo>
                    <a:lnTo>
                      <a:pt x="76" y="110"/>
                    </a:lnTo>
                    <a:lnTo>
                      <a:pt x="55" y="112"/>
                    </a:lnTo>
                    <a:lnTo>
                      <a:pt x="37" y="114"/>
                    </a:lnTo>
                    <a:lnTo>
                      <a:pt x="22" y="114"/>
                    </a:lnTo>
                    <a:lnTo>
                      <a:pt x="9" y="115"/>
                    </a:lnTo>
                    <a:lnTo>
                      <a:pt x="2" y="114"/>
                    </a:lnTo>
                    <a:lnTo>
                      <a:pt x="2" y="103"/>
                    </a:lnTo>
                    <a:lnTo>
                      <a:pt x="1" y="88"/>
                    </a:lnTo>
                    <a:lnTo>
                      <a:pt x="0" y="76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D3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88" name="Freeform 492">
                <a:extLst>
                  <a:ext uri="{FF2B5EF4-FFF2-40B4-BE49-F238E27FC236}">
                    <a16:creationId xmlns:a16="http://schemas.microsoft.com/office/drawing/2014/main" id="{829B2F01-F6B7-47C8-AFA2-4DDCA9E3D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6" y="3684"/>
                <a:ext cx="250" cy="235"/>
              </a:xfrm>
              <a:custGeom>
                <a:avLst/>
                <a:gdLst/>
                <a:ahLst/>
                <a:cxnLst>
                  <a:cxn ang="0">
                    <a:pos x="489" y="389"/>
                  </a:cxn>
                  <a:cxn ang="0">
                    <a:pos x="498" y="351"/>
                  </a:cxn>
                  <a:cxn ang="0">
                    <a:pos x="490" y="308"/>
                  </a:cxn>
                  <a:cxn ang="0">
                    <a:pos x="473" y="271"/>
                  </a:cxn>
                  <a:cxn ang="0">
                    <a:pos x="465" y="249"/>
                  </a:cxn>
                  <a:cxn ang="0">
                    <a:pos x="466" y="216"/>
                  </a:cxn>
                  <a:cxn ang="0">
                    <a:pos x="464" y="174"/>
                  </a:cxn>
                  <a:cxn ang="0">
                    <a:pos x="454" y="128"/>
                  </a:cxn>
                  <a:cxn ang="0">
                    <a:pos x="435" y="82"/>
                  </a:cxn>
                  <a:cxn ang="0">
                    <a:pos x="405" y="43"/>
                  </a:cxn>
                  <a:cxn ang="0">
                    <a:pos x="358" y="14"/>
                  </a:cxn>
                  <a:cxn ang="0">
                    <a:pos x="294" y="0"/>
                  </a:cxn>
                  <a:cxn ang="0">
                    <a:pos x="214" y="7"/>
                  </a:cxn>
                  <a:cxn ang="0">
                    <a:pos x="151" y="27"/>
                  </a:cxn>
                  <a:cxn ang="0">
                    <a:pos x="106" y="57"/>
                  </a:cxn>
                  <a:cxn ang="0">
                    <a:pos x="76" y="93"/>
                  </a:cxn>
                  <a:cxn ang="0">
                    <a:pos x="60" y="130"/>
                  </a:cxn>
                  <a:cxn ang="0">
                    <a:pos x="52" y="167"/>
                  </a:cxn>
                  <a:cxn ang="0">
                    <a:pos x="49" y="197"/>
                  </a:cxn>
                  <a:cxn ang="0">
                    <a:pos x="50" y="217"/>
                  </a:cxn>
                  <a:cxn ang="0">
                    <a:pos x="40" y="236"/>
                  </a:cxn>
                  <a:cxn ang="0">
                    <a:pos x="14" y="285"/>
                  </a:cxn>
                  <a:cxn ang="0">
                    <a:pos x="0" y="349"/>
                  </a:cxn>
                  <a:cxn ang="0">
                    <a:pos x="25" y="415"/>
                  </a:cxn>
                  <a:cxn ang="0">
                    <a:pos x="71" y="450"/>
                  </a:cxn>
                  <a:cxn ang="0">
                    <a:pos x="98" y="462"/>
                  </a:cxn>
                  <a:cxn ang="0">
                    <a:pos x="125" y="469"/>
                  </a:cxn>
                  <a:cxn ang="0">
                    <a:pos x="154" y="472"/>
                  </a:cxn>
                  <a:cxn ang="0">
                    <a:pos x="184" y="473"/>
                  </a:cxn>
                  <a:cxn ang="0">
                    <a:pos x="217" y="472"/>
                  </a:cxn>
                  <a:cxn ang="0">
                    <a:pos x="248" y="468"/>
                  </a:cxn>
                  <a:cxn ang="0">
                    <a:pos x="277" y="462"/>
                  </a:cxn>
                  <a:cxn ang="0">
                    <a:pos x="302" y="455"/>
                  </a:cxn>
                  <a:cxn ang="0">
                    <a:pos x="324" y="448"/>
                  </a:cxn>
                  <a:cxn ang="0">
                    <a:pos x="340" y="441"/>
                  </a:cxn>
                  <a:cxn ang="0">
                    <a:pos x="351" y="437"/>
                  </a:cxn>
                  <a:cxn ang="0">
                    <a:pos x="368" y="437"/>
                  </a:cxn>
                  <a:cxn ang="0">
                    <a:pos x="401" y="434"/>
                  </a:cxn>
                  <a:cxn ang="0">
                    <a:pos x="436" y="424"/>
                  </a:cxn>
                  <a:cxn ang="0">
                    <a:pos x="465" y="410"/>
                  </a:cxn>
                </a:cxnLst>
                <a:rect l="0" t="0" r="r" b="b"/>
                <a:pathLst>
                  <a:path w="498" h="473">
                    <a:moveTo>
                      <a:pt x="474" y="403"/>
                    </a:moveTo>
                    <a:lnTo>
                      <a:pt x="489" y="389"/>
                    </a:lnTo>
                    <a:lnTo>
                      <a:pt x="496" y="372"/>
                    </a:lnTo>
                    <a:lnTo>
                      <a:pt x="498" y="351"/>
                    </a:lnTo>
                    <a:lnTo>
                      <a:pt x="496" y="328"/>
                    </a:lnTo>
                    <a:lnTo>
                      <a:pt x="490" y="308"/>
                    </a:lnTo>
                    <a:lnTo>
                      <a:pt x="481" y="287"/>
                    </a:lnTo>
                    <a:lnTo>
                      <a:pt x="473" y="271"/>
                    </a:lnTo>
                    <a:lnTo>
                      <a:pt x="464" y="260"/>
                    </a:lnTo>
                    <a:lnTo>
                      <a:pt x="465" y="249"/>
                    </a:lnTo>
                    <a:lnTo>
                      <a:pt x="466" y="234"/>
                    </a:lnTo>
                    <a:lnTo>
                      <a:pt x="466" y="216"/>
                    </a:lnTo>
                    <a:lnTo>
                      <a:pt x="465" y="196"/>
                    </a:lnTo>
                    <a:lnTo>
                      <a:pt x="464" y="174"/>
                    </a:lnTo>
                    <a:lnTo>
                      <a:pt x="460" y="151"/>
                    </a:lnTo>
                    <a:lnTo>
                      <a:pt x="454" y="128"/>
                    </a:lnTo>
                    <a:lnTo>
                      <a:pt x="446" y="105"/>
                    </a:lnTo>
                    <a:lnTo>
                      <a:pt x="435" y="82"/>
                    </a:lnTo>
                    <a:lnTo>
                      <a:pt x="421" y="61"/>
                    </a:lnTo>
                    <a:lnTo>
                      <a:pt x="405" y="43"/>
                    </a:lnTo>
                    <a:lnTo>
                      <a:pt x="383" y="27"/>
                    </a:lnTo>
                    <a:lnTo>
                      <a:pt x="358" y="14"/>
                    </a:lnTo>
                    <a:lnTo>
                      <a:pt x="329" y="5"/>
                    </a:lnTo>
                    <a:lnTo>
                      <a:pt x="294" y="0"/>
                    </a:lnTo>
                    <a:lnTo>
                      <a:pt x="254" y="1"/>
                    </a:lnTo>
                    <a:lnTo>
                      <a:pt x="214" y="7"/>
                    </a:lnTo>
                    <a:lnTo>
                      <a:pt x="179" y="15"/>
                    </a:lnTo>
                    <a:lnTo>
                      <a:pt x="151" y="27"/>
                    </a:lnTo>
                    <a:lnTo>
                      <a:pt x="125" y="40"/>
                    </a:lnTo>
                    <a:lnTo>
                      <a:pt x="106" y="57"/>
                    </a:lnTo>
                    <a:lnTo>
                      <a:pt x="90" y="75"/>
                    </a:lnTo>
                    <a:lnTo>
                      <a:pt x="76" y="93"/>
                    </a:lnTo>
                    <a:lnTo>
                      <a:pt x="66" y="112"/>
                    </a:lnTo>
                    <a:lnTo>
                      <a:pt x="60" y="130"/>
                    </a:lnTo>
                    <a:lnTo>
                      <a:pt x="55" y="149"/>
                    </a:lnTo>
                    <a:lnTo>
                      <a:pt x="52" y="167"/>
                    </a:lnTo>
                    <a:lnTo>
                      <a:pt x="50" y="182"/>
                    </a:lnTo>
                    <a:lnTo>
                      <a:pt x="49" y="197"/>
                    </a:lnTo>
                    <a:lnTo>
                      <a:pt x="49" y="209"/>
                    </a:lnTo>
                    <a:lnTo>
                      <a:pt x="50" y="217"/>
                    </a:lnTo>
                    <a:lnTo>
                      <a:pt x="50" y="222"/>
                    </a:lnTo>
                    <a:lnTo>
                      <a:pt x="40" y="236"/>
                    </a:lnTo>
                    <a:lnTo>
                      <a:pt x="26" y="257"/>
                    </a:lnTo>
                    <a:lnTo>
                      <a:pt x="14" y="285"/>
                    </a:lnTo>
                    <a:lnTo>
                      <a:pt x="3" y="316"/>
                    </a:lnTo>
                    <a:lnTo>
                      <a:pt x="0" y="349"/>
                    </a:lnTo>
                    <a:lnTo>
                      <a:pt x="7" y="382"/>
                    </a:lnTo>
                    <a:lnTo>
                      <a:pt x="25" y="415"/>
                    </a:lnTo>
                    <a:lnTo>
                      <a:pt x="58" y="444"/>
                    </a:lnTo>
                    <a:lnTo>
                      <a:pt x="71" y="450"/>
                    </a:lnTo>
                    <a:lnTo>
                      <a:pt x="84" y="457"/>
                    </a:lnTo>
                    <a:lnTo>
                      <a:pt x="98" y="462"/>
                    </a:lnTo>
                    <a:lnTo>
                      <a:pt x="111" y="465"/>
                    </a:lnTo>
                    <a:lnTo>
                      <a:pt x="125" y="469"/>
                    </a:lnTo>
                    <a:lnTo>
                      <a:pt x="139" y="471"/>
                    </a:lnTo>
                    <a:lnTo>
                      <a:pt x="154" y="472"/>
                    </a:lnTo>
                    <a:lnTo>
                      <a:pt x="168" y="473"/>
                    </a:lnTo>
                    <a:lnTo>
                      <a:pt x="184" y="473"/>
                    </a:lnTo>
                    <a:lnTo>
                      <a:pt x="201" y="473"/>
                    </a:lnTo>
                    <a:lnTo>
                      <a:pt x="217" y="472"/>
                    </a:lnTo>
                    <a:lnTo>
                      <a:pt x="232" y="470"/>
                    </a:lnTo>
                    <a:lnTo>
                      <a:pt x="248" y="468"/>
                    </a:lnTo>
                    <a:lnTo>
                      <a:pt x="262" y="465"/>
                    </a:lnTo>
                    <a:lnTo>
                      <a:pt x="277" y="462"/>
                    </a:lnTo>
                    <a:lnTo>
                      <a:pt x="290" y="458"/>
                    </a:lnTo>
                    <a:lnTo>
                      <a:pt x="302" y="455"/>
                    </a:lnTo>
                    <a:lnTo>
                      <a:pt x="314" y="452"/>
                    </a:lnTo>
                    <a:lnTo>
                      <a:pt x="324" y="448"/>
                    </a:lnTo>
                    <a:lnTo>
                      <a:pt x="332" y="445"/>
                    </a:lnTo>
                    <a:lnTo>
                      <a:pt x="340" y="441"/>
                    </a:lnTo>
                    <a:lnTo>
                      <a:pt x="346" y="439"/>
                    </a:lnTo>
                    <a:lnTo>
                      <a:pt x="351" y="437"/>
                    </a:lnTo>
                    <a:lnTo>
                      <a:pt x="354" y="434"/>
                    </a:lnTo>
                    <a:lnTo>
                      <a:pt x="368" y="437"/>
                    </a:lnTo>
                    <a:lnTo>
                      <a:pt x="383" y="437"/>
                    </a:lnTo>
                    <a:lnTo>
                      <a:pt x="401" y="434"/>
                    </a:lnTo>
                    <a:lnTo>
                      <a:pt x="419" y="430"/>
                    </a:lnTo>
                    <a:lnTo>
                      <a:pt x="436" y="424"/>
                    </a:lnTo>
                    <a:lnTo>
                      <a:pt x="452" y="417"/>
                    </a:lnTo>
                    <a:lnTo>
                      <a:pt x="465" y="410"/>
                    </a:lnTo>
                    <a:lnTo>
                      <a:pt x="474" y="403"/>
                    </a:lnTo>
                    <a:close/>
                  </a:path>
                </a:pathLst>
              </a:custGeom>
              <a:solidFill>
                <a:srgbClr val="D36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89" name="Freeform 493">
                <a:extLst>
                  <a:ext uri="{FF2B5EF4-FFF2-40B4-BE49-F238E27FC236}">
                    <a16:creationId xmlns:a16="http://schemas.microsoft.com/office/drawing/2014/main" id="{4CDB16FE-5389-4EAB-BDC0-F3DD2C240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" y="3905"/>
                <a:ext cx="252" cy="98"/>
              </a:xfrm>
              <a:custGeom>
                <a:avLst/>
                <a:gdLst/>
                <a:ahLst/>
                <a:cxnLst>
                  <a:cxn ang="0">
                    <a:pos x="129" y="78"/>
                  </a:cxn>
                  <a:cxn ang="0">
                    <a:pos x="116" y="84"/>
                  </a:cxn>
                  <a:cxn ang="0">
                    <a:pos x="100" y="82"/>
                  </a:cxn>
                  <a:cxn ang="0">
                    <a:pos x="77" y="77"/>
                  </a:cxn>
                  <a:cxn ang="0">
                    <a:pos x="51" y="70"/>
                  </a:cxn>
                  <a:cxn ang="0">
                    <a:pos x="26" y="63"/>
                  </a:cxn>
                  <a:cxn ang="0">
                    <a:pos x="5" y="77"/>
                  </a:cxn>
                  <a:cxn ang="0">
                    <a:pos x="1" y="144"/>
                  </a:cxn>
                  <a:cxn ang="0">
                    <a:pos x="10" y="186"/>
                  </a:cxn>
                  <a:cxn ang="0">
                    <a:pos x="21" y="190"/>
                  </a:cxn>
                  <a:cxn ang="0">
                    <a:pos x="35" y="190"/>
                  </a:cxn>
                  <a:cxn ang="0">
                    <a:pos x="48" y="186"/>
                  </a:cxn>
                  <a:cxn ang="0">
                    <a:pos x="61" y="183"/>
                  </a:cxn>
                  <a:cxn ang="0">
                    <a:pos x="84" y="182"/>
                  </a:cxn>
                  <a:cxn ang="0">
                    <a:pos x="114" y="184"/>
                  </a:cxn>
                  <a:cxn ang="0">
                    <a:pos x="147" y="189"/>
                  </a:cxn>
                  <a:cxn ang="0">
                    <a:pos x="180" y="194"/>
                  </a:cxn>
                  <a:cxn ang="0">
                    <a:pos x="210" y="196"/>
                  </a:cxn>
                  <a:cxn ang="0">
                    <a:pos x="237" y="191"/>
                  </a:cxn>
                  <a:cxn ang="0">
                    <a:pos x="256" y="184"/>
                  </a:cxn>
                  <a:cxn ang="0">
                    <a:pos x="268" y="162"/>
                  </a:cxn>
                  <a:cxn ang="0">
                    <a:pos x="272" y="85"/>
                  </a:cxn>
                  <a:cxn ang="0">
                    <a:pos x="279" y="77"/>
                  </a:cxn>
                  <a:cxn ang="0">
                    <a:pos x="290" y="113"/>
                  </a:cxn>
                  <a:cxn ang="0">
                    <a:pos x="294" y="132"/>
                  </a:cxn>
                  <a:cxn ang="0">
                    <a:pos x="306" y="152"/>
                  </a:cxn>
                  <a:cxn ang="0">
                    <a:pos x="326" y="171"/>
                  </a:cxn>
                  <a:cxn ang="0">
                    <a:pos x="348" y="183"/>
                  </a:cxn>
                  <a:cxn ang="0">
                    <a:pos x="368" y="178"/>
                  </a:cxn>
                  <a:cxn ang="0">
                    <a:pos x="396" y="167"/>
                  </a:cxn>
                  <a:cxn ang="0">
                    <a:pos x="429" y="155"/>
                  </a:cxn>
                  <a:cxn ang="0">
                    <a:pos x="460" y="147"/>
                  </a:cxn>
                  <a:cxn ang="0">
                    <a:pos x="483" y="146"/>
                  </a:cxn>
                  <a:cxn ang="0">
                    <a:pos x="497" y="144"/>
                  </a:cxn>
                  <a:cxn ang="0">
                    <a:pos x="504" y="138"/>
                  </a:cxn>
                  <a:cxn ang="0">
                    <a:pos x="503" y="124"/>
                  </a:cxn>
                  <a:cxn ang="0">
                    <a:pos x="495" y="101"/>
                  </a:cxn>
                  <a:cxn ang="0">
                    <a:pos x="486" y="64"/>
                  </a:cxn>
                  <a:cxn ang="0">
                    <a:pos x="472" y="27"/>
                  </a:cxn>
                  <a:cxn ang="0">
                    <a:pos x="451" y="3"/>
                  </a:cxn>
                  <a:cxn ang="0">
                    <a:pos x="426" y="9"/>
                  </a:cxn>
                  <a:cxn ang="0">
                    <a:pos x="395" y="24"/>
                  </a:cxn>
                  <a:cxn ang="0">
                    <a:pos x="352" y="39"/>
                  </a:cxn>
                  <a:cxn ang="0">
                    <a:pos x="303" y="51"/>
                  </a:cxn>
                  <a:cxn ang="0">
                    <a:pos x="252" y="60"/>
                  </a:cxn>
                  <a:cxn ang="0">
                    <a:pos x="204" y="67"/>
                  </a:cxn>
                  <a:cxn ang="0">
                    <a:pos x="165" y="71"/>
                  </a:cxn>
                  <a:cxn ang="0">
                    <a:pos x="137" y="72"/>
                  </a:cxn>
                </a:cxnLst>
                <a:rect l="0" t="0" r="r" b="b"/>
                <a:pathLst>
                  <a:path w="505" h="196">
                    <a:moveTo>
                      <a:pt x="130" y="71"/>
                    </a:moveTo>
                    <a:lnTo>
                      <a:pt x="129" y="78"/>
                    </a:lnTo>
                    <a:lnTo>
                      <a:pt x="124" y="82"/>
                    </a:lnTo>
                    <a:lnTo>
                      <a:pt x="116" y="84"/>
                    </a:lnTo>
                    <a:lnTo>
                      <a:pt x="107" y="83"/>
                    </a:lnTo>
                    <a:lnTo>
                      <a:pt x="100" y="82"/>
                    </a:lnTo>
                    <a:lnTo>
                      <a:pt x="90" y="79"/>
                    </a:lnTo>
                    <a:lnTo>
                      <a:pt x="77" y="77"/>
                    </a:lnTo>
                    <a:lnTo>
                      <a:pt x="64" y="74"/>
                    </a:lnTo>
                    <a:lnTo>
                      <a:pt x="51" y="70"/>
                    </a:lnTo>
                    <a:lnTo>
                      <a:pt x="38" y="67"/>
                    </a:lnTo>
                    <a:lnTo>
                      <a:pt x="26" y="63"/>
                    </a:lnTo>
                    <a:lnTo>
                      <a:pt x="18" y="60"/>
                    </a:lnTo>
                    <a:lnTo>
                      <a:pt x="5" y="77"/>
                    </a:lnTo>
                    <a:lnTo>
                      <a:pt x="0" y="107"/>
                    </a:lnTo>
                    <a:lnTo>
                      <a:pt x="1" y="144"/>
                    </a:lnTo>
                    <a:lnTo>
                      <a:pt x="8" y="182"/>
                    </a:lnTo>
                    <a:lnTo>
                      <a:pt x="10" y="186"/>
                    </a:lnTo>
                    <a:lnTo>
                      <a:pt x="15" y="189"/>
                    </a:lnTo>
                    <a:lnTo>
                      <a:pt x="21" y="190"/>
                    </a:lnTo>
                    <a:lnTo>
                      <a:pt x="28" y="190"/>
                    </a:lnTo>
                    <a:lnTo>
                      <a:pt x="35" y="190"/>
                    </a:lnTo>
                    <a:lnTo>
                      <a:pt x="41" y="188"/>
                    </a:lnTo>
                    <a:lnTo>
                      <a:pt x="48" y="186"/>
                    </a:lnTo>
                    <a:lnTo>
                      <a:pt x="54" y="184"/>
                    </a:lnTo>
                    <a:lnTo>
                      <a:pt x="61" y="183"/>
                    </a:lnTo>
                    <a:lnTo>
                      <a:pt x="71" y="182"/>
                    </a:lnTo>
                    <a:lnTo>
                      <a:pt x="84" y="182"/>
                    </a:lnTo>
                    <a:lnTo>
                      <a:pt x="99" y="183"/>
                    </a:lnTo>
                    <a:lnTo>
                      <a:pt x="114" y="184"/>
                    </a:lnTo>
                    <a:lnTo>
                      <a:pt x="130" y="186"/>
                    </a:lnTo>
                    <a:lnTo>
                      <a:pt x="147" y="189"/>
                    </a:lnTo>
                    <a:lnTo>
                      <a:pt x="163" y="192"/>
                    </a:lnTo>
                    <a:lnTo>
                      <a:pt x="180" y="194"/>
                    </a:lnTo>
                    <a:lnTo>
                      <a:pt x="195" y="196"/>
                    </a:lnTo>
                    <a:lnTo>
                      <a:pt x="210" y="196"/>
                    </a:lnTo>
                    <a:lnTo>
                      <a:pt x="224" y="193"/>
                    </a:lnTo>
                    <a:lnTo>
                      <a:pt x="237" y="191"/>
                    </a:lnTo>
                    <a:lnTo>
                      <a:pt x="247" y="188"/>
                    </a:lnTo>
                    <a:lnTo>
                      <a:pt x="256" y="184"/>
                    </a:lnTo>
                    <a:lnTo>
                      <a:pt x="261" y="182"/>
                    </a:lnTo>
                    <a:lnTo>
                      <a:pt x="268" y="162"/>
                    </a:lnTo>
                    <a:lnTo>
                      <a:pt x="272" y="125"/>
                    </a:lnTo>
                    <a:lnTo>
                      <a:pt x="272" y="85"/>
                    </a:lnTo>
                    <a:lnTo>
                      <a:pt x="268" y="60"/>
                    </a:lnTo>
                    <a:lnTo>
                      <a:pt x="279" y="77"/>
                    </a:lnTo>
                    <a:lnTo>
                      <a:pt x="285" y="95"/>
                    </a:lnTo>
                    <a:lnTo>
                      <a:pt x="290" y="113"/>
                    </a:lnTo>
                    <a:lnTo>
                      <a:pt x="291" y="125"/>
                    </a:lnTo>
                    <a:lnTo>
                      <a:pt x="294" y="132"/>
                    </a:lnTo>
                    <a:lnTo>
                      <a:pt x="298" y="141"/>
                    </a:lnTo>
                    <a:lnTo>
                      <a:pt x="306" y="152"/>
                    </a:lnTo>
                    <a:lnTo>
                      <a:pt x="315" y="162"/>
                    </a:lnTo>
                    <a:lnTo>
                      <a:pt x="326" y="171"/>
                    </a:lnTo>
                    <a:lnTo>
                      <a:pt x="337" y="179"/>
                    </a:lnTo>
                    <a:lnTo>
                      <a:pt x="348" y="183"/>
                    </a:lnTo>
                    <a:lnTo>
                      <a:pt x="358" y="182"/>
                    </a:lnTo>
                    <a:lnTo>
                      <a:pt x="368" y="178"/>
                    </a:lnTo>
                    <a:lnTo>
                      <a:pt x="381" y="173"/>
                    </a:lnTo>
                    <a:lnTo>
                      <a:pt x="396" y="167"/>
                    </a:lnTo>
                    <a:lnTo>
                      <a:pt x="412" y="161"/>
                    </a:lnTo>
                    <a:lnTo>
                      <a:pt x="429" y="155"/>
                    </a:lnTo>
                    <a:lnTo>
                      <a:pt x="445" y="151"/>
                    </a:lnTo>
                    <a:lnTo>
                      <a:pt x="460" y="147"/>
                    </a:lnTo>
                    <a:lnTo>
                      <a:pt x="473" y="146"/>
                    </a:lnTo>
                    <a:lnTo>
                      <a:pt x="483" y="146"/>
                    </a:lnTo>
                    <a:lnTo>
                      <a:pt x="492" y="145"/>
                    </a:lnTo>
                    <a:lnTo>
                      <a:pt x="497" y="144"/>
                    </a:lnTo>
                    <a:lnTo>
                      <a:pt x="502" y="141"/>
                    </a:lnTo>
                    <a:lnTo>
                      <a:pt x="504" y="138"/>
                    </a:lnTo>
                    <a:lnTo>
                      <a:pt x="505" y="132"/>
                    </a:lnTo>
                    <a:lnTo>
                      <a:pt x="503" y="124"/>
                    </a:lnTo>
                    <a:lnTo>
                      <a:pt x="500" y="115"/>
                    </a:lnTo>
                    <a:lnTo>
                      <a:pt x="495" y="101"/>
                    </a:lnTo>
                    <a:lnTo>
                      <a:pt x="490" y="84"/>
                    </a:lnTo>
                    <a:lnTo>
                      <a:pt x="486" y="64"/>
                    </a:lnTo>
                    <a:lnTo>
                      <a:pt x="479" y="45"/>
                    </a:lnTo>
                    <a:lnTo>
                      <a:pt x="472" y="27"/>
                    </a:lnTo>
                    <a:lnTo>
                      <a:pt x="463" y="12"/>
                    </a:lnTo>
                    <a:lnTo>
                      <a:pt x="451" y="3"/>
                    </a:lnTo>
                    <a:lnTo>
                      <a:pt x="436" y="0"/>
                    </a:lnTo>
                    <a:lnTo>
                      <a:pt x="426" y="9"/>
                    </a:lnTo>
                    <a:lnTo>
                      <a:pt x="412" y="17"/>
                    </a:lnTo>
                    <a:lnTo>
                      <a:pt x="395" y="24"/>
                    </a:lnTo>
                    <a:lnTo>
                      <a:pt x="374" y="32"/>
                    </a:lnTo>
                    <a:lnTo>
                      <a:pt x="352" y="39"/>
                    </a:lnTo>
                    <a:lnTo>
                      <a:pt x="328" y="45"/>
                    </a:lnTo>
                    <a:lnTo>
                      <a:pt x="303" y="51"/>
                    </a:lnTo>
                    <a:lnTo>
                      <a:pt x="277" y="55"/>
                    </a:lnTo>
                    <a:lnTo>
                      <a:pt x="252" y="60"/>
                    </a:lnTo>
                    <a:lnTo>
                      <a:pt x="228" y="63"/>
                    </a:lnTo>
                    <a:lnTo>
                      <a:pt x="204" y="67"/>
                    </a:lnTo>
                    <a:lnTo>
                      <a:pt x="183" y="69"/>
                    </a:lnTo>
                    <a:lnTo>
                      <a:pt x="165" y="71"/>
                    </a:lnTo>
                    <a:lnTo>
                      <a:pt x="150" y="71"/>
                    </a:lnTo>
                    <a:lnTo>
                      <a:pt x="137" y="72"/>
                    </a:lnTo>
                    <a:lnTo>
                      <a:pt x="130" y="71"/>
                    </a:lnTo>
                    <a:close/>
                  </a:path>
                </a:pathLst>
              </a:custGeom>
              <a:solidFill>
                <a:srgbClr val="D36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90" name="Freeform 494">
                <a:extLst>
                  <a:ext uri="{FF2B5EF4-FFF2-40B4-BE49-F238E27FC236}">
                    <a16:creationId xmlns:a16="http://schemas.microsoft.com/office/drawing/2014/main" id="{D1032C37-FAFD-476F-8C93-1708812C3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3741"/>
                <a:ext cx="180" cy="144"/>
              </a:xfrm>
              <a:custGeom>
                <a:avLst/>
                <a:gdLst/>
                <a:ahLst/>
                <a:cxnLst>
                  <a:cxn ang="0">
                    <a:pos x="137" y="17"/>
                  </a:cxn>
                  <a:cxn ang="0">
                    <a:pos x="105" y="2"/>
                  </a:cxn>
                  <a:cxn ang="0">
                    <a:pos x="65" y="3"/>
                  </a:cxn>
                  <a:cxn ang="0">
                    <a:pos x="29" y="19"/>
                  </a:cxn>
                  <a:cxn ang="0">
                    <a:pos x="6" y="51"/>
                  </a:cxn>
                  <a:cxn ang="0">
                    <a:pos x="0" y="87"/>
                  </a:cxn>
                  <a:cxn ang="0">
                    <a:pos x="10" y="118"/>
                  </a:cxn>
                  <a:cxn ang="0">
                    <a:pos x="36" y="139"/>
                  </a:cxn>
                  <a:cxn ang="0">
                    <a:pos x="57" y="147"/>
                  </a:cxn>
                  <a:cxn ang="0">
                    <a:pos x="74" y="155"/>
                  </a:cxn>
                  <a:cxn ang="0">
                    <a:pos x="90" y="161"/>
                  </a:cxn>
                  <a:cxn ang="0">
                    <a:pos x="101" y="164"/>
                  </a:cxn>
                  <a:cxn ang="0">
                    <a:pos x="105" y="176"/>
                  </a:cxn>
                  <a:cxn ang="0">
                    <a:pos x="114" y="190"/>
                  </a:cxn>
                  <a:cxn ang="0">
                    <a:pos x="129" y="197"/>
                  </a:cxn>
                  <a:cxn ang="0">
                    <a:pos x="145" y="201"/>
                  </a:cxn>
                  <a:cxn ang="0">
                    <a:pos x="161" y="202"/>
                  </a:cxn>
                  <a:cxn ang="0">
                    <a:pos x="178" y="205"/>
                  </a:cxn>
                  <a:cxn ang="0">
                    <a:pos x="193" y="209"/>
                  </a:cxn>
                  <a:cxn ang="0">
                    <a:pos x="204" y="211"/>
                  </a:cxn>
                  <a:cxn ang="0">
                    <a:pos x="194" y="220"/>
                  </a:cxn>
                  <a:cxn ang="0">
                    <a:pos x="178" y="239"/>
                  </a:cxn>
                  <a:cxn ang="0">
                    <a:pos x="166" y="257"/>
                  </a:cxn>
                  <a:cxn ang="0">
                    <a:pos x="160" y="269"/>
                  </a:cxn>
                  <a:cxn ang="0">
                    <a:pos x="184" y="271"/>
                  </a:cxn>
                  <a:cxn ang="0">
                    <a:pos x="229" y="275"/>
                  </a:cxn>
                  <a:cxn ang="0">
                    <a:pos x="262" y="279"/>
                  </a:cxn>
                  <a:cxn ang="0">
                    <a:pos x="284" y="286"/>
                  </a:cxn>
                  <a:cxn ang="0">
                    <a:pos x="292" y="283"/>
                  </a:cxn>
                  <a:cxn ang="0">
                    <a:pos x="304" y="263"/>
                  </a:cxn>
                  <a:cxn ang="0">
                    <a:pos x="319" y="242"/>
                  </a:cxn>
                  <a:cxn ang="0">
                    <a:pos x="335" y="223"/>
                  </a:cxn>
                  <a:cxn ang="0">
                    <a:pos x="350" y="208"/>
                  </a:cxn>
                  <a:cxn ang="0">
                    <a:pos x="359" y="182"/>
                  </a:cxn>
                  <a:cxn ang="0">
                    <a:pos x="358" y="152"/>
                  </a:cxn>
                  <a:cxn ang="0">
                    <a:pos x="345" y="127"/>
                  </a:cxn>
                  <a:cxn ang="0">
                    <a:pos x="318" y="113"/>
                  </a:cxn>
                  <a:cxn ang="0">
                    <a:pos x="289" y="105"/>
                  </a:cxn>
                  <a:cxn ang="0">
                    <a:pos x="261" y="100"/>
                  </a:cxn>
                  <a:cxn ang="0">
                    <a:pos x="238" y="94"/>
                  </a:cxn>
                  <a:cxn ang="0">
                    <a:pos x="217" y="86"/>
                  </a:cxn>
                  <a:cxn ang="0">
                    <a:pos x="193" y="71"/>
                  </a:cxn>
                  <a:cxn ang="0">
                    <a:pos x="169" y="53"/>
                  </a:cxn>
                  <a:cxn ang="0">
                    <a:pos x="151" y="36"/>
                  </a:cxn>
                </a:cxnLst>
                <a:rect l="0" t="0" r="r" b="b"/>
                <a:pathLst>
                  <a:path w="360" h="290">
                    <a:moveTo>
                      <a:pt x="146" y="29"/>
                    </a:moveTo>
                    <a:lnTo>
                      <a:pt x="137" y="17"/>
                    </a:lnTo>
                    <a:lnTo>
                      <a:pt x="122" y="7"/>
                    </a:lnTo>
                    <a:lnTo>
                      <a:pt x="105" y="2"/>
                    </a:lnTo>
                    <a:lnTo>
                      <a:pt x="85" y="0"/>
                    </a:lnTo>
                    <a:lnTo>
                      <a:pt x="65" y="3"/>
                    </a:lnTo>
                    <a:lnTo>
                      <a:pt x="46" y="9"/>
                    </a:lnTo>
                    <a:lnTo>
                      <a:pt x="29" y="19"/>
                    </a:lnTo>
                    <a:lnTo>
                      <a:pt x="15" y="34"/>
                    </a:lnTo>
                    <a:lnTo>
                      <a:pt x="6" y="51"/>
                    </a:lnTo>
                    <a:lnTo>
                      <a:pt x="0" y="68"/>
                    </a:lnTo>
                    <a:lnTo>
                      <a:pt x="0" y="87"/>
                    </a:lnTo>
                    <a:lnTo>
                      <a:pt x="3" y="103"/>
                    </a:lnTo>
                    <a:lnTo>
                      <a:pt x="10" y="118"/>
                    </a:lnTo>
                    <a:lnTo>
                      <a:pt x="22" y="131"/>
                    </a:lnTo>
                    <a:lnTo>
                      <a:pt x="36" y="139"/>
                    </a:lnTo>
                    <a:lnTo>
                      <a:pt x="52" y="142"/>
                    </a:lnTo>
                    <a:lnTo>
                      <a:pt x="57" y="147"/>
                    </a:lnTo>
                    <a:lnTo>
                      <a:pt x="65" y="151"/>
                    </a:lnTo>
                    <a:lnTo>
                      <a:pt x="74" y="155"/>
                    </a:lnTo>
                    <a:lnTo>
                      <a:pt x="82" y="158"/>
                    </a:lnTo>
                    <a:lnTo>
                      <a:pt x="90" y="161"/>
                    </a:lnTo>
                    <a:lnTo>
                      <a:pt x="97" y="163"/>
                    </a:lnTo>
                    <a:lnTo>
                      <a:pt x="101" y="164"/>
                    </a:lnTo>
                    <a:lnTo>
                      <a:pt x="102" y="164"/>
                    </a:lnTo>
                    <a:lnTo>
                      <a:pt x="105" y="176"/>
                    </a:lnTo>
                    <a:lnTo>
                      <a:pt x="108" y="184"/>
                    </a:lnTo>
                    <a:lnTo>
                      <a:pt x="114" y="190"/>
                    </a:lnTo>
                    <a:lnTo>
                      <a:pt x="121" y="194"/>
                    </a:lnTo>
                    <a:lnTo>
                      <a:pt x="129" y="197"/>
                    </a:lnTo>
                    <a:lnTo>
                      <a:pt x="137" y="200"/>
                    </a:lnTo>
                    <a:lnTo>
                      <a:pt x="145" y="201"/>
                    </a:lnTo>
                    <a:lnTo>
                      <a:pt x="153" y="201"/>
                    </a:lnTo>
                    <a:lnTo>
                      <a:pt x="161" y="202"/>
                    </a:lnTo>
                    <a:lnTo>
                      <a:pt x="169" y="203"/>
                    </a:lnTo>
                    <a:lnTo>
                      <a:pt x="178" y="205"/>
                    </a:lnTo>
                    <a:lnTo>
                      <a:pt x="186" y="207"/>
                    </a:lnTo>
                    <a:lnTo>
                      <a:pt x="193" y="209"/>
                    </a:lnTo>
                    <a:lnTo>
                      <a:pt x="199" y="210"/>
                    </a:lnTo>
                    <a:lnTo>
                      <a:pt x="204" y="211"/>
                    </a:lnTo>
                    <a:lnTo>
                      <a:pt x="205" y="211"/>
                    </a:lnTo>
                    <a:lnTo>
                      <a:pt x="194" y="220"/>
                    </a:lnTo>
                    <a:lnTo>
                      <a:pt x="186" y="230"/>
                    </a:lnTo>
                    <a:lnTo>
                      <a:pt x="178" y="239"/>
                    </a:lnTo>
                    <a:lnTo>
                      <a:pt x="171" y="249"/>
                    </a:lnTo>
                    <a:lnTo>
                      <a:pt x="166" y="257"/>
                    </a:lnTo>
                    <a:lnTo>
                      <a:pt x="162" y="264"/>
                    </a:lnTo>
                    <a:lnTo>
                      <a:pt x="160" y="269"/>
                    </a:lnTo>
                    <a:lnTo>
                      <a:pt x="159" y="270"/>
                    </a:lnTo>
                    <a:lnTo>
                      <a:pt x="184" y="271"/>
                    </a:lnTo>
                    <a:lnTo>
                      <a:pt x="207" y="272"/>
                    </a:lnTo>
                    <a:lnTo>
                      <a:pt x="229" y="275"/>
                    </a:lnTo>
                    <a:lnTo>
                      <a:pt x="247" y="277"/>
                    </a:lnTo>
                    <a:lnTo>
                      <a:pt x="262" y="279"/>
                    </a:lnTo>
                    <a:lnTo>
                      <a:pt x="275" y="283"/>
                    </a:lnTo>
                    <a:lnTo>
                      <a:pt x="284" y="286"/>
                    </a:lnTo>
                    <a:lnTo>
                      <a:pt x="290" y="290"/>
                    </a:lnTo>
                    <a:lnTo>
                      <a:pt x="292" y="283"/>
                    </a:lnTo>
                    <a:lnTo>
                      <a:pt x="297" y="273"/>
                    </a:lnTo>
                    <a:lnTo>
                      <a:pt x="304" y="263"/>
                    </a:lnTo>
                    <a:lnTo>
                      <a:pt x="311" y="253"/>
                    </a:lnTo>
                    <a:lnTo>
                      <a:pt x="319" y="242"/>
                    </a:lnTo>
                    <a:lnTo>
                      <a:pt x="327" y="232"/>
                    </a:lnTo>
                    <a:lnTo>
                      <a:pt x="335" y="223"/>
                    </a:lnTo>
                    <a:lnTo>
                      <a:pt x="343" y="216"/>
                    </a:lnTo>
                    <a:lnTo>
                      <a:pt x="350" y="208"/>
                    </a:lnTo>
                    <a:lnTo>
                      <a:pt x="356" y="196"/>
                    </a:lnTo>
                    <a:lnTo>
                      <a:pt x="359" y="182"/>
                    </a:lnTo>
                    <a:lnTo>
                      <a:pt x="360" y="167"/>
                    </a:lnTo>
                    <a:lnTo>
                      <a:pt x="358" y="152"/>
                    </a:lnTo>
                    <a:lnTo>
                      <a:pt x="353" y="139"/>
                    </a:lnTo>
                    <a:lnTo>
                      <a:pt x="345" y="127"/>
                    </a:lnTo>
                    <a:lnTo>
                      <a:pt x="333" y="119"/>
                    </a:lnTo>
                    <a:lnTo>
                      <a:pt x="318" y="113"/>
                    </a:lnTo>
                    <a:lnTo>
                      <a:pt x="304" y="110"/>
                    </a:lnTo>
                    <a:lnTo>
                      <a:pt x="289" y="105"/>
                    </a:lnTo>
                    <a:lnTo>
                      <a:pt x="275" y="102"/>
                    </a:lnTo>
                    <a:lnTo>
                      <a:pt x="261" y="100"/>
                    </a:lnTo>
                    <a:lnTo>
                      <a:pt x="248" y="96"/>
                    </a:lnTo>
                    <a:lnTo>
                      <a:pt x="238" y="94"/>
                    </a:lnTo>
                    <a:lnTo>
                      <a:pt x="228" y="90"/>
                    </a:lnTo>
                    <a:lnTo>
                      <a:pt x="217" y="86"/>
                    </a:lnTo>
                    <a:lnTo>
                      <a:pt x="206" y="79"/>
                    </a:lnTo>
                    <a:lnTo>
                      <a:pt x="193" y="71"/>
                    </a:lnTo>
                    <a:lnTo>
                      <a:pt x="181" y="63"/>
                    </a:lnTo>
                    <a:lnTo>
                      <a:pt x="169" y="53"/>
                    </a:lnTo>
                    <a:lnTo>
                      <a:pt x="159" y="44"/>
                    </a:lnTo>
                    <a:lnTo>
                      <a:pt x="151" y="36"/>
                    </a:lnTo>
                    <a:lnTo>
                      <a:pt x="146" y="29"/>
                    </a:lnTo>
                    <a:close/>
                  </a:path>
                </a:pathLst>
              </a:custGeom>
              <a:solidFill>
                <a:srgbClr val="56EF5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91" name="Freeform 495">
                <a:extLst>
                  <a:ext uri="{FF2B5EF4-FFF2-40B4-BE49-F238E27FC236}">
                    <a16:creationId xmlns:a16="http://schemas.microsoft.com/office/drawing/2014/main" id="{35A4C64B-6FFB-4DE4-85A5-2E4F819B5D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3600"/>
                <a:ext cx="356" cy="365"/>
              </a:xfrm>
              <a:custGeom>
                <a:avLst/>
                <a:gdLst/>
                <a:ahLst/>
                <a:cxnLst>
                  <a:cxn ang="0">
                    <a:pos x="557" y="27"/>
                  </a:cxn>
                  <a:cxn ang="0">
                    <a:pos x="518" y="66"/>
                  </a:cxn>
                  <a:cxn ang="0">
                    <a:pos x="480" y="80"/>
                  </a:cxn>
                  <a:cxn ang="0">
                    <a:pos x="479" y="116"/>
                  </a:cxn>
                  <a:cxn ang="0">
                    <a:pos x="444" y="144"/>
                  </a:cxn>
                  <a:cxn ang="0">
                    <a:pos x="422" y="133"/>
                  </a:cxn>
                  <a:cxn ang="0">
                    <a:pos x="421" y="87"/>
                  </a:cxn>
                  <a:cxn ang="0">
                    <a:pos x="411" y="119"/>
                  </a:cxn>
                  <a:cxn ang="0">
                    <a:pos x="376" y="139"/>
                  </a:cxn>
                  <a:cxn ang="0">
                    <a:pos x="343" y="119"/>
                  </a:cxn>
                  <a:cxn ang="0">
                    <a:pos x="354" y="44"/>
                  </a:cxn>
                  <a:cxn ang="0">
                    <a:pos x="325" y="40"/>
                  </a:cxn>
                  <a:cxn ang="0">
                    <a:pos x="287" y="47"/>
                  </a:cxn>
                  <a:cxn ang="0">
                    <a:pos x="253" y="71"/>
                  </a:cxn>
                  <a:cxn ang="0">
                    <a:pos x="237" y="120"/>
                  </a:cxn>
                  <a:cxn ang="0">
                    <a:pos x="184" y="128"/>
                  </a:cxn>
                  <a:cxn ang="0">
                    <a:pos x="131" y="155"/>
                  </a:cxn>
                  <a:cxn ang="0">
                    <a:pos x="113" y="178"/>
                  </a:cxn>
                  <a:cxn ang="0">
                    <a:pos x="128" y="179"/>
                  </a:cxn>
                  <a:cxn ang="0">
                    <a:pos x="76" y="220"/>
                  </a:cxn>
                  <a:cxn ang="0">
                    <a:pos x="32" y="294"/>
                  </a:cxn>
                  <a:cxn ang="0">
                    <a:pos x="41" y="326"/>
                  </a:cxn>
                  <a:cxn ang="0">
                    <a:pos x="9" y="385"/>
                  </a:cxn>
                  <a:cxn ang="0">
                    <a:pos x="0" y="473"/>
                  </a:cxn>
                  <a:cxn ang="0">
                    <a:pos x="23" y="516"/>
                  </a:cxn>
                  <a:cxn ang="0">
                    <a:pos x="39" y="596"/>
                  </a:cxn>
                  <a:cxn ang="0">
                    <a:pos x="59" y="623"/>
                  </a:cxn>
                  <a:cxn ang="0">
                    <a:pos x="69" y="682"/>
                  </a:cxn>
                  <a:cxn ang="0">
                    <a:pos x="58" y="708"/>
                  </a:cxn>
                  <a:cxn ang="0">
                    <a:pos x="40" y="723"/>
                  </a:cxn>
                  <a:cxn ang="0">
                    <a:pos x="34" y="731"/>
                  </a:cxn>
                  <a:cxn ang="0">
                    <a:pos x="91" y="725"/>
                  </a:cxn>
                  <a:cxn ang="0">
                    <a:pos x="143" y="659"/>
                  </a:cxn>
                  <a:cxn ang="0">
                    <a:pos x="162" y="635"/>
                  </a:cxn>
                  <a:cxn ang="0">
                    <a:pos x="201" y="584"/>
                  </a:cxn>
                  <a:cxn ang="0">
                    <a:pos x="232" y="513"/>
                  </a:cxn>
                  <a:cxn ang="0">
                    <a:pos x="260" y="471"/>
                  </a:cxn>
                  <a:cxn ang="0">
                    <a:pos x="296" y="422"/>
                  </a:cxn>
                  <a:cxn ang="0">
                    <a:pos x="316" y="349"/>
                  </a:cxn>
                  <a:cxn ang="0">
                    <a:pos x="335" y="337"/>
                  </a:cxn>
                  <a:cxn ang="0">
                    <a:pos x="350" y="311"/>
                  </a:cxn>
                  <a:cxn ang="0">
                    <a:pos x="365" y="296"/>
                  </a:cxn>
                  <a:cxn ang="0">
                    <a:pos x="403" y="271"/>
                  </a:cxn>
                  <a:cxn ang="0">
                    <a:pos x="429" y="237"/>
                  </a:cxn>
                  <a:cxn ang="0">
                    <a:pos x="457" y="231"/>
                  </a:cxn>
                  <a:cxn ang="0">
                    <a:pos x="497" y="209"/>
                  </a:cxn>
                  <a:cxn ang="0">
                    <a:pos x="521" y="177"/>
                  </a:cxn>
                  <a:cxn ang="0">
                    <a:pos x="517" y="260"/>
                  </a:cxn>
                  <a:cxn ang="0">
                    <a:pos x="547" y="344"/>
                  </a:cxn>
                  <a:cxn ang="0">
                    <a:pos x="612" y="353"/>
                  </a:cxn>
                  <a:cxn ang="0">
                    <a:pos x="663" y="336"/>
                  </a:cxn>
                  <a:cxn ang="0">
                    <a:pos x="708" y="278"/>
                  </a:cxn>
                  <a:cxn ang="0">
                    <a:pos x="701" y="247"/>
                  </a:cxn>
                  <a:cxn ang="0">
                    <a:pos x="693" y="189"/>
                  </a:cxn>
                  <a:cxn ang="0">
                    <a:pos x="669" y="170"/>
                  </a:cxn>
                  <a:cxn ang="0">
                    <a:pos x="633" y="64"/>
                  </a:cxn>
                  <a:cxn ang="0">
                    <a:pos x="559" y="0"/>
                  </a:cxn>
                </a:cxnLst>
                <a:rect l="0" t="0" r="r" b="b"/>
                <a:pathLst>
                  <a:path w="711" h="733">
                    <a:moveTo>
                      <a:pt x="559" y="0"/>
                    </a:moveTo>
                    <a:lnTo>
                      <a:pt x="562" y="13"/>
                    </a:lnTo>
                    <a:lnTo>
                      <a:pt x="557" y="27"/>
                    </a:lnTo>
                    <a:lnTo>
                      <a:pt x="547" y="41"/>
                    </a:lnTo>
                    <a:lnTo>
                      <a:pt x="533" y="53"/>
                    </a:lnTo>
                    <a:lnTo>
                      <a:pt x="518" y="66"/>
                    </a:lnTo>
                    <a:lnTo>
                      <a:pt x="502" y="74"/>
                    </a:lnTo>
                    <a:lnTo>
                      <a:pt x="489" y="80"/>
                    </a:lnTo>
                    <a:lnTo>
                      <a:pt x="480" y="80"/>
                    </a:lnTo>
                    <a:lnTo>
                      <a:pt x="486" y="91"/>
                    </a:lnTo>
                    <a:lnTo>
                      <a:pt x="485" y="104"/>
                    </a:lnTo>
                    <a:lnTo>
                      <a:pt x="479" y="116"/>
                    </a:lnTo>
                    <a:lnTo>
                      <a:pt x="470" y="128"/>
                    </a:lnTo>
                    <a:lnTo>
                      <a:pt x="457" y="138"/>
                    </a:lnTo>
                    <a:lnTo>
                      <a:pt x="444" y="144"/>
                    </a:lnTo>
                    <a:lnTo>
                      <a:pt x="432" y="148"/>
                    </a:lnTo>
                    <a:lnTo>
                      <a:pt x="419" y="146"/>
                    </a:lnTo>
                    <a:lnTo>
                      <a:pt x="422" y="133"/>
                    </a:lnTo>
                    <a:lnTo>
                      <a:pt x="426" y="116"/>
                    </a:lnTo>
                    <a:lnTo>
                      <a:pt x="426" y="100"/>
                    </a:lnTo>
                    <a:lnTo>
                      <a:pt x="421" y="87"/>
                    </a:lnTo>
                    <a:lnTo>
                      <a:pt x="421" y="97"/>
                    </a:lnTo>
                    <a:lnTo>
                      <a:pt x="418" y="109"/>
                    </a:lnTo>
                    <a:lnTo>
                      <a:pt x="411" y="119"/>
                    </a:lnTo>
                    <a:lnTo>
                      <a:pt x="401" y="127"/>
                    </a:lnTo>
                    <a:lnTo>
                      <a:pt x="389" y="134"/>
                    </a:lnTo>
                    <a:lnTo>
                      <a:pt x="376" y="139"/>
                    </a:lnTo>
                    <a:lnTo>
                      <a:pt x="365" y="139"/>
                    </a:lnTo>
                    <a:lnTo>
                      <a:pt x="354" y="135"/>
                    </a:lnTo>
                    <a:lnTo>
                      <a:pt x="343" y="119"/>
                    </a:lnTo>
                    <a:lnTo>
                      <a:pt x="343" y="96"/>
                    </a:lnTo>
                    <a:lnTo>
                      <a:pt x="348" y="71"/>
                    </a:lnTo>
                    <a:lnTo>
                      <a:pt x="354" y="44"/>
                    </a:lnTo>
                    <a:lnTo>
                      <a:pt x="346" y="41"/>
                    </a:lnTo>
                    <a:lnTo>
                      <a:pt x="336" y="40"/>
                    </a:lnTo>
                    <a:lnTo>
                      <a:pt x="325" y="40"/>
                    </a:lnTo>
                    <a:lnTo>
                      <a:pt x="312" y="41"/>
                    </a:lnTo>
                    <a:lnTo>
                      <a:pt x="298" y="43"/>
                    </a:lnTo>
                    <a:lnTo>
                      <a:pt x="287" y="47"/>
                    </a:lnTo>
                    <a:lnTo>
                      <a:pt x="275" y="51"/>
                    </a:lnTo>
                    <a:lnTo>
                      <a:pt x="266" y="57"/>
                    </a:lnTo>
                    <a:lnTo>
                      <a:pt x="253" y="71"/>
                    </a:lnTo>
                    <a:lnTo>
                      <a:pt x="244" y="87"/>
                    </a:lnTo>
                    <a:lnTo>
                      <a:pt x="238" y="104"/>
                    </a:lnTo>
                    <a:lnTo>
                      <a:pt x="237" y="120"/>
                    </a:lnTo>
                    <a:lnTo>
                      <a:pt x="221" y="120"/>
                    </a:lnTo>
                    <a:lnTo>
                      <a:pt x="204" y="123"/>
                    </a:lnTo>
                    <a:lnTo>
                      <a:pt x="184" y="128"/>
                    </a:lnTo>
                    <a:lnTo>
                      <a:pt x="166" y="135"/>
                    </a:lnTo>
                    <a:lnTo>
                      <a:pt x="147" y="144"/>
                    </a:lnTo>
                    <a:lnTo>
                      <a:pt x="131" y="155"/>
                    </a:lnTo>
                    <a:lnTo>
                      <a:pt x="117" y="166"/>
                    </a:lnTo>
                    <a:lnTo>
                      <a:pt x="107" y="179"/>
                    </a:lnTo>
                    <a:lnTo>
                      <a:pt x="113" y="178"/>
                    </a:lnTo>
                    <a:lnTo>
                      <a:pt x="120" y="178"/>
                    </a:lnTo>
                    <a:lnTo>
                      <a:pt x="125" y="179"/>
                    </a:lnTo>
                    <a:lnTo>
                      <a:pt x="128" y="179"/>
                    </a:lnTo>
                    <a:lnTo>
                      <a:pt x="112" y="186"/>
                    </a:lnTo>
                    <a:lnTo>
                      <a:pt x="94" y="201"/>
                    </a:lnTo>
                    <a:lnTo>
                      <a:pt x="76" y="220"/>
                    </a:lnTo>
                    <a:lnTo>
                      <a:pt x="59" y="245"/>
                    </a:lnTo>
                    <a:lnTo>
                      <a:pt x="44" y="270"/>
                    </a:lnTo>
                    <a:lnTo>
                      <a:pt x="32" y="294"/>
                    </a:lnTo>
                    <a:lnTo>
                      <a:pt x="24" y="317"/>
                    </a:lnTo>
                    <a:lnTo>
                      <a:pt x="21" y="336"/>
                    </a:lnTo>
                    <a:lnTo>
                      <a:pt x="41" y="326"/>
                    </a:lnTo>
                    <a:lnTo>
                      <a:pt x="29" y="341"/>
                    </a:lnTo>
                    <a:lnTo>
                      <a:pt x="18" y="361"/>
                    </a:lnTo>
                    <a:lnTo>
                      <a:pt x="9" y="385"/>
                    </a:lnTo>
                    <a:lnTo>
                      <a:pt x="3" y="413"/>
                    </a:lnTo>
                    <a:lnTo>
                      <a:pt x="0" y="443"/>
                    </a:lnTo>
                    <a:lnTo>
                      <a:pt x="0" y="473"/>
                    </a:lnTo>
                    <a:lnTo>
                      <a:pt x="5" y="503"/>
                    </a:lnTo>
                    <a:lnTo>
                      <a:pt x="13" y="530"/>
                    </a:lnTo>
                    <a:lnTo>
                      <a:pt x="23" y="516"/>
                    </a:lnTo>
                    <a:lnTo>
                      <a:pt x="23" y="539"/>
                    </a:lnTo>
                    <a:lnTo>
                      <a:pt x="30" y="568"/>
                    </a:lnTo>
                    <a:lnTo>
                      <a:pt x="39" y="596"/>
                    </a:lnTo>
                    <a:lnTo>
                      <a:pt x="49" y="614"/>
                    </a:lnTo>
                    <a:lnTo>
                      <a:pt x="52" y="599"/>
                    </a:lnTo>
                    <a:lnTo>
                      <a:pt x="59" y="623"/>
                    </a:lnTo>
                    <a:lnTo>
                      <a:pt x="66" y="645"/>
                    </a:lnTo>
                    <a:lnTo>
                      <a:pt x="70" y="665"/>
                    </a:lnTo>
                    <a:lnTo>
                      <a:pt x="69" y="682"/>
                    </a:lnTo>
                    <a:lnTo>
                      <a:pt x="66" y="691"/>
                    </a:lnTo>
                    <a:lnTo>
                      <a:pt x="62" y="700"/>
                    </a:lnTo>
                    <a:lnTo>
                      <a:pt x="58" y="708"/>
                    </a:lnTo>
                    <a:lnTo>
                      <a:pt x="53" y="713"/>
                    </a:lnTo>
                    <a:lnTo>
                      <a:pt x="47" y="719"/>
                    </a:lnTo>
                    <a:lnTo>
                      <a:pt x="40" y="723"/>
                    </a:lnTo>
                    <a:lnTo>
                      <a:pt x="33" y="724"/>
                    </a:lnTo>
                    <a:lnTo>
                      <a:pt x="24" y="724"/>
                    </a:lnTo>
                    <a:lnTo>
                      <a:pt x="34" y="731"/>
                    </a:lnTo>
                    <a:lnTo>
                      <a:pt x="51" y="733"/>
                    </a:lnTo>
                    <a:lnTo>
                      <a:pt x="70" y="732"/>
                    </a:lnTo>
                    <a:lnTo>
                      <a:pt x="91" y="725"/>
                    </a:lnTo>
                    <a:lnTo>
                      <a:pt x="112" y="711"/>
                    </a:lnTo>
                    <a:lnTo>
                      <a:pt x="129" y="689"/>
                    </a:lnTo>
                    <a:lnTo>
                      <a:pt x="143" y="659"/>
                    </a:lnTo>
                    <a:lnTo>
                      <a:pt x="151" y="619"/>
                    </a:lnTo>
                    <a:lnTo>
                      <a:pt x="153" y="642"/>
                    </a:lnTo>
                    <a:lnTo>
                      <a:pt x="162" y="635"/>
                    </a:lnTo>
                    <a:lnTo>
                      <a:pt x="175" y="622"/>
                    </a:lnTo>
                    <a:lnTo>
                      <a:pt x="188" y="605"/>
                    </a:lnTo>
                    <a:lnTo>
                      <a:pt x="201" y="584"/>
                    </a:lnTo>
                    <a:lnTo>
                      <a:pt x="214" y="561"/>
                    </a:lnTo>
                    <a:lnTo>
                      <a:pt x="224" y="537"/>
                    </a:lnTo>
                    <a:lnTo>
                      <a:pt x="232" y="513"/>
                    </a:lnTo>
                    <a:lnTo>
                      <a:pt x="235" y="489"/>
                    </a:lnTo>
                    <a:lnTo>
                      <a:pt x="247" y="482"/>
                    </a:lnTo>
                    <a:lnTo>
                      <a:pt x="260" y="471"/>
                    </a:lnTo>
                    <a:lnTo>
                      <a:pt x="273" y="458"/>
                    </a:lnTo>
                    <a:lnTo>
                      <a:pt x="285" y="442"/>
                    </a:lnTo>
                    <a:lnTo>
                      <a:pt x="296" y="422"/>
                    </a:lnTo>
                    <a:lnTo>
                      <a:pt x="305" y="400"/>
                    </a:lnTo>
                    <a:lnTo>
                      <a:pt x="312" y="376"/>
                    </a:lnTo>
                    <a:lnTo>
                      <a:pt x="316" y="349"/>
                    </a:lnTo>
                    <a:lnTo>
                      <a:pt x="322" y="348"/>
                    </a:lnTo>
                    <a:lnTo>
                      <a:pt x="328" y="344"/>
                    </a:lnTo>
                    <a:lnTo>
                      <a:pt x="335" y="337"/>
                    </a:lnTo>
                    <a:lnTo>
                      <a:pt x="341" y="329"/>
                    </a:lnTo>
                    <a:lnTo>
                      <a:pt x="345" y="319"/>
                    </a:lnTo>
                    <a:lnTo>
                      <a:pt x="350" y="311"/>
                    </a:lnTo>
                    <a:lnTo>
                      <a:pt x="353" y="302"/>
                    </a:lnTo>
                    <a:lnTo>
                      <a:pt x="354" y="295"/>
                    </a:lnTo>
                    <a:lnTo>
                      <a:pt x="365" y="296"/>
                    </a:lnTo>
                    <a:lnTo>
                      <a:pt x="377" y="292"/>
                    </a:lnTo>
                    <a:lnTo>
                      <a:pt x="390" y="283"/>
                    </a:lnTo>
                    <a:lnTo>
                      <a:pt x="403" y="271"/>
                    </a:lnTo>
                    <a:lnTo>
                      <a:pt x="414" y="260"/>
                    </a:lnTo>
                    <a:lnTo>
                      <a:pt x="424" y="247"/>
                    </a:lnTo>
                    <a:lnTo>
                      <a:pt x="429" y="237"/>
                    </a:lnTo>
                    <a:lnTo>
                      <a:pt x="432" y="230"/>
                    </a:lnTo>
                    <a:lnTo>
                      <a:pt x="443" y="232"/>
                    </a:lnTo>
                    <a:lnTo>
                      <a:pt x="457" y="231"/>
                    </a:lnTo>
                    <a:lnTo>
                      <a:pt x="471" y="226"/>
                    </a:lnTo>
                    <a:lnTo>
                      <a:pt x="485" y="218"/>
                    </a:lnTo>
                    <a:lnTo>
                      <a:pt x="497" y="209"/>
                    </a:lnTo>
                    <a:lnTo>
                      <a:pt x="509" y="199"/>
                    </a:lnTo>
                    <a:lnTo>
                      <a:pt x="517" y="187"/>
                    </a:lnTo>
                    <a:lnTo>
                      <a:pt x="521" y="177"/>
                    </a:lnTo>
                    <a:lnTo>
                      <a:pt x="518" y="199"/>
                    </a:lnTo>
                    <a:lnTo>
                      <a:pt x="516" y="227"/>
                    </a:lnTo>
                    <a:lnTo>
                      <a:pt x="517" y="260"/>
                    </a:lnTo>
                    <a:lnTo>
                      <a:pt x="521" y="293"/>
                    </a:lnTo>
                    <a:lnTo>
                      <a:pt x="531" y="322"/>
                    </a:lnTo>
                    <a:lnTo>
                      <a:pt x="547" y="344"/>
                    </a:lnTo>
                    <a:lnTo>
                      <a:pt x="571" y="353"/>
                    </a:lnTo>
                    <a:lnTo>
                      <a:pt x="603" y="348"/>
                    </a:lnTo>
                    <a:lnTo>
                      <a:pt x="612" y="353"/>
                    </a:lnTo>
                    <a:lnTo>
                      <a:pt x="627" y="353"/>
                    </a:lnTo>
                    <a:lnTo>
                      <a:pt x="645" y="346"/>
                    </a:lnTo>
                    <a:lnTo>
                      <a:pt x="663" y="336"/>
                    </a:lnTo>
                    <a:lnTo>
                      <a:pt x="681" y="321"/>
                    </a:lnTo>
                    <a:lnTo>
                      <a:pt x="696" y="301"/>
                    </a:lnTo>
                    <a:lnTo>
                      <a:pt x="708" y="278"/>
                    </a:lnTo>
                    <a:lnTo>
                      <a:pt x="711" y="252"/>
                    </a:lnTo>
                    <a:lnTo>
                      <a:pt x="695" y="268"/>
                    </a:lnTo>
                    <a:lnTo>
                      <a:pt x="701" y="247"/>
                    </a:lnTo>
                    <a:lnTo>
                      <a:pt x="702" y="223"/>
                    </a:lnTo>
                    <a:lnTo>
                      <a:pt x="699" y="202"/>
                    </a:lnTo>
                    <a:lnTo>
                      <a:pt x="693" y="189"/>
                    </a:lnTo>
                    <a:lnTo>
                      <a:pt x="676" y="223"/>
                    </a:lnTo>
                    <a:lnTo>
                      <a:pt x="674" y="200"/>
                    </a:lnTo>
                    <a:lnTo>
                      <a:pt x="669" y="170"/>
                    </a:lnTo>
                    <a:lnTo>
                      <a:pt x="661" y="134"/>
                    </a:lnTo>
                    <a:lnTo>
                      <a:pt x="649" y="98"/>
                    </a:lnTo>
                    <a:lnTo>
                      <a:pt x="633" y="64"/>
                    </a:lnTo>
                    <a:lnTo>
                      <a:pt x="612" y="34"/>
                    </a:lnTo>
                    <a:lnTo>
                      <a:pt x="588" y="12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EAE5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92" name="Freeform 496">
                <a:extLst>
                  <a:ext uri="{FF2B5EF4-FFF2-40B4-BE49-F238E27FC236}">
                    <a16:creationId xmlns:a16="http://schemas.microsoft.com/office/drawing/2014/main" id="{CBEF87AD-A9FF-4AFB-AF2A-8637CACEF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0" y="3628"/>
                <a:ext cx="89" cy="84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1" y="47"/>
                  </a:cxn>
                  <a:cxn ang="0">
                    <a:pos x="7" y="30"/>
                  </a:cxn>
                  <a:cxn ang="0">
                    <a:pos x="16" y="14"/>
                  </a:cxn>
                  <a:cxn ang="0">
                    <a:pos x="29" y="0"/>
                  </a:cxn>
                  <a:cxn ang="0">
                    <a:pos x="22" y="15"/>
                  </a:cxn>
                  <a:cxn ang="0">
                    <a:pos x="14" y="43"/>
                  </a:cxn>
                  <a:cxn ang="0">
                    <a:pos x="13" y="74"/>
                  </a:cxn>
                  <a:cxn ang="0">
                    <a:pos x="24" y="101"/>
                  </a:cxn>
                  <a:cxn ang="0">
                    <a:pos x="30" y="89"/>
                  </a:cxn>
                  <a:cxn ang="0">
                    <a:pos x="30" y="94"/>
                  </a:cxn>
                  <a:cxn ang="0">
                    <a:pos x="32" y="101"/>
                  </a:cxn>
                  <a:cxn ang="0">
                    <a:pos x="35" y="107"/>
                  </a:cxn>
                  <a:cxn ang="0">
                    <a:pos x="39" y="113"/>
                  </a:cxn>
                  <a:cxn ang="0">
                    <a:pos x="44" y="116"/>
                  </a:cxn>
                  <a:cxn ang="0">
                    <a:pos x="51" y="119"/>
                  </a:cxn>
                  <a:cxn ang="0">
                    <a:pos x="58" y="119"/>
                  </a:cxn>
                  <a:cxn ang="0">
                    <a:pos x="66" y="116"/>
                  </a:cxn>
                  <a:cxn ang="0">
                    <a:pos x="65" y="122"/>
                  </a:cxn>
                  <a:cxn ang="0">
                    <a:pos x="66" y="129"/>
                  </a:cxn>
                  <a:cxn ang="0">
                    <a:pos x="68" y="135"/>
                  </a:cxn>
                  <a:cxn ang="0">
                    <a:pos x="73" y="140"/>
                  </a:cxn>
                  <a:cxn ang="0">
                    <a:pos x="79" y="145"/>
                  </a:cxn>
                  <a:cxn ang="0">
                    <a:pos x="89" y="148"/>
                  </a:cxn>
                  <a:cxn ang="0">
                    <a:pos x="99" y="150"/>
                  </a:cxn>
                  <a:cxn ang="0">
                    <a:pos x="112" y="150"/>
                  </a:cxn>
                  <a:cxn ang="0">
                    <a:pos x="126" y="146"/>
                  </a:cxn>
                  <a:cxn ang="0">
                    <a:pos x="137" y="142"/>
                  </a:cxn>
                  <a:cxn ang="0">
                    <a:pos x="147" y="135"/>
                  </a:cxn>
                  <a:cxn ang="0">
                    <a:pos x="158" y="127"/>
                  </a:cxn>
                  <a:cxn ang="0">
                    <a:pos x="165" y="120"/>
                  </a:cxn>
                  <a:cxn ang="0">
                    <a:pos x="172" y="112"/>
                  </a:cxn>
                  <a:cxn ang="0">
                    <a:pos x="176" y="106"/>
                  </a:cxn>
                  <a:cxn ang="0">
                    <a:pos x="178" y="100"/>
                  </a:cxn>
                  <a:cxn ang="0">
                    <a:pos x="174" y="110"/>
                  </a:cxn>
                  <a:cxn ang="0">
                    <a:pos x="165" y="123"/>
                  </a:cxn>
                  <a:cxn ang="0">
                    <a:pos x="153" y="137"/>
                  </a:cxn>
                  <a:cxn ang="0">
                    <a:pos x="138" y="150"/>
                  </a:cxn>
                  <a:cxn ang="0">
                    <a:pos x="122" y="161"/>
                  </a:cxn>
                  <a:cxn ang="0">
                    <a:pos x="105" y="167"/>
                  </a:cxn>
                  <a:cxn ang="0">
                    <a:pos x="86" y="166"/>
                  </a:cxn>
                  <a:cxn ang="0">
                    <a:pos x="67" y="158"/>
                  </a:cxn>
                  <a:cxn ang="0">
                    <a:pos x="62" y="159"/>
                  </a:cxn>
                  <a:cxn ang="0">
                    <a:pos x="55" y="158"/>
                  </a:cxn>
                  <a:cxn ang="0">
                    <a:pos x="47" y="155"/>
                  </a:cxn>
                  <a:cxn ang="0">
                    <a:pos x="38" y="151"/>
                  </a:cxn>
                  <a:cxn ang="0">
                    <a:pos x="30" y="145"/>
                  </a:cxn>
                  <a:cxn ang="0">
                    <a:pos x="24" y="136"/>
                  </a:cxn>
                  <a:cxn ang="0">
                    <a:pos x="20" y="125"/>
                  </a:cxn>
                  <a:cxn ang="0">
                    <a:pos x="18" y="112"/>
                  </a:cxn>
                  <a:cxn ang="0">
                    <a:pos x="18" y="113"/>
                  </a:cxn>
                  <a:cxn ang="0">
                    <a:pos x="16" y="117"/>
                  </a:cxn>
                  <a:cxn ang="0">
                    <a:pos x="15" y="123"/>
                  </a:cxn>
                  <a:cxn ang="0">
                    <a:pos x="13" y="128"/>
                  </a:cxn>
                  <a:cxn ang="0">
                    <a:pos x="7" y="115"/>
                  </a:cxn>
                  <a:cxn ang="0">
                    <a:pos x="4" y="97"/>
                  </a:cxn>
                  <a:cxn ang="0">
                    <a:pos x="0" y="79"/>
                  </a:cxn>
                  <a:cxn ang="0">
                    <a:pos x="0" y="63"/>
                  </a:cxn>
                </a:cxnLst>
                <a:rect l="0" t="0" r="r" b="b"/>
                <a:pathLst>
                  <a:path w="178" h="167">
                    <a:moveTo>
                      <a:pt x="0" y="63"/>
                    </a:moveTo>
                    <a:lnTo>
                      <a:pt x="1" y="47"/>
                    </a:lnTo>
                    <a:lnTo>
                      <a:pt x="7" y="30"/>
                    </a:lnTo>
                    <a:lnTo>
                      <a:pt x="16" y="14"/>
                    </a:lnTo>
                    <a:lnTo>
                      <a:pt x="29" y="0"/>
                    </a:lnTo>
                    <a:lnTo>
                      <a:pt x="22" y="15"/>
                    </a:lnTo>
                    <a:lnTo>
                      <a:pt x="14" y="43"/>
                    </a:lnTo>
                    <a:lnTo>
                      <a:pt x="13" y="74"/>
                    </a:lnTo>
                    <a:lnTo>
                      <a:pt x="24" y="101"/>
                    </a:lnTo>
                    <a:lnTo>
                      <a:pt x="30" y="89"/>
                    </a:lnTo>
                    <a:lnTo>
                      <a:pt x="30" y="94"/>
                    </a:lnTo>
                    <a:lnTo>
                      <a:pt x="32" y="101"/>
                    </a:lnTo>
                    <a:lnTo>
                      <a:pt x="35" y="107"/>
                    </a:lnTo>
                    <a:lnTo>
                      <a:pt x="39" y="113"/>
                    </a:lnTo>
                    <a:lnTo>
                      <a:pt x="44" y="116"/>
                    </a:lnTo>
                    <a:lnTo>
                      <a:pt x="51" y="119"/>
                    </a:lnTo>
                    <a:lnTo>
                      <a:pt x="58" y="119"/>
                    </a:lnTo>
                    <a:lnTo>
                      <a:pt x="66" y="116"/>
                    </a:lnTo>
                    <a:lnTo>
                      <a:pt x="65" y="122"/>
                    </a:lnTo>
                    <a:lnTo>
                      <a:pt x="66" y="129"/>
                    </a:lnTo>
                    <a:lnTo>
                      <a:pt x="68" y="135"/>
                    </a:lnTo>
                    <a:lnTo>
                      <a:pt x="73" y="140"/>
                    </a:lnTo>
                    <a:lnTo>
                      <a:pt x="79" y="145"/>
                    </a:lnTo>
                    <a:lnTo>
                      <a:pt x="89" y="148"/>
                    </a:lnTo>
                    <a:lnTo>
                      <a:pt x="99" y="150"/>
                    </a:lnTo>
                    <a:lnTo>
                      <a:pt x="112" y="150"/>
                    </a:lnTo>
                    <a:lnTo>
                      <a:pt x="126" y="146"/>
                    </a:lnTo>
                    <a:lnTo>
                      <a:pt x="137" y="142"/>
                    </a:lnTo>
                    <a:lnTo>
                      <a:pt x="147" y="135"/>
                    </a:lnTo>
                    <a:lnTo>
                      <a:pt x="158" y="127"/>
                    </a:lnTo>
                    <a:lnTo>
                      <a:pt x="165" y="120"/>
                    </a:lnTo>
                    <a:lnTo>
                      <a:pt x="172" y="112"/>
                    </a:lnTo>
                    <a:lnTo>
                      <a:pt x="176" y="106"/>
                    </a:lnTo>
                    <a:lnTo>
                      <a:pt x="178" y="100"/>
                    </a:lnTo>
                    <a:lnTo>
                      <a:pt x="174" y="110"/>
                    </a:lnTo>
                    <a:lnTo>
                      <a:pt x="165" y="123"/>
                    </a:lnTo>
                    <a:lnTo>
                      <a:pt x="153" y="137"/>
                    </a:lnTo>
                    <a:lnTo>
                      <a:pt x="138" y="150"/>
                    </a:lnTo>
                    <a:lnTo>
                      <a:pt x="122" y="161"/>
                    </a:lnTo>
                    <a:lnTo>
                      <a:pt x="105" y="167"/>
                    </a:lnTo>
                    <a:lnTo>
                      <a:pt x="86" y="166"/>
                    </a:lnTo>
                    <a:lnTo>
                      <a:pt x="67" y="158"/>
                    </a:lnTo>
                    <a:lnTo>
                      <a:pt x="62" y="159"/>
                    </a:lnTo>
                    <a:lnTo>
                      <a:pt x="55" y="158"/>
                    </a:lnTo>
                    <a:lnTo>
                      <a:pt x="47" y="155"/>
                    </a:lnTo>
                    <a:lnTo>
                      <a:pt x="38" y="151"/>
                    </a:lnTo>
                    <a:lnTo>
                      <a:pt x="30" y="145"/>
                    </a:lnTo>
                    <a:lnTo>
                      <a:pt x="24" y="136"/>
                    </a:lnTo>
                    <a:lnTo>
                      <a:pt x="20" y="125"/>
                    </a:lnTo>
                    <a:lnTo>
                      <a:pt x="18" y="112"/>
                    </a:lnTo>
                    <a:lnTo>
                      <a:pt x="18" y="113"/>
                    </a:lnTo>
                    <a:lnTo>
                      <a:pt x="16" y="117"/>
                    </a:lnTo>
                    <a:lnTo>
                      <a:pt x="15" y="123"/>
                    </a:lnTo>
                    <a:lnTo>
                      <a:pt x="13" y="128"/>
                    </a:lnTo>
                    <a:lnTo>
                      <a:pt x="7" y="115"/>
                    </a:lnTo>
                    <a:lnTo>
                      <a:pt x="4" y="97"/>
                    </a:lnTo>
                    <a:lnTo>
                      <a:pt x="0" y="79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BCB5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93" name="Freeform 497">
                <a:extLst>
                  <a:ext uri="{FF2B5EF4-FFF2-40B4-BE49-F238E27FC236}">
                    <a16:creationId xmlns:a16="http://schemas.microsoft.com/office/drawing/2014/main" id="{2EAC235C-AF62-42BD-9A71-6E88F37E0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6" y="3295"/>
                <a:ext cx="114" cy="138"/>
              </a:xfrm>
              <a:custGeom>
                <a:avLst/>
                <a:gdLst/>
                <a:ahLst/>
                <a:cxnLst>
                  <a:cxn ang="0">
                    <a:pos x="92" y="277"/>
                  </a:cxn>
                  <a:cxn ang="0">
                    <a:pos x="68" y="269"/>
                  </a:cxn>
                  <a:cxn ang="0">
                    <a:pos x="47" y="255"/>
                  </a:cxn>
                  <a:cxn ang="0">
                    <a:pos x="32" y="238"/>
                  </a:cxn>
                  <a:cxn ang="0">
                    <a:pos x="25" y="207"/>
                  </a:cxn>
                  <a:cxn ang="0">
                    <a:pos x="18" y="164"/>
                  </a:cxn>
                  <a:cxn ang="0">
                    <a:pos x="4" y="142"/>
                  </a:cxn>
                  <a:cxn ang="0">
                    <a:pos x="1" y="111"/>
                  </a:cxn>
                  <a:cxn ang="0">
                    <a:pos x="18" y="94"/>
                  </a:cxn>
                  <a:cxn ang="0">
                    <a:pos x="32" y="81"/>
                  </a:cxn>
                  <a:cxn ang="0">
                    <a:pos x="37" y="65"/>
                  </a:cxn>
                  <a:cxn ang="0">
                    <a:pos x="47" y="63"/>
                  </a:cxn>
                  <a:cxn ang="0">
                    <a:pos x="62" y="70"/>
                  </a:cxn>
                  <a:cxn ang="0">
                    <a:pos x="72" y="84"/>
                  </a:cxn>
                  <a:cxn ang="0">
                    <a:pos x="69" y="107"/>
                  </a:cxn>
                  <a:cxn ang="0">
                    <a:pos x="62" y="126"/>
                  </a:cxn>
                  <a:cxn ang="0">
                    <a:pos x="64" y="145"/>
                  </a:cxn>
                  <a:cxn ang="0">
                    <a:pos x="73" y="155"/>
                  </a:cxn>
                  <a:cxn ang="0">
                    <a:pos x="91" y="157"/>
                  </a:cxn>
                  <a:cxn ang="0">
                    <a:pos x="110" y="154"/>
                  </a:cxn>
                  <a:cxn ang="0">
                    <a:pos x="130" y="141"/>
                  </a:cxn>
                  <a:cxn ang="0">
                    <a:pos x="139" y="114"/>
                  </a:cxn>
                  <a:cxn ang="0">
                    <a:pos x="134" y="77"/>
                  </a:cxn>
                  <a:cxn ang="0">
                    <a:pos x="122" y="58"/>
                  </a:cxn>
                  <a:cxn ang="0">
                    <a:pos x="99" y="40"/>
                  </a:cxn>
                  <a:cxn ang="0">
                    <a:pos x="90" y="12"/>
                  </a:cxn>
                  <a:cxn ang="0">
                    <a:pos x="104" y="0"/>
                  </a:cxn>
                  <a:cxn ang="0">
                    <a:pos x="117" y="1"/>
                  </a:cxn>
                  <a:cxn ang="0">
                    <a:pos x="129" y="8"/>
                  </a:cxn>
                  <a:cxn ang="0">
                    <a:pos x="137" y="17"/>
                  </a:cxn>
                  <a:cxn ang="0">
                    <a:pos x="146" y="23"/>
                  </a:cxn>
                  <a:cxn ang="0">
                    <a:pos x="159" y="29"/>
                  </a:cxn>
                  <a:cxn ang="0">
                    <a:pos x="171" y="43"/>
                  </a:cxn>
                  <a:cxn ang="0">
                    <a:pos x="179" y="67"/>
                  </a:cxn>
                  <a:cxn ang="0">
                    <a:pos x="191" y="88"/>
                  </a:cxn>
                  <a:cxn ang="0">
                    <a:pos x="208" y="99"/>
                  </a:cxn>
                  <a:cxn ang="0">
                    <a:pos x="220" y="117"/>
                  </a:cxn>
                  <a:cxn ang="0">
                    <a:pos x="217" y="139"/>
                  </a:cxn>
                  <a:cxn ang="0">
                    <a:pos x="222" y="164"/>
                  </a:cxn>
                  <a:cxn ang="0">
                    <a:pos x="232" y="196"/>
                  </a:cxn>
                  <a:cxn ang="0">
                    <a:pos x="218" y="219"/>
                  </a:cxn>
                  <a:cxn ang="0">
                    <a:pos x="202" y="244"/>
                  </a:cxn>
                  <a:cxn ang="0">
                    <a:pos x="175" y="267"/>
                  </a:cxn>
                  <a:cxn ang="0">
                    <a:pos x="132" y="279"/>
                  </a:cxn>
                </a:cxnLst>
                <a:rect l="0" t="0" r="r" b="b"/>
                <a:pathLst>
                  <a:path w="232" h="279">
                    <a:moveTo>
                      <a:pt x="102" y="278"/>
                    </a:moveTo>
                    <a:lnTo>
                      <a:pt x="92" y="277"/>
                    </a:lnTo>
                    <a:lnTo>
                      <a:pt x="79" y="274"/>
                    </a:lnTo>
                    <a:lnTo>
                      <a:pt x="68" y="269"/>
                    </a:lnTo>
                    <a:lnTo>
                      <a:pt x="57" y="263"/>
                    </a:lnTo>
                    <a:lnTo>
                      <a:pt x="47" y="255"/>
                    </a:lnTo>
                    <a:lnTo>
                      <a:pt x="38" y="247"/>
                    </a:lnTo>
                    <a:lnTo>
                      <a:pt x="32" y="238"/>
                    </a:lnTo>
                    <a:lnTo>
                      <a:pt x="29" y="229"/>
                    </a:lnTo>
                    <a:lnTo>
                      <a:pt x="25" y="207"/>
                    </a:lnTo>
                    <a:lnTo>
                      <a:pt x="23" y="184"/>
                    </a:lnTo>
                    <a:lnTo>
                      <a:pt x="18" y="164"/>
                    </a:lnTo>
                    <a:lnTo>
                      <a:pt x="11" y="153"/>
                    </a:lnTo>
                    <a:lnTo>
                      <a:pt x="4" y="142"/>
                    </a:lnTo>
                    <a:lnTo>
                      <a:pt x="0" y="127"/>
                    </a:lnTo>
                    <a:lnTo>
                      <a:pt x="1" y="111"/>
                    </a:lnTo>
                    <a:lnTo>
                      <a:pt x="8" y="100"/>
                    </a:lnTo>
                    <a:lnTo>
                      <a:pt x="18" y="94"/>
                    </a:lnTo>
                    <a:lnTo>
                      <a:pt x="26" y="88"/>
                    </a:lnTo>
                    <a:lnTo>
                      <a:pt x="32" y="81"/>
                    </a:lnTo>
                    <a:lnTo>
                      <a:pt x="34" y="71"/>
                    </a:lnTo>
                    <a:lnTo>
                      <a:pt x="37" y="65"/>
                    </a:lnTo>
                    <a:lnTo>
                      <a:pt x="41" y="63"/>
                    </a:lnTo>
                    <a:lnTo>
                      <a:pt x="47" y="63"/>
                    </a:lnTo>
                    <a:lnTo>
                      <a:pt x="55" y="65"/>
                    </a:lnTo>
                    <a:lnTo>
                      <a:pt x="62" y="70"/>
                    </a:lnTo>
                    <a:lnTo>
                      <a:pt x="69" y="76"/>
                    </a:lnTo>
                    <a:lnTo>
                      <a:pt x="72" y="84"/>
                    </a:lnTo>
                    <a:lnTo>
                      <a:pt x="72" y="92"/>
                    </a:lnTo>
                    <a:lnTo>
                      <a:pt x="69" y="107"/>
                    </a:lnTo>
                    <a:lnTo>
                      <a:pt x="65" y="117"/>
                    </a:lnTo>
                    <a:lnTo>
                      <a:pt x="62" y="126"/>
                    </a:lnTo>
                    <a:lnTo>
                      <a:pt x="62" y="135"/>
                    </a:lnTo>
                    <a:lnTo>
                      <a:pt x="64" y="145"/>
                    </a:lnTo>
                    <a:lnTo>
                      <a:pt x="68" y="152"/>
                    </a:lnTo>
                    <a:lnTo>
                      <a:pt x="73" y="155"/>
                    </a:lnTo>
                    <a:lnTo>
                      <a:pt x="83" y="157"/>
                    </a:lnTo>
                    <a:lnTo>
                      <a:pt x="91" y="157"/>
                    </a:lnTo>
                    <a:lnTo>
                      <a:pt x="100" y="157"/>
                    </a:lnTo>
                    <a:lnTo>
                      <a:pt x="110" y="154"/>
                    </a:lnTo>
                    <a:lnTo>
                      <a:pt x="121" y="149"/>
                    </a:lnTo>
                    <a:lnTo>
                      <a:pt x="130" y="141"/>
                    </a:lnTo>
                    <a:lnTo>
                      <a:pt x="136" y="130"/>
                    </a:lnTo>
                    <a:lnTo>
                      <a:pt x="139" y="114"/>
                    </a:lnTo>
                    <a:lnTo>
                      <a:pt x="138" y="92"/>
                    </a:lnTo>
                    <a:lnTo>
                      <a:pt x="134" y="77"/>
                    </a:lnTo>
                    <a:lnTo>
                      <a:pt x="130" y="66"/>
                    </a:lnTo>
                    <a:lnTo>
                      <a:pt x="122" y="58"/>
                    </a:lnTo>
                    <a:lnTo>
                      <a:pt x="110" y="50"/>
                    </a:lnTo>
                    <a:lnTo>
                      <a:pt x="99" y="40"/>
                    </a:lnTo>
                    <a:lnTo>
                      <a:pt x="91" y="26"/>
                    </a:lnTo>
                    <a:lnTo>
                      <a:pt x="90" y="12"/>
                    </a:lnTo>
                    <a:lnTo>
                      <a:pt x="98" y="2"/>
                    </a:lnTo>
                    <a:lnTo>
                      <a:pt x="104" y="0"/>
                    </a:lnTo>
                    <a:lnTo>
                      <a:pt x="111" y="0"/>
                    </a:lnTo>
                    <a:lnTo>
                      <a:pt x="117" y="1"/>
                    </a:lnTo>
                    <a:lnTo>
                      <a:pt x="123" y="4"/>
                    </a:lnTo>
                    <a:lnTo>
                      <a:pt x="129" y="8"/>
                    </a:lnTo>
                    <a:lnTo>
                      <a:pt x="133" y="12"/>
                    </a:lnTo>
                    <a:lnTo>
                      <a:pt x="137" y="17"/>
                    </a:lnTo>
                    <a:lnTo>
                      <a:pt x="141" y="20"/>
                    </a:lnTo>
                    <a:lnTo>
                      <a:pt x="146" y="23"/>
                    </a:lnTo>
                    <a:lnTo>
                      <a:pt x="152" y="26"/>
                    </a:lnTo>
                    <a:lnTo>
                      <a:pt x="159" y="29"/>
                    </a:lnTo>
                    <a:lnTo>
                      <a:pt x="165" y="35"/>
                    </a:lnTo>
                    <a:lnTo>
                      <a:pt x="171" y="43"/>
                    </a:lnTo>
                    <a:lnTo>
                      <a:pt x="176" y="54"/>
                    </a:lnTo>
                    <a:lnTo>
                      <a:pt x="179" y="67"/>
                    </a:lnTo>
                    <a:lnTo>
                      <a:pt x="182" y="86"/>
                    </a:lnTo>
                    <a:lnTo>
                      <a:pt x="191" y="88"/>
                    </a:lnTo>
                    <a:lnTo>
                      <a:pt x="200" y="93"/>
                    </a:lnTo>
                    <a:lnTo>
                      <a:pt x="208" y="99"/>
                    </a:lnTo>
                    <a:lnTo>
                      <a:pt x="215" y="108"/>
                    </a:lnTo>
                    <a:lnTo>
                      <a:pt x="220" y="117"/>
                    </a:lnTo>
                    <a:lnTo>
                      <a:pt x="221" y="127"/>
                    </a:lnTo>
                    <a:lnTo>
                      <a:pt x="217" y="139"/>
                    </a:lnTo>
                    <a:lnTo>
                      <a:pt x="209" y="150"/>
                    </a:lnTo>
                    <a:lnTo>
                      <a:pt x="222" y="164"/>
                    </a:lnTo>
                    <a:lnTo>
                      <a:pt x="231" y="180"/>
                    </a:lnTo>
                    <a:lnTo>
                      <a:pt x="232" y="196"/>
                    </a:lnTo>
                    <a:lnTo>
                      <a:pt x="225" y="211"/>
                    </a:lnTo>
                    <a:lnTo>
                      <a:pt x="218" y="219"/>
                    </a:lnTo>
                    <a:lnTo>
                      <a:pt x="212" y="231"/>
                    </a:lnTo>
                    <a:lnTo>
                      <a:pt x="202" y="244"/>
                    </a:lnTo>
                    <a:lnTo>
                      <a:pt x="190" y="256"/>
                    </a:lnTo>
                    <a:lnTo>
                      <a:pt x="175" y="267"/>
                    </a:lnTo>
                    <a:lnTo>
                      <a:pt x="155" y="276"/>
                    </a:lnTo>
                    <a:lnTo>
                      <a:pt x="132" y="279"/>
                    </a:lnTo>
                    <a:lnTo>
                      <a:pt x="102" y="278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94" name="Freeform 498">
                <a:extLst>
                  <a:ext uri="{FF2B5EF4-FFF2-40B4-BE49-F238E27FC236}">
                    <a16:creationId xmlns:a16="http://schemas.microsoft.com/office/drawing/2014/main" id="{AA466F13-5FB5-4B23-80C3-CB7F4BF08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3" y="3566"/>
                <a:ext cx="119" cy="108"/>
              </a:xfrm>
              <a:custGeom>
                <a:avLst/>
                <a:gdLst/>
                <a:ahLst/>
                <a:cxnLst>
                  <a:cxn ang="0">
                    <a:pos x="158" y="151"/>
                  </a:cxn>
                  <a:cxn ang="0">
                    <a:pos x="167" y="151"/>
                  </a:cxn>
                  <a:cxn ang="0">
                    <a:pos x="180" y="145"/>
                  </a:cxn>
                  <a:cxn ang="0">
                    <a:pos x="196" y="137"/>
                  </a:cxn>
                  <a:cxn ang="0">
                    <a:pos x="211" y="124"/>
                  </a:cxn>
                  <a:cxn ang="0">
                    <a:pos x="225" y="112"/>
                  </a:cxn>
                  <a:cxn ang="0">
                    <a:pos x="235" y="98"/>
                  </a:cxn>
                  <a:cxn ang="0">
                    <a:pos x="240" y="84"/>
                  </a:cxn>
                  <a:cxn ang="0">
                    <a:pos x="237" y="71"/>
                  </a:cxn>
                  <a:cxn ang="0">
                    <a:pos x="228" y="61"/>
                  </a:cxn>
                  <a:cxn ang="0">
                    <a:pos x="215" y="51"/>
                  </a:cxn>
                  <a:cxn ang="0">
                    <a:pos x="199" y="42"/>
                  </a:cxn>
                  <a:cxn ang="0">
                    <a:pos x="181" y="36"/>
                  </a:cxn>
                  <a:cxn ang="0">
                    <a:pos x="160" y="33"/>
                  </a:cxn>
                  <a:cxn ang="0">
                    <a:pos x="138" y="36"/>
                  </a:cxn>
                  <a:cxn ang="0">
                    <a:pos x="115" y="44"/>
                  </a:cxn>
                  <a:cxn ang="0">
                    <a:pos x="93" y="59"/>
                  </a:cxn>
                  <a:cxn ang="0">
                    <a:pos x="88" y="46"/>
                  </a:cxn>
                  <a:cxn ang="0">
                    <a:pos x="82" y="33"/>
                  </a:cxn>
                  <a:cxn ang="0">
                    <a:pos x="75" y="22"/>
                  </a:cxn>
                  <a:cxn ang="0">
                    <a:pos x="67" y="12"/>
                  </a:cxn>
                  <a:cxn ang="0">
                    <a:pos x="58" y="4"/>
                  </a:cxn>
                  <a:cxn ang="0">
                    <a:pos x="47" y="0"/>
                  </a:cxn>
                  <a:cxn ang="0">
                    <a:pos x="35" y="2"/>
                  </a:cxn>
                  <a:cxn ang="0">
                    <a:pos x="22" y="10"/>
                  </a:cxn>
                  <a:cxn ang="0">
                    <a:pos x="11" y="23"/>
                  </a:cxn>
                  <a:cxn ang="0">
                    <a:pos x="4" y="36"/>
                  </a:cxn>
                  <a:cxn ang="0">
                    <a:pos x="0" y="50"/>
                  </a:cxn>
                  <a:cxn ang="0">
                    <a:pos x="1" y="63"/>
                  </a:cxn>
                  <a:cxn ang="0">
                    <a:pos x="5" y="77"/>
                  </a:cxn>
                  <a:cxn ang="0">
                    <a:pos x="12" y="90"/>
                  </a:cxn>
                  <a:cxn ang="0">
                    <a:pos x="21" y="103"/>
                  </a:cxn>
                  <a:cxn ang="0">
                    <a:pos x="32" y="115"/>
                  </a:cxn>
                  <a:cxn ang="0">
                    <a:pos x="26" y="142"/>
                  </a:cxn>
                  <a:cxn ang="0">
                    <a:pos x="21" y="167"/>
                  </a:cxn>
                  <a:cxn ang="0">
                    <a:pos x="21" y="190"/>
                  </a:cxn>
                  <a:cxn ang="0">
                    <a:pos x="32" y="206"/>
                  </a:cxn>
                  <a:cxn ang="0">
                    <a:pos x="43" y="210"/>
                  </a:cxn>
                  <a:cxn ang="0">
                    <a:pos x="54" y="210"/>
                  </a:cxn>
                  <a:cxn ang="0">
                    <a:pos x="67" y="205"/>
                  </a:cxn>
                  <a:cxn ang="0">
                    <a:pos x="79" y="198"/>
                  </a:cxn>
                  <a:cxn ang="0">
                    <a:pos x="89" y="190"/>
                  </a:cxn>
                  <a:cxn ang="0">
                    <a:pos x="96" y="180"/>
                  </a:cxn>
                  <a:cxn ang="0">
                    <a:pos x="99" y="168"/>
                  </a:cxn>
                  <a:cxn ang="0">
                    <a:pos x="99" y="158"/>
                  </a:cxn>
                  <a:cxn ang="0">
                    <a:pos x="104" y="171"/>
                  </a:cxn>
                  <a:cxn ang="0">
                    <a:pos x="104" y="187"/>
                  </a:cxn>
                  <a:cxn ang="0">
                    <a:pos x="100" y="204"/>
                  </a:cxn>
                  <a:cxn ang="0">
                    <a:pos x="97" y="217"/>
                  </a:cxn>
                  <a:cxn ang="0">
                    <a:pos x="110" y="219"/>
                  </a:cxn>
                  <a:cxn ang="0">
                    <a:pos x="122" y="215"/>
                  </a:cxn>
                  <a:cxn ang="0">
                    <a:pos x="135" y="209"/>
                  </a:cxn>
                  <a:cxn ang="0">
                    <a:pos x="148" y="199"/>
                  </a:cxn>
                  <a:cxn ang="0">
                    <a:pos x="157" y="187"/>
                  </a:cxn>
                  <a:cxn ang="0">
                    <a:pos x="163" y="175"/>
                  </a:cxn>
                  <a:cxn ang="0">
                    <a:pos x="164" y="162"/>
                  </a:cxn>
                  <a:cxn ang="0">
                    <a:pos x="158" y="151"/>
                  </a:cxn>
                </a:cxnLst>
                <a:rect l="0" t="0" r="r" b="b"/>
                <a:pathLst>
                  <a:path w="240" h="219">
                    <a:moveTo>
                      <a:pt x="158" y="151"/>
                    </a:moveTo>
                    <a:lnTo>
                      <a:pt x="167" y="151"/>
                    </a:lnTo>
                    <a:lnTo>
                      <a:pt x="180" y="145"/>
                    </a:lnTo>
                    <a:lnTo>
                      <a:pt x="196" y="137"/>
                    </a:lnTo>
                    <a:lnTo>
                      <a:pt x="211" y="124"/>
                    </a:lnTo>
                    <a:lnTo>
                      <a:pt x="225" y="112"/>
                    </a:lnTo>
                    <a:lnTo>
                      <a:pt x="235" y="98"/>
                    </a:lnTo>
                    <a:lnTo>
                      <a:pt x="240" y="84"/>
                    </a:lnTo>
                    <a:lnTo>
                      <a:pt x="237" y="71"/>
                    </a:lnTo>
                    <a:lnTo>
                      <a:pt x="228" y="61"/>
                    </a:lnTo>
                    <a:lnTo>
                      <a:pt x="215" y="51"/>
                    </a:lnTo>
                    <a:lnTo>
                      <a:pt x="199" y="42"/>
                    </a:lnTo>
                    <a:lnTo>
                      <a:pt x="181" y="36"/>
                    </a:lnTo>
                    <a:lnTo>
                      <a:pt x="160" y="33"/>
                    </a:lnTo>
                    <a:lnTo>
                      <a:pt x="138" y="36"/>
                    </a:lnTo>
                    <a:lnTo>
                      <a:pt x="115" y="44"/>
                    </a:lnTo>
                    <a:lnTo>
                      <a:pt x="93" y="59"/>
                    </a:lnTo>
                    <a:lnTo>
                      <a:pt x="88" y="46"/>
                    </a:lnTo>
                    <a:lnTo>
                      <a:pt x="82" y="33"/>
                    </a:lnTo>
                    <a:lnTo>
                      <a:pt x="75" y="22"/>
                    </a:lnTo>
                    <a:lnTo>
                      <a:pt x="67" y="12"/>
                    </a:lnTo>
                    <a:lnTo>
                      <a:pt x="58" y="4"/>
                    </a:lnTo>
                    <a:lnTo>
                      <a:pt x="47" y="0"/>
                    </a:lnTo>
                    <a:lnTo>
                      <a:pt x="35" y="2"/>
                    </a:lnTo>
                    <a:lnTo>
                      <a:pt x="22" y="10"/>
                    </a:lnTo>
                    <a:lnTo>
                      <a:pt x="11" y="23"/>
                    </a:lnTo>
                    <a:lnTo>
                      <a:pt x="4" y="36"/>
                    </a:lnTo>
                    <a:lnTo>
                      <a:pt x="0" y="50"/>
                    </a:lnTo>
                    <a:lnTo>
                      <a:pt x="1" y="63"/>
                    </a:lnTo>
                    <a:lnTo>
                      <a:pt x="5" y="77"/>
                    </a:lnTo>
                    <a:lnTo>
                      <a:pt x="12" y="90"/>
                    </a:lnTo>
                    <a:lnTo>
                      <a:pt x="21" y="103"/>
                    </a:lnTo>
                    <a:lnTo>
                      <a:pt x="32" y="115"/>
                    </a:lnTo>
                    <a:lnTo>
                      <a:pt x="26" y="142"/>
                    </a:lnTo>
                    <a:lnTo>
                      <a:pt x="21" y="167"/>
                    </a:lnTo>
                    <a:lnTo>
                      <a:pt x="21" y="190"/>
                    </a:lnTo>
                    <a:lnTo>
                      <a:pt x="32" y="206"/>
                    </a:lnTo>
                    <a:lnTo>
                      <a:pt x="43" y="210"/>
                    </a:lnTo>
                    <a:lnTo>
                      <a:pt x="54" y="210"/>
                    </a:lnTo>
                    <a:lnTo>
                      <a:pt x="67" y="205"/>
                    </a:lnTo>
                    <a:lnTo>
                      <a:pt x="79" y="198"/>
                    </a:lnTo>
                    <a:lnTo>
                      <a:pt x="89" y="190"/>
                    </a:lnTo>
                    <a:lnTo>
                      <a:pt x="96" y="180"/>
                    </a:lnTo>
                    <a:lnTo>
                      <a:pt x="99" y="168"/>
                    </a:lnTo>
                    <a:lnTo>
                      <a:pt x="99" y="158"/>
                    </a:lnTo>
                    <a:lnTo>
                      <a:pt x="104" y="171"/>
                    </a:lnTo>
                    <a:lnTo>
                      <a:pt x="104" y="187"/>
                    </a:lnTo>
                    <a:lnTo>
                      <a:pt x="100" y="204"/>
                    </a:lnTo>
                    <a:lnTo>
                      <a:pt x="97" y="217"/>
                    </a:lnTo>
                    <a:lnTo>
                      <a:pt x="110" y="219"/>
                    </a:lnTo>
                    <a:lnTo>
                      <a:pt x="122" y="215"/>
                    </a:lnTo>
                    <a:lnTo>
                      <a:pt x="135" y="209"/>
                    </a:lnTo>
                    <a:lnTo>
                      <a:pt x="148" y="199"/>
                    </a:lnTo>
                    <a:lnTo>
                      <a:pt x="157" y="187"/>
                    </a:lnTo>
                    <a:lnTo>
                      <a:pt x="163" y="175"/>
                    </a:lnTo>
                    <a:lnTo>
                      <a:pt x="164" y="162"/>
                    </a:lnTo>
                    <a:lnTo>
                      <a:pt x="158" y="151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95" name="Freeform 499">
                <a:extLst>
                  <a:ext uri="{FF2B5EF4-FFF2-40B4-BE49-F238E27FC236}">
                    <a16:creationId xmlns:a16="http://schemas.microsoft.com/office/drawing/2014/main" id="{52A0B7B4-4E16-4472-B33F-F29A703D4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2" y="3916"/>
                <a:ext cx="177" cy="104"/>
              </a:xfrm>
              <a:custGeom>
                <a:avLst/>
                <a:gdLst/>
                <a:ahLst/>
                <a:cxnLst>
                  <a:cxn ang="0">
                    <a:pos x="142" y="8"/>
                  </a:cxn>
                  <a:cxn ang="0">
                    <a:pos x="125" y="14"/>
                  </a:cxn>
                  <a:cxn ang="0">
                    <a:pos x="110" y="22"/>
                  </a:cxn>
                  <a:cxn ang="0">
                    <a:pos x="95" y="30"/>
                  </a:cxn>
                  <a:cxn ang="0">
                    <a:pos x="81" y="41"/>
                  </a:cxn>
                  <a:cxn ang="0">
                    <a:pos x="61" y="47"/>
                  </a:cxn>
                  <a:cxn ang="0">
                    <a:pos x="41" y="49"/>
                  </a:cxn>
                  <a:cxn ang="0">
                    <a:pos x="21" y="47"/>
                  </a:cxn>
                  <a:cxn ang="0">
                    <a:pos x="7" y="46"/>
                  </a:cxn>
                  <a:cxn ang="0">
                    <a:pos x="0" y="57"/>
                  </a:cxn>
                  <a:cxn ang="0">
                    <a:pos x="3" y="74"/>
                  </a:cxn>
                  <a:cxn ang="0">
                    <a:pos x="17" y="89"/>
                  </a:cxn>
                  <a:cxn ang="0">
                    <a:pos x="46" y="97"/>
                  </a:cxn>
                  <a:cxn ang="0">
                    <a:pos x="74" y="96"/>
                  </a:cxn>
                  <a:cxn ang="0">
                    <a:pos x="95" y="90"/>
                  </a:cxn>
                  <a:cxn ang="0">
                    <a:pos x="108" y="83"/>
                  </a:cxn>
                  <a:cxn ang="0">
                    <a:pos x="119" y="82"/>
                  </a:cxn>
                  <a:cxn ang="0">
                    <a:pos x="140" y="87"/>
                  </a:cxn>
                  <a:cxn ang="0">
                    <a:pos x="167" y="94"/>
                  </a:cxn>
                  <a:cxn ang="0">
                    <a:pos x="190" y="96"/>
                  </a:cxn>
                  <a:cxn ang="0">
                    <a:pos x="205" y="94"/>
                  </a:cxn>
                  <a:cxn ang="0">
                    <a:pos x="219" y="95"/>
                  </a:cxn>
                  <a:cxn ang="0">
                    <a:pos x="234" y="100"/>
                  </a:cxn>
                  <a:cxn ang="0">
                    <a:pos x="249" y="107"/>
                  </a:cxn>
                  <a:cxn ang="0">
                    <a:pos x="256" y="112"/>
                  </a:cxn>
                  <a:cxn ang="0">
                    <a:pos x="258" y="113"/>
                  </a:cxn>
                  <a:cxn ang="0">
                    <a:pos x="260" y="114"/>
                  </a:cxn>
                  <a:cxn ang="0">
                    <a:pos x="264" y="117"/>
                  </a:cxn>
                  <a:cxn ang="0">
                    <a:pos x="272" y="123"/>
                  </a:cxn>
                  <a:cxn ang="0">
                    <a:pos x="286" y="140"/>
                  </a:cxn>
                  <a:cxn ang="0">
                    <a:pos x="294" y="153"/>
                  </a:cxn>
                  <a:cxn ang="0">
                    <a:pos x="296" y="160"/>
                  </a:cxn>
                  <a:cxn ang="0">
                    <a:pos x="301" y="176"/>
                  </a:cxn>
                  <a:cxn ang="0">
                    <a:pos x="313" y="198"/>
                  </a:cxn>
                  <a:cxn ang="0">
                    <a:pos x="328" y="209"/>
                  </a:cxn>
                  <a:cxn ang="0">
                    <a:pos x="342" y="208"/>
                  </a:cxn>
                  <a:cxn ang="0">
                    <a:pos x="351" y="202"/>
                  </a:cxn>
                  <a:cxn ang="0">
                    <a:pos x="355" y="191"/>
                  </a:cxn>
                  <a:cxn ang="0">
                    <a:pos x="347" y="174"/>
                  </a:cxn>
                  <a:cxn ang="0">
                    <a:pos x="339" y="150"/>
                  </a:cxn>
                  <a:cxn ang="0">
                    <a:pos x="331" y="126"/>
                  </a:cxn>
                  <a:cxn ang="0">
                    <a:pos x="314" y="99"/>
                  </a:cxn>
                  <a:cxn ang="0">
                    <a:pos x="301" y="84"/>
                  </a:cxn>
                  <a:cxn ang="0">
                    <a:pos x="289" y="71"/>
                  </a:cxn>
                  <a:cxn ang="0">
                    <a:pos x="278" y="56"/>
                  </a:cxn>
                  <a:cxn ang="0">
                    <a:pos x="266" y="41"/>
                  </a:cxn>
                  <a:cxn ang="0">
                    <a:pos x="255" y="27"/>
                  </a:cxn>
                  <a:cxn ang="0">
                    <a:pos x="233" y="13"/>
                  </a:cxn>
                  <a:cxn ang="0">
                    <a:pos x="202" y="3"/>
                  </a:cxn>
                  <a:cxn ang="0">
                    <a:pos x="167" y="0"/>
                  </a:cxn>
                </a:cxnLst>
                <a:rect l="0" t="0" r="r" b="b"/>
                <a:pathLst>
                  <a:path w="355" h="210">
                    <a:moveTo>
                      <a:pt x="150" y="5"/>
                    </a:moveTo>
                    <a:lnTo>
                      <a:pt x="142" y="8"/>
                    </a:lnTo>
                    <a:lnTo>
                      <a:pt x="133" y="11"/>
                    </a:lnTo>
                    <a:lnTo>
                      <a:pt x="125" y="14"/>
                    </a:lnTo>
                    <a:lnTo>
                      <a:pt x="116" y="18"/>
                    </a:lnTo>
                    <a:lnTo>
                      <a:pt x="110" y="22"/>
                    </a:lnTo>
                    <a:lnTo>
                      <a:pt x="102" y="26"/>
                    </a:lnTo>
                    <a:lnTo>
                      <a:pt x="95" y="30"/>
                    </a:lnTo>
                    <a:lnTo>
                      <a:pt x="89" y="36"/>
                    </a:lnTo>
                    <a:lnTo>
                      <a:pt x="81" y="41"/>
                    </a:lnTo>
                    <a:lnTo>
                      <a:pt x="72" y="44"/>
                    </a:lnTo>
                    <a:lnTo>
                      <a:pt x="61" y="47"/>
                    </a:lnTo>
                    <a:lnTo>
                      <a:pt x="51" y="49"/>
                    </a:lnTo>
                    <a:lnTo>
                      <a:pt x="41" y="49"/>
                    </a:lnTo>
                    <a:lnTo>
                      <a:pt x="30" y="49"/>
                    </a:lnTo>
                    <a:lnTo>
                      <a:pt x="21" y="47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3" y="51"/>
                    </a:lnTo>
                    <a:lnTo>
                      <a:pt x="0" y="57"/>
                    </a:lnTo>
                    <a:lnTo>
                      <a:pt x="0" y="65"/>
                    </a:lnTo>
                    <a:lnTo>
                      <a:pt x="3" y="74"/>
                    </a:lnTo>
                    <a:lnTo>
                      <a:pt x="8" y="82"/>
                    </a:lnTo>
                    <a:lnTo>
                      <a:pt x="17" y="89"/>
                    </a:lnTo>
                    <a:lnTo>
                      <a:pt x="31" y="95"/>
                    </a:lnTo>
                    <a:lnTo>
                      <a:pt x="46" y="97"/>
                    </a:lnTo>
                    <a:lnTo>
                      <a:pt x="61" y="97"/>
                    </a:lnTo>
                    <a:lnTo>
                      <a:pt x="74" y="96"/>
                    </a:lnTo>
                    <a:lnTo>
                      <a:pt x="85" y="94"/>
                    </a:lnTo>
                    <a:lnTo>
                      <a:pt x="95" y="90"/>
                    </a:lnTo>
                    <a:lnTo>
                      <a:pt x="103" y="87"/>
                    </a:lnTo>
                    <a:lnTo>
                      <a:pt x="108" y="83"/>
                    </a:lnTo>
                    <a:lnTo>
                      <a:pt x="113" y="82"/>
                    </a:lnTo>
                    <a:lnTo>
                      <a:pt x="119" y="82"/>
                    </a:lnTo>
                    <a:lnTo>
                      <a:pt x="128" y="84"/>
                    </a:lnTo>
                    <a:lnTo>
                      <a:pt x="140" y="87"/>
                    </a:lnTo>
                    <a:lnTo>
                      <a:pt x="153" y="90"/>
                    </a:lnTo>
                    <a:lnTo>
                      <a:pt x="167" y="94"/>
                    </a:lnTo>
                    <a:lnTo>
                      <a:pt x="180" y="96"/>
                    </a:lnTo>
                    <a:lnTo>
                      <a:pt x="190" y="96"/>
                    </a:lnTo>
                    <a:lnTo>
                      <a:pt x="198" y="95"/>
                    </a:lnTo>
                    <a:lnTo>
                      <a:pt x="205" y="94"/>
                    </a:lnTo>
                    <a:lnTo>
                      <a:pt x="212" y="94"/>
                    </a:lnTo>
                    <a:lnTo>
                      <a:pt x="219" y="95"/>
                    </a:lnTo>
                    <a:lnTo>
                      <a:pt x="226" y="97"/>
                    </a:lnTo>
                    <a:lnTo>
                      <a:pt x="234" y="100"/>
                    </a:lnTo>
                    <a:lnTo>
                      <a:pt x="242" y="104"/>
                    </a:lnTo>
                    <a:lnTo>
                      <a:pt x="249" y="107"/>
                    </a:lnTo>
                    <a:lnTo>
                      <a:pt x="255" y="111"/>
                    </a:lnTo>
                    <a:lnTo>
                      <a:pt x="256" y="112"/>
                    </a:lnTo>
                    <a:lnTo>
                      <a:pt x="257" y="112"/>
                    </a:lnTo>
                    <a:lnTo>
                      <a:pt x="258" y="113"/>
                    </a:lnTo>
                    <a:lnTo>
                      <a:pt x="259" y="113"/>
                    </a:lnTo>
                    <a:lnTo>
                      <a:pt x="260" y="114"/>
                    </a:lnTo>
                    <a:lnTo>
                      <a:pt x="263" y="115"/>
                    </a:lnTo>
                    <a:lnTo>
                      <a:pt x="264" y="117"/>
                    </a:lnTo>
                    <a:lnTo>
                      <a:pt x="265" y="118"/>
                    </a:lnTo>
                    <a:lnTo>
                      <a:pt x="272" y="123"/>
                    </a:lnTo>
                    <a:lnTo>
                      <a:pt x="279" y="132"/>
                    </a:lnTo>
                    <a:lnTo>
                      <a:pt x="286" y="140"/>
                    </a:lnTo>
                    <a:lnTo>
                      <a:pt x="291" y="149"/>
                    </a:lnTo>
                    <a:lnTo>
                      <a:pt x="294" y="153"/>
                    </a:lnTo>
                    <a:lnTo>
                      <a:pt x="295" y="157"/>
                    </a:lnTo>
                    <a:lnTo>
                      <a:pt x="296" y="160"/>
                    </a:lnTo>
                    <a:lnTo>
                      <a:pt x="297" y="164"/>
                    </a:lnTo>
                    <a:lnTo>
                      <a:pt x="301" y="176"/>
                    </a:lnTo>
                    <a:lnTo>
                      <a:pt x="306" y="188"/>
                    </a:lnTo>
                    <a:lnTo>
                      <a:pt x="313" y="198"/>
                    </a:lnTo>
                    <a:lnTo>
                      <a:pt x="323" y="206"/>
                    </a:lnTo>
                    <a:lnTo>
                      <a:pt x="328" y="209"/>
                    </a:lnTo>
                    <a:lnTo>
                      <a:pt x="335" y="210"/>
                    </a:lnTo>
                    <a:lnTo>
                      <a:pt x="342" y="208"/>
                    </a:lnTo>
                    <a:lnTo>
                      <a:pt x="347" y="205"/>
                    </a:lnTo>
                    <a:lnTo>
                      <a:pt x="351" y="202"/>
                    </a:lnTo>
                    <a:lnTo>
                      <a:pt x="355" y="197"/>
                    </a:lnTo>
                    <a:lnTo>
                      <a:pt x="355" y="191"/>
                    </a:lnTo>
                    <a:lnTo>
                      <a:pt x="354" y="187"/>
                    </a:lnTo>
                    <a:lnTo>
                      <a:pt x="347" y="174"/>
                    </a:lnTo>
                    <a:lnTo>
                      <a:pt x="342" y="163"/>
                    </a:lnTo>
                    <a:lnTo>
                      <a:pt x="339" y="150"/>
                    </a:lnTo>
                    <a:lnTo>
                      <a:pt x="335" y="136"/>
                    </a:lnTo>
                    <a:lnTo>
                      <a:pt x="331" y="126"/>
                    </a:lnTo>
                    <a:lnTo>
                      <a:pt x="324" y="113"/>
                    </a:lnTo>
                    <a:lnTo>
                      <a:pt x="314" y="99"/>
                    </a:lnTo>
                    <a:lnTo>
                      <a:pt x="305" y="89"/>
                    </a:lnTo>
                    <a:lnTo>
                      <a:pt x="301" y="84"/>
                    </a:lnTo>
                    <a:lnTo>
                      <a:pt x="295" y="77"/>
                    </a:lnTo>
                    <a:lnTo>
                      <a:pt x="289" y="71"/>
                    </a:lnTo>
                    <a:lnTo>
                      <a:pt x="283" y="64"/>
                    </a:lnTo>
                    <a:lnTo>
                      <a:pt x="278" y="56"/>
                    </a:lnTo>
                    <a:lnTo>
                      <a:pt x="272" y="47"/>
                    </a:lnTo>
                    <a:lnTo>
                      <a:pt x="266" y="41"/>
                    </a:lnTo>
                    <a:lnTo>
                      <a:pt x="262" y="34"/>
                    </a:lnTo>
                    <a:lnTo>
                      <a:pt x="255" y="27"/>
                    </a:lnTo>
                    <a:lnTo>
                      <a:pt x="245" y="20"/>
                    </a:lnTo>
                    <a:lnTo>
                      <a:pt x="233" y="13"/>
                    </a:lnTo>
                    <a:lnTo>
                      <a:pt x="218" y="7"/>
                    </a:lnTo>
                    <a:lnTo>
                      <a:pt x="202" y="3"/>
                    </a:lnTo>
                    <a:lnTo>
                      <a:pt x="184" y="0"/>
                    </a:lnTo>
                    <a:lnTo>
                      <a:pt x="167" y="0"/>
                    </a:lnTo>
                    <a:lnTo>
                      <a:pt x="150" y="5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96" name="Freeform 500">
                <a:extLst>
                  <a:ext uri="{FF2B5EF4-FFF2-40B4-BE49-F238E27FC236}">
                    <a16:creationId xmlns:a16="http://schemas.microsoft.com/office/drawing/2014/main" id="{1EEA935D-345E-4923-BD8C-33707E44B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032"/>
                <a:ext cx="148" cy="283"/>
              </a:xfrm>
              <a:custGeom>
                <a:avLst/>
                <a:gdLst/>
                <a:ahLst/>
                <a:cxnLst>
                  <a:cxn ang="0">
                    <a:pos x="128" y="25"/>
                  </a:cxn>
                  <a:cxn ang="0">
                    <a:pos x="125" y="0"/>
                  </a:cxn>
                  <a:cxn ang="0">
                    <a:pos x="106" y="10"/>
                  </a:cxn>
                  <a:cxn ang="0">
                    <a:pos x="90" y="27"/>
                  </a:cxn>
                  <a:cxn ang="0">
                    <a:pos x="76" y="47"/>
                  </a:cxn>
                  <a:cxn ang="0">
                    <a:pos x="68" y="70"/>
                  </a:cxn>
                  <a:cxn ang="0">
                    <a:pos x="67" y="105"/>
                  </a:cxn>
                  <a:cxn ang="0">
                    <a:pos x="64" y="135"/>
                  </a:cxn>
                  <a:cxn ang="0">
                    <a:pos x="54" y="159"/>
                  </a:cxn>
                  <a:cxn ang="0">
                    <a:pos x="43" y="183"/>
                  </a:cxn>
                  <a:cxn ang="0">
                    <a:pos x="58" y="192"/>
                  </a:cxn>
                  <a:cxn ang="0">
                    <a:pos x="69" y="196"/>
                  </a:cxn>
                  <a:cxn ang="0">
                    <a:pos x="78" y="200"/>
                  </a:cxn>
                  <a:cxn ang="0">
                    <a:pos x="87" y="206"/>
                  </a:cxn>
                  <a:cxn ang="0">
                    <a:pos x="99" y="213"/>
                  </a:cxn>
                  <a:cxn ang="0">
                    <a:pos x="114" y="223"/>
                  </a:cxn>
                  <a:cxn ang="0">
                    <a:pos x="128" y="242"/>
                  </a:cxn>
                  <a:cxn ang="0">
                    <a:pos x="140" y="275"/>
                  </a:cxn>
                  <a:cxn ang="0">
                    <a:pos x="147" y="354"/>
                  </a:cxn>
                  <a:cxn ang="0">
                    <a:pos x="142" y="448"/>
                  </a:cxn>
                  <a:cxn ang="0">
                    <a:pos x="136" y="484"/>
                  </a:cxn>
                  <a:cxn ang="0">
                    <a:pos x="130" y="498"/>
                  </a:cxn>
                  <a:cxn ang="0">
                    <a:pos x="121" y="507"/>
                  </a:cxn>
                  <a:cxn ang="0">
                    <a:pos x="107" y="511"/>
                  </a:cxn>
                  <a:cxn ang="0">
                    <a:pos x="87" y="508"/>
                  </a:cxn>
                  <a:cxn ang="0">
                    <a:pos x="63" y="489"/>
                  </a:cxn>
                  <a:cxn ang="0">
                    <a:pos x="49" y="462"/>
                  </a:cxn>
                  <a:cxn ang="0">
                    <a:pos x="59" y="432"/>
                  </a:cxn>
                  <a:cxn ang="0">
                    <a:pos x="72" y="412"/>
                  </a:cxn>
                  <a:cxn ang="0">
                    <a:pos x="59" y="405"/>
                  </a:cxn>
                  <a:cxn ang="0">
                    <a:pos x="43" y="410"/>
                  </a:cxn>
                  <a:cxn ang="0">
                    <a:pos x="24" y="431"/>
                  </a:cxn>
                  <a:cxn ang="0">
                    <a:pos x="7" y="466"/>
                  </a:cxn>
                  <a:cxn ang="0">
                    <a:pos x="0" y="507"/>
                  </a:cxn>
                  <a:cxn ang="0">
                    <a:pos x="9" y="541"/>
                  </a:cxn>
                  <a:cxn ang="0">
                    <a:pos x="36" y="564"/>
                  </a:cxn>
                  <a:cxn ang="0">
                    <a:pos x="77" y="568"/>
                  </a:cxn>
                  <a:cxn ang="0">
                    <a:pos x="110" y="567"/>
                  </a:cxn>
                  <a:cxn ang="0">
                    <a:pos x="137" y="565"/>
                  </a:cxn>
                  <a:cxn ang="0">
                    <a:pos x="167" y="564"/>
                  </a:cxn>
                  <a:cxn ang="0">
                    <a:pos x="207" y="565"/>
                  </a:cxn>
                  <a:cxn ang="0">
                    <a:pos x="250" y="549"/>
                  </a:cxn>
                  <a:cxn ang="0">
                    <a:pos x="283" y="515"/>
                  </a:cxn>
                  <a:cxn ang="0">
                    <a:pos x="293" y="460"/>
                  </a:cxn>
                  <a:cxn ang="0">
                    <a:pos x="268" y="344"/>
                  </a:cxn>
                  <a:cxn ang="0">
                    <a:pos x="260" y="197"/>
                  </a:cxn>
                  <a:cxn ang="0">
                    <a:pos x="270" y="124"/>
                  </a:cxn>
                  <a:cxn ang="0">
                    <a:pos x="269" y="92"/>
                  </a:cxn>
                  <a:cxn ang="0">
                    <a:pos x="258" y="71"/>
                  </a:cxn>
                  <a:cxn ang="0">
                    <a:pos x="237" y="60"/>
                  </a:cxn>
                  <a:cxn ang="0">
                    <a:pos x="212" y="59"/>
                  </a:cxn>
                  <a:cxn ang="0">
                    <a:pos x="181" y="66"/>
                  </a:cxn>
                  <a:cxn ang="0">
                    <a:pos x="150" y="70"/>
                  </a:cxn>
                  <a:cxn ang="0">
                    <a:pos x="130" y="59"/>
                  </a:cxn>
                </a:cxnLst>
                <a:rect l="0" t="0" r="r" b="b"/>
                <a:pathLst>
                  <a:path w="293" h="568">
                    <a:moveTo>
                      <a:pt x="127" y="45"/>
                    </a:moveTo>
                    <a:lnTo>
                      <a:pt x="128" y="25"/>
                    </a:lnTo>
                    <a:lnTo>
                      <a:pt x="128" y="9"/>
                    </a:lnTo>
                    <a:lnTo>
                      <a:pt x="125" y="0"/>
                    </a:lnTo>
                    <a:lnTo>
                      <a:pt x="114" y="3"/>
                    </a:lnTo>
                    <a:lnTo>
                      <a:pt x="106" y="10"/>
                    </a:lnTo>
                    <a:lnTo>
                      <a:pt x="98" y="17"/>
                    </a:lnTo>
                    <a:lnTo>
                      <a:pt x="90" y="27"/>
                    </a:lnTo>
                    <a:lnTo>
                      <a:pt x="83" y="36"/>
                    </a:lnTo>
                    <a:lnTo>
                      <a:pt x="76" y="47"/>
                    </a:lnTo>
                    <a:lnTo>
                      <a:pt x="71" y="59"/>
                    </a:lnTo>
                    <a:lnTo>
                      <a:pt x="68" y="70"/>
                    </a:lnTo>
                    <a:lnTo>
                      <a:pt x="67" y="83"/>
                    </a:lnTo>
                    <a:lnTo>
                      <a:pt x="67" y="105"/>
                    </a:lnTo>
                    <a:lnTo>
                      <a:pt x="66" y="121"/>
                    </a:lnTo>
                    <a:lnTo>
                      <a:pt x="64" y="135"/>
                    </a:lnTo>
                    <a:lnTo>
                      <a:pt x="61" y="146"/>
                    </a:lnTo>
                    <a:lnTo>
                      <a:pt x="54" y="159"/>
                    </a:lnTo>
                    <a:lnTo>
                      <a:pt x="46" y="172"/>
                    </a:lnTo>
                    <a:lnTo>
                      <a:pt x="43" y="183"/>
                    </a:lnTo>
                    <a:lnTo>
                      <a:pt x="51" y="190"/>
                    </a:lnTo>
                    <a:lnTo>
                      <a:pt x="58" y="192"/>
                    </a:lnTo>
                    <a:lnTo>
                      <a:pt x="63" y="195"/>
                    </a:lnTo>
                    <a:lnTo>
                      <a:pt x="69" y="196"/>
                    </a:lnTo>
                    <a:lnTo>
                      <a:pt x="74" y="198"/>
                    </a:lnTo>
                    <a:lnTo>
                      <a:pt x="78" y="200"/>
                    </a:lnTo>
                    <a:lnTo>
                      <a:pt x="83" y="203"/>
                    </a:lnTo>
                    <a:lnTo>
                      <a:pt x="87" y="206"/>
                    </a:lnTo>
                    <a:lnTo>
                      <a:pt x="93" y="210"/>
                    </a:lnTo>
                    <a:lnTo>
                      <a:pt x="99" y="213"/>
                    </a:lnTo>
                    <a:lnTo>
                      <a:pt x="106" y="218"/>
                    </a:lnTo>
                    <a:lnTo>
                      <a:pt x="114" y="223"/>
                    </a:lnTo>
                    <a:lnTo>
                      <a:pt x="121" y="232"/>
                    </a:lnTo>
                    <a:lnTo>
                      <a:pt x="128" y="242"/>
                    </a:lnTo>
                    <a:lnTo>
                      <a:pt x="135" y="257"/>
                    </a:lnTo>
                    <a:lnTo>
                      <a:pt x="140" y="275"/>
                    </a:lnTo>
                    <a:lnTo>
                      <a:pt x="144" y="299"/>
                    </a:lnTo>
                    <a:lnTo>
                      <a:pt x="147" y="354"/>
                    </a:lnTo>
                    <a:lnTo>
                      <a:pt x="145" y="405"/>
                    </a:lnTo>
                    <a:lnTo>
                      <a:pt x="142" y="448"/>
                    </a:lnTo>
                    <a:lnTo>
                      <a:pt x="137" y="476"/>
                    </a:lnTo>
                    <a:lnTo>
                      <a:pt x="136" y="484"/>
                    </a:lnTo>
                    <a:lnTo>
                      <a:pt x="133" y="492"/>
                    </a:lnTo>
                    <a:lnTo>
                      <a:pt x="130" y="498"/>
                    </a:lnTo>
                    <a:lnTo>
                      <a:pt x="125" y="503"/>
                    </a:lnTo>
                    <a:lnTo>
                      <a:pt x="121" y="507"/>
                    </a:lnTo>
                    <a:lnTo>
                      <a:pt x="114" y="510"/>
                    </a:lnTo>
                    <a:lnTo>
                      <a:pt x="107" y="511"/>
                    </a:lnTo>
                    <a:lnTo>
                      <a:pt x="98" y="511"/>
                    </a:lnTo>
                    <a:lnTo>
                      <a:pt x="87" y="508"/>
                    </a:lnTo>
                    <a:lnTo>
                      <a:pt x="75" y="500"/>
                    </a:lnTo>
                    <a:lnTo>
                      <a:pt x="63" y="489"/>
                    </a:lnTo>
                    <a:lnTo>
                      <a:pt x="54" y="476"/>
                    </a:lnTo>
                    <a:lnTo>
                      <a:pt x="49" y="462"/>
                    </a:lnTo>
                    <a:lnTo>
                      <a:pt x="51" y="447"/>
                    </a:lnTo>
                    <a:lnTo>
                      <a:pt x="59" y="432"/>
                    </a:lnTo>
                    <a:lnTo>
                      <a:pt x="78" y="419"/>
                    </a:lnTo>
                    <a:lnTo>
                      <a:pt x="72" y="412"/>
                    </a:lnTo>
                    <a:lnTo>
                      <a:pt x="66" y="408"/>
                    </a:lnTo>
                    <a:lnTo>
                      <a:pt x="59" y="405"/>
                    </a:lnTo>
                    <a:lnTo>
                      <a:pt x="51" y="407"/>
                    </a:lnTo>
                    <a:lnTo>
                      <a:pt x="43" y="410"/>
                    </a:lnTo>
                    <a:lnTo>
                      <a:pt x="33" y="418"/>
                    </a:lnTo>
                    <a:lnTo>
                      <a:pt x="24" y="431"/>
                    </a:lnTo>
                    <a:lnTo>
                      <a:pt x="15" y="447"/>
                    </a:lnTo>
                    <a:lnTo>
                      <a:pt x="7" y="466"/>
                    </a:lnTo>
                    <a:lnTo>
                      <a:pt x="2" y="486"/>
                    </a:lnTo>
                    <a:lnTo>
                      <a:pt x="0" y="507"/>
                    </a:lnTo>
                    <a:lnTo>
                      <a:pt x="3" y="525"/>
                    </a:lnTo>
                    <a:lnTo>
                      <a:pt x="9" y="541"/>
                    </a:lnTo>
                    <a:lnTo>
                      <a:pt x="21" y="555"/>
                    </a:lnTo>
                    <a:lnTo>
                      <a:pt x="36" y="564"/>
                    </a:lnTo>
                    <a:lnTo>
                      <a:pt x="56" y="568"/>
                    </a:lnTo>
                    <a:lnTo>
                      <a:pt x="77" y="568"/>
                    </a:lnTo>
                    <a:lnTo>
                      <a:pt x="95" y="568"/>
                    </a:lnTo>
                    <a:lnTo>
                      <a:pt x="110" y="567"/>
                    </a:lnTo>
                    <a:lnTo>
                      <a:pt x="124" y="567"/>
                    </a:lnTo>
                    <a:lnTo>
                      <a:pt x="137" y="565"/>
                    </a:lnTo>
                    <a:lnTo>
                      <a:pt x="151" y="564"/>
                    </a:lnTo>
                    <a:lnTo>
                      <a:pt x="167" y="564"/>
                    </a:lnTo>
                    <a:lnTo>
                      <a:pt x="185" y="565"/>
                    </a:lnTo>
                    <a:lnTo>
                      <a:pt x="207" y="565"/>
                    </a:lnTo>
                    <a:lnTo>
                      <a:pt x="229" y="560"/>
                    </a:lnTo>
                    <a:lnTo>
                      <a:pt x="250" y="549"/>
                    </a:lnTo>
                    <a:lnTo>
                      <a:pt x="268" y="534"/>
                    </a:lnTo>
                    <a:lnTo>
                      <a:pt x="283" y="515"/>
                    </a:lnTo>
                    <a:lnTo>
                      <a:pt x="291" y="489"/>
                    </a:lnTo>
                    <a:lnTo>
                      <a:pt x="293" y="460"/>
                    </a:lnTo>
                    <a:lnTo>
                      <a:pt x="287" y="424"/>
                    </a:lnTo>
                    <a:lnTo>
                      <a:pt x="268" y="344"/>
                    </a:lnTo>
                    <a:lnTo>
                      <a:pt x="260" y="266"/>
                    </a:lnTo>
                    <a:lnTo>
                      <a:pt x="260" y="197"/>
                    </a:lnTo>
                    <a:lnTo>
                      <a:pt x="267" y="144"/>
                    </a:lnTo>
                    <a:lnTo>
                      <a:pt x="270" y="124"/>
                    </a:lnTo>
                    <a:lnTo>
                      <a:pt x="272" y="107"/>
                    </a:lnTo>
                    <a:lnTo>
                      <a:pt x="269" y="92"/>
                    </a:lnTo>
                    <a:lnTo>
                      <a:pt x="265" y="81"/>
                    </a:lnTo>
                    <a:lnTo>
                      <a:pt x="258" y="71"/>
                    </a:lnTo>
                    <a:lnTo>
                      <a:pt x="249" y="65"/>
                    </a:lnTo>
                    <a:lnTo>
                      <a:pt x="237" y="60"/>
                    </a:lnTo>
                    <a:lnTo>
                      <a:pt x="226" y="58"/>
                    </a:lnTo>
                    <a:lnTo>
                      <a:pt x="212" y="59"/>
                    </a:lnTo>
                    <a:lnTo>
                      <a:pt x="197" y="62"/>
                    </a:lnTo>
                    <a:lnTo>
                      <a:pt x="181" y="66"/>
                    </a:lnTo>
                    <a:lnTo>
                      <a:pt x="165" y="69"/>
                    </a:lnTo>
                    <a:lnTo>
                      <a:pt x="150" y="70"/>
                    </a:lnTo>
                    <a:lnTo>
                      <a:pt x="138" y="67"/>
                    </a:lnTo>
                    <a:lnTo>
                      <a:pt x="130" y="59"/>
                    </a:lnTo>
                    <a:lnTo>
                      <a:pt x="127" y="45"/>
                    </a:lnTo>
                    <a:close/>
                  </a:path>
                </a:pathLst>
              </a:custGeom>
              <a:solidFill>
                <a:srgbClr val="00E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97" name="Freeform 501">
                <a:extLst>
                  <a:ext uri="{FF2B5EF4-FFF2-40B4-BE49-F238E27FC236}">
                    <a16:creationId xmlns:a16="http://schemas.microsoft.com/office/drawing/2014/main" id="{0B3FAF5F-B208-44E0-A700-8172C6C28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3" y="4041"/>
                <a:ext cx="215" cy="276"/>
              </a:xfrm>
              <a:custGeom>
                <a:avLst/>
                <a:gdLst/>
                <a:ahLst/>
                <a:cxnLst>
                  <a:cxn ang="0">
                    <a:pos x="163" y="131"/>
                  </a:cxn>
                  <a:cxn ang="0">
                    <a:pos x="152" y="147"/>
                  </a:cxn>
                  <a:cxn ang="0">
                    <a:pos x="164" y="162"/>
                  </a:cxn>
                  <a:cxn ang="0">
                    <a:pos x="191" y="184"/>
                  </a:cxn>
                  <a:cxn ang="0">
                    <a:pos x="202" y="216"/>
                  </a:cxn>
                  <a:cxn ang="0">
                    <a:pos x="203" y="246"/>
                  </a:cxn>
                  <a:cxn ang="0">
                    <a:pos x="191" y="323"/>
                  </a:cxn>
                  <a:cxn ang="0">
                    <a:pos x="172" y="401"/>
                  </a:cxn>
                  <a:cxn ang="0">
                    <a:pos x="154" y="437"/>
                  </a:cxn>
                  <a:cxn ang="0">
                    <a:pos x="122" y="480"/>
                  </a:cxn>
                  <a:cxn ang="0">
                    <a:pos x="77" y="491"/>
                  </a:cxn>
                  <a:cxn ang="0">
                    <a:pos x="51" y="454"/>
                  </a:cxn>
                  <a:cxn ang="0">
                    <a:pos x="70" y="417"/>
                  </a:cxn>
                  <a:cxn ang="0">
                    <a:pos x="100" y="405"/>
                  </a:cxn>
                  <a:cxn ang="0">
                    <a:pos x="72" y="387"/>
                  </a:cxn>
                  <a:cxn ang="0">
                    <a:pos x="35" y="395"/>
                  </a:cxn>
                  <a:cxn ang="0">
                    <a:pos x="10" y="433"/>
                  </a:cxn>
                  <a:cxn ang="0">
                    <a:pos x="1" y="501"/>
                  </a:cxn>
                  <a:cxn ang="0">
                    <a:pos x="49" y="546"/>
                  </a:cxn>
                  <a:cxn ang="0">
                    <a:pos x="123" y="552"/>
                  </a:cxn>
                  <a:cxn ang="0">
                    <a:pos x="169" y="549"/>
                  </a:cxn>
                  <a:cxn ang="0">
                    <a:pos x="199" y="546"/>
                  </a:cxn>
                  <a:cxn ang="0">
                    <a:pos x="249" y="541"/>
                  </a:cxn>
                  <a:cxn ang="0">
                    <a:pos x="289" y="507"/>
                  </a:cxn>
                  <a:cxn ang="0">
                    <a:pos x="292" y="436"/>
                  </a:cxn>
                  <a:cxn ang="0">
                    <a:pos x="308" y="371"/>
                  </a:cxn>
                  <a:cxn ang="0">
                    <a:pos x="345" y="319"/>
                  </a:cxn>
                  <a:cxn ang="0">
                    <a:pos x="389" y="287"/>
                  </a:cxn>
                  <a:cxn ang="0">
                    <a:pos x="419" y="265"/>
                  </a:cxn>
                  <a:cxn ang="0">
                    <a:pos x="429" y="240"/>
                  </a:cxn>
                  <a:cxn ang="0">
                    <a:pos x="424" y="201"/>
                  </a:cxn>
                  <a:cxn ang="0">
                    <a:pos x="397" y="164"/>
                  </a:cxn>
                  <a:cxn ang="0">
                    <a:pos x="351" y="142"/>
                  </a:cxn>
                  <a:cxn ang="0">
                    <a:pos x="321" y="108"/>
                  </a:cxn>
                  <a:cxn ang="0">
                    <a:pos x="322" y="63"/>
                  </a:cxn>
                  <a:cxn ang="0">
                    <a:pos x="342" y="22"/>
                  </a:cxn>
                  <a:cxn ang="0">
                    <a:pos x="340" y="2"/>
                  </a:cxn>
                  <a:cxn ang="0">
                    <a:pos x="299" y="7"/>
                  </a:cxn>
                  <a:cxn ang="0">
                    <a:pos x="259" y="35"/>
                  </a:cxn>
                  <a:cxn ang="0">
                    <a:pos x="232" y="67"/>
                  </a:cxn>
                  <a:cxn ang="0">
                    <a:pos x="214" y="95"/>
                  </a:cxn>
                  <a:cxn ang="0">
                    <a:pos x="194" y="113"/>
                  </a:cxn>
                  <a:cxn ang="0">
                    <a:pos x="173" y="124"/>
                  </a:cxn>
                </a:cxnLst>
                <a:rect l="0" t="0" r="r" b="b"/>
                <a:pathLst>
                  <a:path w="429" h="552">
                    <a:moveTo>
                      <a:pt x="173" y="124"/>
                    </a:moveTo>
                    <a:lnTo>
                      <a:pt x="168" y="126"/>
                    </a:lnTo>
                    <a:lnTo>
                      <a:pt x="163" y="131"/>
                    </a:lnTo>
                    <a:lnTo>
                      <a:pt x="157" y="135"/>
                    </a:lnTo>
                    <a:lnTo>
                      <a:pt x="154" y="141"/>
                    </a:lnTo>
                    <a:lnTo>
                      <a:pt x="152" y="147"/>
                    </a:lnTo>
                    <a:lnTo>
                      <a:pt x="152" y="152"/>
                    </a:lnTo>
                    <a:lnTo>
                      <a:pt x="156" y="157"/>
                    </a:lnTo>
                    <a:lnTo>
                      <a:pt x="164" y="162"/>
                    </a:lnTo>
                    <a:lnTo>
                      <a:pt x="175" y="167"/>
                    </a:lnTo>
                    <a:lnTo>
                      <a:pt x="183" y="174"/>
                    </a:lnTo>
                    <a:lnTo>
                      <a:pt x="191" y="184"/>
                    </a:lnTo>
                    <a:lnTo>
                      <a:pt x="195" y="194"/>
                    </a:lnTo>
                    <a:lnTo>
                      <a:pt x="200" y="205"/>
                    </a:lnTo>
                    <a:lnTo>
                      <a:pt x="202" y="216"/>
                    </a:lnTo>
                    <a:lnTo>
                      <a:pt x="205" y="225"/>
                    </a:lnTo>
                    <a:lnTo>
                      <a:pt x="205" y="233"/>
                    </a:lnTo>
                    <a:lnTo>
                      <a:pt x="203" y="246"/>
                    </a:lnTo>
                    <a:lnTo>
                      <a:pt x="200" y="266"/>
                    </a:lnTo>
                    <a:lnTo>
                      <a:pt x="195" y="293"/>
                    </a:lnTo>
                    <a:lnTo>
                      <a:pt x="191" y="323"/>
                    </a:lnTo>
                    <a:lnTo>
                      <a:pt x="184" y="353"/>
                    </a:lnTo>
                    <a:lnTo>
                      <a:pt x="178" y="380"/>
                    </a:lnTo>
                    <a:lnTo>
                      <a:pt x="172" y="401"/>
                    </a:lnTo>
                    <a:lnTo>
                      <a:pt x="167" y="414"/>
                    </a:lnTo>
                    <a:lnTo>
                      <a:pt x="161" y="423"/>
                    </a:lnTo>
                    <a:lnTo>
                      <a:pt x="154" y="437"/>
                    </a:lnTo>
                    <a:lnTo>
                      <a:pt x="145" y="452"/>
                    </a:lnTo>
                    <a:lnTo>
                      <a:pt x="134" y="467"/>
                    </a:lnTo>
                    <a:lnTo>
                      <a:pt x="122" y="480"/>
                    </a:lnTo>
                    <a:lnTo>
                      <a:pt x="109" y="490"/>
                    </a:lnTo>
                    <a:lnTo>
                      <a:pt x="93" y="495"/>
                    </a:lnTo>
                    <a:lnTo>
                      <a:pt x="77" y="491"/>
                    </a:lnTo>
                    <a:lnTo>
                      <a:pt x="63" y="482"/>
                    </a:lnTo>
                    <a:lnTo>
                      <a:pt x="54" y="469"/>
                    </a:lnTo>
                    <a:lnTo>
                      <a:pt x="51" y="454"/>
                    </a:lnTo>
                    <a:lnTo>
                      <a:pt x="54" y="439"/>
                    </a:lnTo>
                    <a:lnTo>
                      <a:pt x="60" y="427"/>
                    </a:lnTo>
                    <a:lnTo>
                      <a:pt x="70" y="417"/>
                    </a:lnTo>
                    <a:lnTo>
                      <a:pt x="85" y="413"/>
                    </a:lnTo>
                    <a:lnTo>
                      <a:pt x="102" y="416"/>
                    </a:lnTo>
                    <a:lnTo>
                      <a:pt x="100" y="405"/>
                    </a:lnTo>
                    <a:lnTo>
                      <a:pt x="94" y="395"/>
                    </a:lnTo>
                    <a:lnTo>
                      <a:pt x="84" y="391"/>
                    </a:lnTo>
                    <a:lnTo>
                      <a:pt x="72" y="387"/>
                    </a:lnTo>
                    <a:lnTo>
                      <a:pt x="60" y="389"/>
                    </a:lnTo>
                    <a:lnTo>
                      <a:pt x="47" y="391"/>
                    </a:lnTo>
                    <a:lnTo>
                      <a:pt x="35" y="395"/>
                    </a:lnTo>
                    <a:lnTo>
                      <a:pt x="26" y="404"/>
                    </a:lnTo>
                    <a:lnTo>
                      <a:pt x="18" y="416"/>
                    </a:lnTo>
                    <a:lnTo>
                      <a:pt x="10" y="433"/>
                    </a:lnTo>
                    <a:lnTo>
                      <a:pt x="4" y="455"/>
                    </a:lnTo>
                    <a:lnTo>
                      <a:pt x="0" y="478"/>
                    </a:lnTo>
                    <a:lnTo>
                      <a:pt x="1" y="501"/>
                    </a:lnTo>
                    <a:lnTo>
                      <a:pt x="9" y="522"/>
                    </a:lnTo>
                    <a:lnTo>
                      <a:pt x="24" y="537"/>
                    </a:lnTo>
                    <a:lnTo>
                      <a:pt x="49" y="546"/>
                    </a:lnTo>
                    <a:lnTo>
                      <a:pt x="78" y="550"/>
                    </a:lnTo>
                    <a:lnTo>
                      <a:pt x="102" y="552"/>
                    </a:lnTo>
                    <a:lnTo>
                      <a:pt x="123" y="552"/>
                    </a:lnTo>
                    <a:lnTo>
                      <a:pt x="141" y="551"/>
                    </a:lnTo>
                    <a:lnTo>
                      <a:pt x="156" y="550"/>
                    </a:lnTo>
                    <a:lnTo>
                      <a:pt x="169" y="549"/>
                    </a:lnTo>
                    <a:lnTo>
                      <a:pt x="179" y="546"/>
                    </a:lnTo>
                    <a:lnTo>
                      <a:pt x="187" y="546"/>
                    </a:lnTo>
                    <a:lnTo>
                      <a:pt x="199" y="546"/>
                    </a:lnTo>
                    <a:lnTo>
                      <a:pt x="215" y="546"/>
                    </a:lnTo>
                    <a:lnTo>
                      <a:pt x="232" y="545"/>
                    </a:lnTo>
                    <a:lnTo>
                      <a:pt x="249" y="541"/>
                    </a:lnTo>
                    <a:lnTo>
                      <a:pt x="267" y="534"/>
                    </a:lnTo>
                    <a:lnTo>
                      <a:pt x="279" y="523"/>
                    </a:lnTo>
                    <a:lnTo>
                      <a:pt x="289" y="507"/>
                    </a:lnTo>
                    <a:lnTo>
                      <a:pt x="291" y="485"/>
                    </a:lnTo>
                    <a:lnTo>
                      <a:pt x="290" y="460"/>
                    </a:lnTo>
                    <a:lnTo>
                      <a:pt x="292" y="436"/>
                    </a:lnTo>
                    <a:lnTo>
                      <a:pt x="295" y="413"/>
                    </a:lnTo>
                    <a:lnTo>
                      <a:pt x="301" y="391"/>
                    </a:lnTo>
                    <a:lnTo>
                      <a:pt x="308" y="371"/>
                    </a:lnTo>
                    <a:lnTo>
                      <a:pt x="319" y="352"/>
                    </a:lnTo>
                    <a:lnTo>
                      <a:pt x="330" y="334"/>
                    </a:lnTo>
                    <a:lnTo>
                      <a:pt x="345" y="319"/>
                    </a:lnTo>
                    <a:lnTo>
                      <a:pt x="360" y="307"/>
                    </a:lnTo>
                    <a:lnTo>
                      <a:pt x="375" y="296"/>
                    </a:lnTo>
                    <a:lnTo>
                      <a:pt x="389" y="287"/>
                    </a:lnTo>
                    <a:lnTo>
                      <a:pt x="400" y="279"/>
                    </a:lnTo>
                    <a:lnTo>
                      <a:pt x="411" y="272"/>
                    </a:lnTo>
                    <a:lnTo>
                      <a:pt x="419" y="265"/>
                    </a:lnTo>
                    <a:lnTo>
                      <a:pt x="424" y="258"/>
                    </a:lnTo>
                    <a:lnTo>
                      <a:pt x="428" y="250"/>
                    </a:lnTo>
                    <a:lnTo>
                      <a:pt x="429" y="240"/>
                    </a:lnTo>
                    <a:lnTo>
                      <a:pt x="429" y="228"/>
                    </a:lnTo>
                    <a:lnTo>
                      <a:pt x="428" y="215"/>
                    </a:lnTo>
                    <a:lnTo>
                      <a:pt x="424" y="201"/>
                    </a:lnTo>
                    <a:lnTo>
                      <a:pt x="418" y="187"/>
                    </a:lnTo>
                    <a:lnTo>
                      <a:pt x="409" y="174"/>
                    </a:lnTo>
                    <a:lnTo>
                      <a:pt x="397" y="164"/>
                    </a:lnTo>
                    <a:lnTo>
                      <a:pt x="382" y="157"/>
                    </a:lnTo>
                    <a:lnTo>
                      <a:pt x="366" y="151"/>
                    </a:lnTo>
                    <a:lnTo>
                      <a:pt x="351" y="142"/>
                    </a:lnTo>
                    <a:lnTo>
                      <a:pt x="338" y="133"/>
                    </a:lnTo>
                    <a:lnTo>
                      <a:pt x="328" y="120"/>
                    </a:lnTo>
                    <a:lnTo>
                      <a:pt x="321" y="108"/>
                    </a:lnTo>
                    <a:lnTo>
                      <a:pt x="317" y="94"/>
                    </a:lnTo>
                    <a:lnTo>
                      <a:pt x="317" y="79"/>
                    </a:lnTo>
                    <a:lnTo>
                      <a:pt x="322" y="63"/>
                    </a:lnTo>
                    <a:lnTo>
                      <a:pt x="329" y="48"/>
                    </a:lnTo>
                    <a:lnTo>
                      <a:pt x="336" y="34"/>
                    </a:lnTo>
                    <a:lnTo>
                      <a:pt x="342" y="22"/>
                    </a:lnTo>
                    <a:lnTo>
                      <a:pt x="345" y="13"/>
                    </a:lnTo>
                    <a:lnTo>
                      <a:pt x="345" y="6"/>
                    </a:lnTo>
                    <a:lnTo>
                      <a:pt x="340" y="2"/>
                    </a:lnTo>
                    <a:lnTo>
                      <a:pt x="331" y="0"/>
                    </a:lnTo>
                    <a:lnTo>
                      <a:pt x="316" y="3"/>
                    </a:lnTo>
                    <a:lnTo>
                      <a:pt x="299" y="7"/>
                    </a:lnTo>
                    <a:lnTo>
                      <a:pt x="283" y="15"/>
                    </a:lnTo>
                    <a:lnTo>
                      <a:pt x="270" y="25"/>
                    </a:lnTo>
                    <a:lnTo>
                      <a:pt x="259" y="35"/>
                    </a:lnTo>
                    <a:lnTo>
                      <a:pt x="248" y="45"/>
                    </a:lnTo>
                    <a:lnTo>
                      <a:pt x="239" y="57"/>
                    </a:lnTo>
                    <a:lnTo>
                      <a:pt x="232" y="67"/>
                    </a:lnTo>
                    <a:lnTo>
                      <a:pt x="225" y="78"/>
                    </a:lnTo>
                    <a:lnTo>
                      <a:pt x="220" y="87"/>
                    </a:lnTo>
                    <a:lnTo>
                      <a:pt x="214" y="95"/>
                    </a:lnTo>
                    <a:lnTo>
                      <a:pt x="207" y="102"/>
                    </a:lnTo>
                    <a:lnTo>
                      <a:pt x="201" y="108"/>
                    </a:lnTo>
                    <a:lnTo>
                      <a:pt x="194" y="113"/>
                    </a:lnTo>
                    <a:lnTo>
                      <a:pt x="188" y="118"/>
                    </a:lnTo>
                    <a:lnTo>
                      <a:pt x="182" y="121"/>
                    </a:lnTo>
                    <a:lnTo>
                      <a:pt x="173" y="124"/>
                    </a:lnTo>
                    <a:close/>
                  </a:path>
                </a:pathLst>
              </a:custGeom>
              <a:solidFill>
                <a:srgbClr val="00E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98" name="Freeform 502">
                <a:extLst>
                  <a:ext uri="{FF2B5EF4-FFF2-40B4-BE49-F238E27FC236}">
                    <a16:creationId xmlns:a16="http://schemas.microsoft.com/office/drawing/2014/main" id="{76CCA126-7CD5-42AE-BA01-0495E6C82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8" y="3524"/>
                <a:ext cx="325" cy="156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12" y="156"/>
                  </a:cxn>
                  <a:cxn ang="0">
                    <a:pos x="31" y="194"/>
                  </a:cxn>
                  <a:cxn ang="0">
                    <a:pos x="54" y="228"/>
                  </a:cxn>
                  <a:cxn ang="0">
                    <a:pos x="70" y="249"/>
                  </a:cxn>
                  <a:cxn ang="0">
                    <a:pos x="89" y="263"/>
                  </a:cxn>
                  <a:cxn ang="0">
                    <a:pos x="113" y="279"/>
                  </a:cxn>
                  <a:cxn ang="0">
                    <a:pos x="141" y="294"/>
                  </a:cxn>
                  <a:cxn ang="0">
                    <a:pos x="169" y="306"/>
                  </a:cxn>
                  <a:cxn ang="0">
                    <a:pos x="197" y="314"/>
                  </a:cxn>
                  <a:cxn ang="0">
                    <a:pos x="223" y="315"/>
                  </a:cxn>
                  <a:cxn ang="0">
                    <a:pos x="244" y="307"/>
                  </a:cxn>
                  <a:cxn ang="0">
                    <a:pos x="256" y="279"/>
                  </a:cxn>
                  <a:cxn ang="0">
                    <a:pos x="266" y="237"/>
                  </a:cxn>
                  <a:cxn ang="0">
                    <a:pos x="287" y="215"/>
                  </a:cxn>
                  <a:cxn ang="0">
                    <a:pos x="311" y="195"/>
                  </a:cxn>
                  <a:cxn ang="0">
                    <a:pos x="337" y="173"/>
                  </a:cxn>
                  <a:cxn ang="0">
                    <a:pos x="355" y="159"/>
                  </a:cxn>
                  <a:cxn ang="0">
                    <a:pos x="371" y="157"/>
                  </a:cxn>
                  <a:cxn ang="0">
                    <a:pos x="400" y="149"/>
                  </a:cxn>
                  <a:cxn ang="0">
                    <a:pos x="428" y="136"/>
                  </a:cxn>
                  <a:cxn ang="0">
                    <a:pos x="451" y="123"/>
                  </a:cxn>
                  <a:cxn ang="0">
                    <a:pos x="471" y="111"/>
                  </a:cxn>
                  <a:cxn ang="0">
                    <a:pos x="501" y="96"/>
                  </a:cxn>
                  <a:cxn ang="0">
                    <a:pos x="538" y="82"/>
                  </a:cxn>
                  <a:cxn ang="0">
                    <a:pos x="568" y="76"/>
                  </a:cxn>
                  <a:cxn ang="0">
                    <a:pos x="586" y="79"/>
                  </a:cxn>
                  <a:cxn ang="0">
                    <a:pos x="599" y="83"/>
                  </a:cxn>
                  <a:cxn ang="0">
                    <a:pos x="610" y="89"/>
                  </a:cxn>
                  <a:cxn ang="0">
                    <a:pos x="619" y="95"/>
                  </a:cxn>
                  <a:cxn ang="0">
                    <a:pos x="629" y="102"/>
                  </a:cxn>
                  <a:cxn ang="0">
                    <a:pos x="640" y="104"/>
                  </a:cxn>
                  <a:cxn ang="0">
                    <a:pos x="648" y="99"/>
                  </a:cxn>
                  <a:cxn ang="0">
                    <a:pos x="648" y="87"/>
                  </a:cxn>
                  <a:cxn ang="0">
                    <a:pos x="634" y="63"/>
                  </a:cxn>
                  <a:cxn ang="0">
                    <a:pos x="610" y="41"/>
                  </a:cxn>
                  <a:cxn ang="0">
                    <a:pos x="580" y="25"/>
                  </a:cxn>
                  <a:cxn ang="0">
                    <a:pos x="549" y="14"/>
                  </a:cxn>
                  <a:cxn ang="0">
                    <a:pos x="518" y="10"/>
                  </a:cxn>
                  <a:cxn ang="0">
                    <a:pos x="481" y="6"/>
                  </a:cxn>
                  <a:cxn ang="0">
                    <a:pos x="443" y="4"/>
                  </a:cxn>
                  <a:cxn ang="0">
                    <a:pos x="412" y="4"/>
                  </a:cxn>
                  <a:cxn ang="0">
                    <a:pos x="396" y="4"/>
                  </a:cxn>
                  <a:cxn ang="0">
                    <a:pos x="380" y="3"/>
                  </a:cxn>
                  <a:cxn ang="0">
                    <a:pos x="357" y="0"/>
                  </a:cxn>
                  <a:cxn ang="0">
                    <a:pos x="329" y="0"/>
                  </a:cxn>
                  <a:cxn ang="0">
                    <a:pos x="301" y="0"/>
                  </a:cxn>
                  <a:cxn ang="0">
                    <a:pos x="271" y="5"/>
                  </a:cxn>
                  <a:cxn ang="0">
                    <a:pos x="243" y="13"/>
                  </a:cxn>
                  <a:cxn ang="0">
                    <a:pos x="220" y="26"/>
                  </a:cxn>
                  <a:cxn ang="0">
                    <a:pos x="198" y="35"/>
                  </a:cxn>
                  <a:cxn ang="0">
                    <a:pos x="169" y="38"/>
                  </a:cxn>
                  <a:cxn ang="0">
                    <a:pos x="141" y="44"/>
                  </a:cxn>
                  <a:cxn ang="0">
                    <a:pos x="115" y="56"/>
                  </a:cxn>
                  <a:cxn ang="0">
                    <a:pos x="93" y="71"/>
                  </a:cxn>
                  <a:cxn ang="0">
                    <a:pos x="63" y="89"/>
                  </a:cxn>
                  <a:cxn ang="0">
                    <a:pos x="31" y="104"/>
                  </a:cxn>
                  <a:cxn ang="0">
                    <a:pos x="7" y="113"/>
                  </a:cxn>
                </a:cxnLst>
                <a:rect l="0" t="0" r="r" b="b"/>
                <a:pathLst>
                  <a:path w="649" h="315">
                    <a:moveTo>
                      <a:pt x="0" y="114"/>
                    </a:moveTo>
                    <a:lnTo>
                      <a:pt x="0" y="125"/>
                    </a:lnTo>
                    <a:lnTo>
                      <a:pt x="5" y="139"/>
                    </a:lnTo>
                    <a:lnTo>
                      <a:pt x="12" y="156"/>
                    </a:lnTo>
                    <a:lnTo>
                      <a:pt x="21" y="174"/>
                    </a:lnTo>
                    <a:lnTo>
                      <a:pt x="31" y="194"/>
                    </a:lnTo>
                    <a:lnTo>
                      <a:pt x="43" y="212"/>
                    </a:lnTo>
                    <a:lnTo>
                      <a:pt x="54" y="228"/>
                    </a:lnTo>
                    <a:lnTo>
                      <a:pt x="65" y="242"/>
                    </a:lnTo>
                    <a:lnTo>
                      <a:pt x="70" y="249"/>
                    </a:lnTo>
                    <a:lnTo>
                      <a:pt x="80" y="256"/>
                    </a:lnTo>
                    <a:lnTo>
                      <a:pt x="89" y="263"/>
                    </a:lnTo>
                    <a:lnTo>
                      <a:pt x="100" y="271"/>
                    </a:lnTo>
                    <a:lnTo>
                      <a:pt x="113" y="279"/>
                    </a:lnTo>
                    <a:lnTo>
                      <a:pt x="126" y="287"/>
                    </a:lnTo>
                    <a:lnTo>
                      <a:pt x="141" y="294"/>
                    </a:lnTo>
                    <a:lnTo>
                      <a:pt x="154" y="300"/>
                    </a:lnTo>
                    <a:lnTo>
                      <a:pt x="169" y="306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1" y="315"/>
                    </a:lnTo>
                    <a:lnTo>
                      <a:pt x="223" y="315"/>
                    </a:lnTo>
                    <a:lnTo>
                      <a:pt x="235" y="311"/>
                    </a:lnTo>
                    <a:lnTo>
                      <a:pt x="244" y="307"/>
                    </a:lnTo>
                    <a:lnTo>
                      <a:pt x="252" y="300"/>
                    </a:lnTo>
                    <a:lnTo>
                      <a:pt x="256" y="279"/>
                    </a:lnTo>
                    <a:lnTo>
                      <a:pt x="260" y="257"/>
                    </a:lnTo>
                    <a:lnTo>
                      <a:pt x="266" y="237"/>
                    </a:lnTo>
                    <a:lnTo>
                      <a:pt x="278" y="222"/>
                    </a:lnTo>
                    <a:lnTo>
                      <a:pt x="287" y="215"/>
                    </a:lnTo>
                    <a:lnTo>
                      <a:pt x="298" y="205"/>
                    </a:lnTo>
                    <a:lnTo>
                      <a:pt x="311" y="195"/>
                    </a:lnTo>
                    <a:lnTo>
                      <a:pt x="325" y="184"/>
                    </a:lnTo>
                    <a:lnTo>
                      <a:pt x="337" y="173"/>
                    </a:lnTo>
                    <a:lnTo>
                      <a:pt x="348" y="165"/>
                    </a:lnTo>
                    <a:lnTo>
                      <a:pt x="355" y="159"/>
                    </a:lnTo>
                    <a:lnTo>
                      <a:pt x="357" y="157"/>
                    </a:lnTo>
                    <a:lnTo>
                      <a:pt x="371" y="157"/>
                    </a:lnTo>
                    <a:lnTo>
                      <a:pt x="385" y="154"/>
                    </a:lnTo>
                    <a:lnTo>
                      <a:pt x="400" y="149"/>
                    </a:lnTo>
                    <a:lnTo>
                      <a:pt x="415" y="143"/>
                    </a:lnTo>
                    <a:lnTo>
                      <a:pt x="428" y="136"/>
                    </a:lnTo>
                    <a:lnTo>
                      <a:pt x="441" y="129"/>
                    </a:lnTo>
                    <a:lnTo>
                      <a:pt x="451" y="123"/>
                    </a:lnTo>
                    <a:lnTo>
                      <a:pt x="461" y="117"/>
                    </a:lnTo>
                    <a:lnTo>
                      <a:pt x="471" y="111"/>
                    </a:lnTo>
                    <a:lnTo>
                      <a:pt x="485" y="103"/>
                    </a:lnTo>
                    <a:lnTo>
                      <a:pt x="501" y="96"/>
                    </a:lnTo>
                    <a:lnTo>
                      <a:pt x="519" y="89"/>
                    </a:lnTo>
                    <a:lnTo>
                      <a:pt x="538" y="82"/>
                    </a:lnTo>
                    <a:lnTo>
                      <a:pt x="554" y="79"/>
                    </a:lnTo>
                    <a:lnTo>
                      <a:pt x="568" y="76"/>
                    </a:lnTo>
                    <a:lnTo>
                      <a:pt x="578" y="76"/>
                    </a:lnTo>
                    <a:lnTo>
                      <a:pt x="586" y="79"/>
                    </a:lnTo>
                    <a:lnTo>
                      <a:pt x="593" y="81"/>
                    </a:lnTo>
                    <a:lnTo>
                      <a:pt x="599" y="83"/>
                    </a:lnTo>
                    <a:lnTo>
                      <a:pt x="604" y="86"/>
                    </a:lnTo>
                    <a:lnTo>
                      <a:pt x="610" y="89"/>
                    </a:lnTo>
                    <a:lnTo>
                      <a:pt x="615" y="91"/>
                    </a:lnTo>
                    <a:lnTo>
                      <a:pt x="619" y="95"/>
                    </a:lnTo>
                    <a:lnTo>
                      <a:pt x="624" y="98"/>
                    </a:lnTo>
                    <a:lnTo>
                      <a:pt x="629" y="102"/>
                    </a:lnTo>
                    <a:lnTo>
                      <a:pt x="634" y="104"/>
                    </a:lnTo>
                    <a:lnTo>
                      <a:pt x="640" y="104"/>
                    </a:lnTo>
                    <a:lnTo>
                      <a:pt x="645" y="103"/>
                    </a:lnTo>
                    <a:lnTo>
                      <a:pt x="648" y="99"/>
                    </a:lnTo>
                    <a:lnTo>
                      <a:pt x="649" y="95"/>
                    </a:lnTo>
                    <a:lnTo>
                      <a:pt x="648" y="87"/>
                    </a:lnTo>
                    <a:lnTo>
                      <a:pt x="642" y="75"/>
                    </a:lnTo>
                    <a:lnTo>
                      <a:pt x="634" y="63"/>
                    </a:lnTo>
                    <a:lnTo>
                      <a:pt x="623" y="51"/>
                    </a:lnTo>
                    <a:lnTo>
                      <a:pt x="610" y="41"/>
                    </a:lnTo>
                    <a:lnTo>
                      <a:pt x="595" y="33"/>
                    </a:lnTo>
                    <a:lnTo>
                      <a:pt x="580" y="25"/>
                    </a:lnTo>
                    <a:lnTo>
                      <a:pt x="564" y="19"/>
                    </a:lnTo>
                    <a:lnTo>
                      <a:pt x="549" y="14"/>
                    </a:lnTo>
                    <a:lnTo>
                      <a:pt x="534" y="12"/>
                    </a:lnTo>
                    <a:lnTo>
                      <a:pt x="518" y="10"/>
                    </a:lnTo>
                    <a:lnTo>
                      <a:pt x="501" y="9"/>
                    </a:lnTo>
                    <a:lnTo>
                      <a:pt x="481" y="6"/>
                    </a:lnTo>
                    <a:lnTo>
                      <a:pt x="463" y="5"/>
                    </a:lnTo>
                    <a:lnTo>
                      <a:pt x="443" y="4"/>
                    </a:lnTo>
                    <a:lnTo>
                      <a:pt x="427" y="4"/>
                    </a:lnTo>
                    <a:lnTo>
                      <a:pt x="412" y="4"/>
                    </a:lnTo>
                    <a:lnTo>
                      <a:pt x="402" y="4"/>
                    </a:lnTo>
                    <a:lnTo>
                      <a:pt x="396" y="4"/>
                    </a:lnTo>
                    <a:lnTo>
                      <a:pt x="389" y="4"/>
                    </a:lnTo>
                    <a:lnTo>
                      <a:pt x="380" y="3"/>
                    </a:lnTo>
                    <a:lnTo>
                      <a:pt x="368" y="2"/>
                    </a:lnTo>
                    <a:lnTo>
                      <a:pt x="357" y="0"/>
                    </a:lnTo>
                    <a:lnTo>
                      <a:pt x="343" y="0"/>
                    </a:lnTo>
                    <a:lnTo>
                      <a:pt x="329" y="0"/>
                    </a:lnTo>
                    <a:lnTo>
                      <a:pt x="316" y="0"/>
                    </a:lnTo>
                    <a:lnTo>
                      <a:pt x="301" y="0"/>
                    </a:lnTo>
                    <a:lnTo>
                      <a:pt x="286" y="3"/>
                    </a:lnTo>
                    <a:lnTo>
                      <a:pt x="271" y="5"/>
                    </a:lnTo>
                    <a:lnTo>
                      <a:pt x="257" y="9"/>
                    </a:lnTo>
                    <a:lnTo>
                      <a:pt x="243" y="13"/>
                    </a:lnTo>
                    <a:lnTo>
                      <a:pt x="232" y="19"/>
                    </a:lnTo>
                    <a:lnTo>
                      <a:pt x="220" y="26"/>
                    </a:lnTo>
                    <a:lnTo>
                      <a:pt x="211" y="35"/>
                    </a:lnTo>
                    <a:lnTo>
                      <a:pt x="198" y="35"/>
                    </a:lnTo>
                    <a:lnTo>
                      <a:pt x="184" y="36"/>
                    </a:lnTo>
                    <a:lnTo>
                      <a:pt x="169" y="38"/>
                    </a:lnTo>
                    <a:lnTo>
                      <a:pt x="156" y="41"/>
                    </a:lnTo>
                    <a:lnTo>
                      <a:pt x="141" y="44"/>
                    </a:lnTo>
                    <a:lnTo>
                      <a:pt x="128" y="49"/>
                    </a:lnTo>
                    <a:lnTo>
                      <a:pt x="115" y="56"/>
                    </a:lnTo>
                    <a:lnTo>
                      <a:pt x="105" y="63"/>
                    </a:lnTo>
                    <a:lnTo>
                      <a:pt x="93" y="71"/>
                    </a:lnTo>
                    <a:lnTo>
                      <a:pt x="80" y="80"/>
                    </a:lnTo>
                    <a:lnTo>
                      <a:pt x="63" y="89"/>
                    </a:lnTo>
                    <a:lnTo>
                      <a:pt x="47" y="97"/>
                    </a:lnTo>
                    <a:lnTo>
                      <a:pt x="31" y="104"/>
                    </a:lnTo>
                    <a:lnTo>
                      <a:pt x="17" y="110"/>
                    </a:lnTo>
                    <a:lnTo>
                      <a:pt x="7" y="113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D3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599" name="Freeform 503">
                <a:extLst>
                  <a:ext uri="{FF2B5EF4-FFF2-40B4-BE49-F238E27FC236}">
                    <a16:creationId xmlns:a16="http://schemas.microsoft.com/office/drawing/2014/main" id="{FEB03D4E-2AC2-4C20-A916-94B7349C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" y="4154"/>
                <a:ext cx="25" cy="23"/>
              </a:xfrm>
              <a:custGeom>
                <a:avLst/>
                <a:gdLst/>
                <a:ahLst/>
                <a:cxnLst>
                  <a:cxn ang="0">
                    <a:pos x="3" y="13"/>
                  </a:cxn>
                  <a:cxn ang="0">
                    <a:pos x="0" y="22"/>
                  </a:cxn>
                  <a:cxn ang="0">
                    <a:pos x="0" y="35"/>
                  </a:cxn>
                  <a:cxn ang="0">
                    <a:pos x="5" y="44"/>
                  </a:cxn>
                  <a:cxn ang="0">
                    <a:pos x="14" y="45"/>
                  </a:cxn>
                  <a:cxn ang="0">
                    <a:pos x="23" y="40"/>
                  </a:cxn>
                  <a:cxn ang="0">
                    <a:pos x="29" y="35"/>
                  </a:cxn>
                  <a:cxn ang="0">
                    <a:pos x="35" y="34"/>
                  </a:cxn>
                  <a:cxn ang="0">
                    <a:pos x="43" y="33"/>
                  </a:cxn>
                  <a:cxn ang="0">
                    <a:pos x="50" y="27"/>
                  </a:cxn>
                  <a:cxn ang="0">
                    <a:pos x="50" y="14"/>
                  </a:cxn>
                  <a:cxn ang="0">
                    <a:pos x="45" y="3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15" y="7"/>
                  </a:cxn>
                  <a:cxn ang="0">
                    <a:pos x="8" y="10"/>
                  </a:cxn>
                  <a:cxn ang="0">
                    <a:pos x="3" y="13"/>
                  </a:cxn>
                </a:cxnLst>
                <a:rect l="0" t="0" r="r" b="b"/>
                <a:pathLst>
                  <a:path w="50" h="45">
                    <a:moveTo>
                      <a:pt x="3" y="13"/>
                    </a:moveTo>
                    <a:lnTo>
                      <a:pt x="0" y="22"/>
                    </a:lnTo>
                    <a:lnTo>
                      <a:pt x="0" y="35"/>
                    </a:lnTo>
                    <a:lnTo>
                      <a:pt x="5" y="44"/>
                    </a:lnTo>
                    <a:lnTo>
                      <a:pt x="14" y="45"/>
                    </a:lnTo>
                    <a:lnTo>
                      <a:pt x="23" y="40"/>
                    </a:lnTo>
                    <a:lnTo>
                      <a:pt x="29" y="35"/>
                    </a:lnTo>
                    <a:lnTo>
                      <a:pt x="35" y="34"/>
                    </a:lnTo>
                    <a:lnTo>
                      <a:pt x="43" y="33"/>
                    </a:lnTo>
                    <a:lnTo>
                      <a:pt x="50" y="27"/>
                    </a:lnTo>
                    <a:lnTo>
                      <a:pt x="50" y="14"/>
                    </a:lnTo>
                    <a:lnTo>
                      <a:pt x="45" y="3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15" y="7"/>
                    </a:lnTo>
                    <a:lnTo>
                      <a:pt x="8" y="10"/>
                    </a:lnTo>
                    <a:lnTo>
                      <a:pt x="3" y="13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600" name="Freeform 504">
                <a:extLst>
                  <a:ext uri="{FF2B5EF4-FFF2-40B4-BE49-F238E27FC236}">
                    <a16:creationId xmlns:a16="http://schemas.microsoft.com/office/drawing/2014/main" id="{423C1382-1412-4E5F-B626-7EE403E3C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" y="4192"/>
                <a:ext cx="30" cy="20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2" y="8"/>
                  </a:cxn>
                  <a:cxn ang="0">
                    <a:pos x="0" y="21"/>
                  </a:cxn>
                  <a:cxn ang="0">
                    <a:pos x="4" y="34"/>
                  </a:cxn>
                  <a:cxn ang="0">
                    <a:pos x="14" y="38"/>
                  </a:cxn>
                  <a:cxn ang="0">
                    <a:pos x="20" y="37"/>
                  </a:cxn>
                  <a:cxn ang="0">
                    <a:pos x="26" y="37"/>
                  </a:cxn>
                  <a:cxn ang="0">
                    <a:pos x="32" y="36"/>
                  </a:cxn>
                  <a:cxn ang="0">
                    <a:pos x="38" y="35"/>
                  </a:cxn>
                  <a:cxn ang="0">
                    <a:pos x="42" y="35"/>
                  </a:cxn>
                  <a:cxn ang="0">
                    <a:pos x="47" y="34"/>
                  </a:cxn>
                  <a:cxn ang="0">
                    <a:pos x="50" y="34"/>
                  </a:cxn>
                  <a:cxn ang="0">
                    <a:pos x="54" y="34"/>
                  </a:cxn>
                  <a:cxn ang="0">
                    <a:pos x="58" y="28"/>
                  </a:cxn>
                  <a:cxn ang="0">
                    <a:pos x="61" y="16"/>
                  </a:cxn>
                  <a:cxn ang="0">
                    <a:pos x="58" y="6"/>
                  </a:cxn>
                  <a:cxn ang="0">
                    <a:pos x="49" y="0"/>
                  </a:cxn>
                  <a:cxn ang="0">
                    <a:pos x="44" y="0"/>
                  </a:cxn>
                  <a:cxn ang="0">
                    <a:pos x="38" y="0"/>
                  </a:cxn>
                  <a:cxn ang="0">
                    <a:pos x="32" y="1"/>
                  </a:cxn>
                  <a:cxn ang="0">
                    <a:pos x="26" y="1"/>
                  </a:cxn>
                  <a:cxn ang="0">
                    <a:pos x="22" y="1"/>
                  </a:cxn>
                  <a:cxn ang="0">
                    <a:pos x="17" y="2"/>
                  </a:cxn>
                  <a:cxn ang="0">
                    <a:pos x="14" y="2"/>
                  </a:cxn>
                  <a:cxn ang="0">
                    <a:pos x="10" y="2"/>
                  </a:cxn>
                </a:cxnLst>
                <a:rect l="0" t="0" r="r" b="b"/>
                <a:pathLst>
                  <a:path w="61" h="38">
                    <a:moveTo>
                      <a:pt x="10" y="2"/>
                    </a:moveTo>
                    <a:lnTo>
                      <a:pt x="2" y="8"/>
                    </a:lnTo>
                    <a:lnTo>
                      <a:pt x="0" y="21"/>
                    </a:lnTo>
                    <a:lnTo>
                      <a:pt x="4" y="34"/>
                    </a:lnTo>
                    <a:lnTo>
                      <a:pt x="14" y="38"/>
                    </a:lnTo>
                    <a:lnTo>
                      <a:pt x="20" y="37"/>
                    </a:lnTo>
                    <a:lnTo>
                      <a:pt x="26" y="37"/>
                    </a:lnTo>
                    <a:lnTo>
                      <a:pt x="32" y="36"/>
                    </a:lnTo>
                    <a:lnTo>
                      <a:pt x="38" y="35"/>
                    </a:lnTo>
                    <a:lnTo>
                      <a:pt x="42" y="35"/>
                    </a:lnTo>
                    <a:lnTo>
                      <a:pt x="47" y="34"/>
                    </a:lnTo>
                    <a:lnTo>
                      <a:pt x="50" y="34"/>
                    </a:lnTo>
                    <a:lnTo>
                      <a:pt x="54" y="34"/>
                    </a:lnTo>
                    <a:lnTo>
                      <a:pt x="58" y="28"/>
                    </a:lnTo>
                    <a:lnTo>
                      <a:pt x="61" y="16"/>
                    </a:lnTo>
                    <a:lnTo>
                      <a:pt x="58" y="6"/>
                    </a:lnTo>
                    <a:lnTo>
                      <a:pt x="49" y="0"/>
                    </a:lnTo>
                    <a:lnTo>
                      <a:pt x="44" y="0"/>
                    </a:lnTo>
                    <a:lnTo>
                      <a:pt x="38" y="0"/>
                    </a:lnTo>
                    <a:lnTo>
                      <a:pt x="32" y="1"/>
                    </a:lnTo>
                    <a:lnTo>
                      <a:pt x="26" y="1"/>
                    </a:lnTo>
                    <a:lnTo>
                      <a:pt x="22" y="1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601" name="Freeform 505">
                <a:extLst>
                  <a:ext uri="{FF2B5EF4-FFF2-40B4-BE49-F238E27FC236}">
                    <a16:creationId xmlns:a16="http://schemas.microsoft.com/office/drawing/2014/main" id="{13235F16-E1FF-4CD9-95CB-5116366A2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" y="4156"/>
                <a:ext cx="32" cy="19"/>
              </a:xfrm>
              <a:custGeom>
                <a:avLst/>
                <a:gdLst/>
                <a:ahLst/>
                <a:cxnLst>
                  <a:cxn ang="0">
                    <a:pos x="14" y="1"/>
                  </a:cxn>
                  <a:cxn ang="0">
                    <a:pos x="4" y="7"/>
                  </a:cxn>
                  <a:cxn ang="0">
                    <a:pos x="0" y="18"/>
                  </a:cxn>
                  <a:cxn ang="0">
                    <a:pos x="1" y="30"/>
                  </a:cxn>
                  <a:cxn ang="0">
                    <a:pos x="9" y="37"/>
                  </a:cxn>
                  <a:cxn ang="0">
                    <a:pos x="15" y="37"/>
                  </a:cxn>
                  <a:cxn ang="0">
                    <a:pos x="22" y="37"/>
                  </a:cxn>
                  <a:cxn ang="0">
                    <a:pos x="26" y="37"/>
                  </a:cxn>
                  <a:cxn ang="0">
                    <a:pos x="32" y="36"/>
                  </a:cxn>
                  <a:cxn ang="0">
                    <a:pos x="35" y="36"/>
                  </a:cxn>
                  <a:cxn ang="0">
                    <a:pos x="40" y="36"/>
                  </a:cxn>
                  <a:cxn ang="0">
                    <a:pos x="43" y="36"/>
                  </a:cxn>
                  <a:cxn ang="0">
                    <a:pos x="47" y="37"/>
                  </a:cxn>
                  <a:cxn ang="0">
                    <a:pos x="54" y="33"/>
                  </a:cxn>
                  <a:cxn ang="0">
                    <a:pos x="58" y="22"/>
                  </a:cxn>
                  <a:cxn ang="0">
                    <a:pos x="57" y="8"/>
                  </a:cxn>
                  <a:cxn ang="0">
                    <a:pos x="49" y="1"/>
                  </a:cxn>
                  <a:cxn ang="0">
                    <a:pos x="43" y="0"/>
                  </a:cxn>
                  <a:cxn ang="0">
                    <a:pos x="38" y="0"/>
                  </a:cxn>
                  <a:cxn ang="0">
                    <a:pos x="34" y="0"/>
                  </a:cxn>
                  <a:cxn ang="0">
                    <a:pos x="30" y="0"/>
                  </a:cxn>
                  <a:cxn ang="0">
                    <a:pos x="26" y="0"/>
                  </a:cxn>
                  <a:cxn ang="0">
                    <a:pos x="22" y="1"/>
                  </a:cxn>
                  <a:cxn ang="0">
                    <a:pos x="18" y="1"/>
                  </a:cxn>
                  <a:cxn ang="0">
                    <a:pos x="14" y="1"/>
                  </a:cxn>
                </a:cxnLst>
                <a:rect l="0" t="0" r="r" b="b"/>
                <a:pathLst>
                  <a:path w="58" h="37">
                    <a:moveTo>
                      <a:pt x="14" y="1"/>
                    </a:moveTo>
                    <a:lnTo>
                      <a:pt x="4" y="7"/>
                    </a:lnTo>
                    <a:lnTo>
                      <a:pt x="0" y="18"/>
                    </a:lnTo>
                    <a:lnTo>
                      <a:pt x="1" y="30"/>
                    </a:lnTo>
                    <a:lnTo>
                      <a:pt x="9" y="37"/>
                    </a:lnTo>
                    <a:lnTo>
                      <a:pt x="15" y="37"/>
                    </a:lnTo>
                    <a:lnTo>
                      <a:pt x="22" y="37"/>
                    </a:lnTo>
                    <a:lnTo>
                      <a:pt x="26" y="37"/>
                    </a:lnTo>
                    <a:lnTo>
                      <a:pt x="32" y="36"/>
                    </a:lnTo>
                    <a:lnTo>
                      <a:pt x="35" y="36"/>
                    </a:lnTo>
                    <a:lnTo>
                      <a:pt x="40" y="36"/>
                    </a:lnTo>
                    <a:lnTo>
                      <a:pt x="43" y="36"/>
                    </a:lnTo>
                    <a:lnTo>
                      <a:pt x="47" y="37"/>
                    </a:lnTo>
                    <a:lnTo>
                      <a:pt x="54" y="33"/>
                    </a:lnTo>
                    <a:lnTo>
                      <a:pt x="58" y="22"/>
                    </a:lnTo>
                    <a:lnTo>
                      <a:pt x="57" y="8"/>
                    </a:lnTo>
                    <a:lnTo>
                      <a:pt x="49" y="1"/>
                    </a:lnTo>
                    <a:lnTo>
                      <a:pt x="43" y="0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8" y="1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602" name="Freeform 506">
                <a:extLst>
                  <a:ext uri="{FF2B5EF4-FFF2-40B4-BE49-F238E27FC236}">
                    <a16:creationId xmlns:a16="http://schemas.microsoft.com/office/drawing/2014/main" id="{14E7068D-18A1-499A-8A15-84C2BB5BC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3" y="4188"/>
                <a:ext cx="31" cy="20"/>
              </a:xfrm>
              <a:custGeom>
                <a:avLst/>
                <a:gdLst/>
                <a:ahLst/>
                <a:cxnLst>
                  <a:cxn ang="0">
                    <a:pos x="21" y="1"/>
                  </a:cxn>
                  <a:cxn ang="0">
                    <a:pos x="10" y="6"/>
                  </a:cxn>
                  <a:cxn ang="0">
                    <a:pos x="2" y="15"/>
                  </a:cxn>
                  <a:cxn ang="0">
                    <a:pos x="0" y="26"/>
                  </a:cxn>
                  <a:cxn ang="0">
                    <a:pos x="9" y="33"/>
                  </a:cxn>
                  <a:cxn ang="0">
                    <a:pos x="17" y="35"/>
                  </a:cxn>
                  <a:cxn ang="0">
                    <a:pos x="23" y="36"/>
                  </a:cxn>
                  <a:cxn ang="0">
                    <a:pos x="29" y="38"/>
                  </a:cxn>
                  <a:cxn ang="0">
                    <a:pos x="33" y="38"/>
                  </a:cxn>
                  <a:cxn ang="0">
                    <a:pos x="37" y="39"/>
                  </a:cxn>
                  <a:cxn ang="0">
                    <a:pos x="42" y="39"/>
                  </a:cxn>
                  <a:cxn ang="0">
                    <a:pos x="44" y="41"/>
                  </a:cxn>
                  <a:cxn ang="0">
                    <a:pos x="47" y="41"/>
                  </a:cxn>
                  <a:cxn ang="0">
                    <a:pos x="54" y="37"/>
                  </a:cxn>
                  <a:cxn ang="0">
                    <a:pos x="58" y="26"/>
                  </a:cxn>
                  <a:cxn ang="0">
                    <a:pos x="56" y="12"/>
                  </a:cxn>
                  <a:cxn ang="0">
                    <a:pos x="50" y="4"/>
                  </a:cxn>
                  <a:cxn ang="0">
                    <a:pos x="39" y="0"/>
                  </a:cxn>
                  <a:cxn ang="0">
                    <a:pos x="30" y="0"/>
                  </a:cxn>
                  <a:cxn ang="0">
                    <a:pos x="23" y="0"/>
                  </a:cxn>
                  <a:cxn ang="0">
                    <a:pos x="21" y="1"/>
                  </a:cxn>
                </a:cxnLst>
                <a:rect l="0" t="0" r="r" b="b"/>
                <a:pathLst>
                  <a:path w="58" h="41">
                    <a:moveTo>
                      <a:pt x="21" y="1"/>
                    </a:moveTo>
                    <a:lnTo>
                      <a:pt x="10" y="6"/>
                    </a:lnTo>
                    <a:lnTo>
                      <a:pt x="2" y="15"/>
                    </a:lnTo>
                    <a:lnTo>
                      <a:pt x="0" y="26"/>
                    </a:lnTo>
                    <a:lnTo>
                      <a:pt x="9" y="33"/>
                    </a:lnTo>
                    <a:lnTo>
                      <a:pt x="17" y="35"/>
                    </a:lnTo>
                    <a:lnTo>
                      <a:pt x="23" y="36"/>
                    </a:lnTo>
                    <a:lnTo>
                      <a:pt x="29" y="38"/>
                    </a:lnTo>
                    <a:lnTo>
                      <a:pt x="33" y="38"/>
                    </a:lnTo>
                    <a:lnTo>
                      <a:pt x="37" y="39"/>
                    </a:lnTo>
                    <a:lnTo>
                      <a:pt x="42" y="39"/>
                    </a:lnTo>
                    <a:lnTo>
                      <a:pt x="44" y="41"/>
                    </a:lnTo>
                    <a:lnTo>
                      <a:pt x="47" y="41"/>
                    </a:lnTo>
                    <a:lnTo>
                      <a:pt x="54" y="37"/>
                    </a:lnTo>
                    <a:lnTo>
                      <a:pt x="58" y="26"/>
                    </a:lnTo>
                    <a:lnTo>
                      <a:pt x="56" y="12"/>
                    </a:lnTo>
                    <a:lnTo>
                      <a:pt x="50" y="4"/>
                    </a:lnTo>
                    <a:lnTo>
                      <a:pt x="39" y="0"/>
                    </a:lnTo>
                    <a:lnTo>
                      <a:pt x="30" y="0"/>
                    </a:lnTo>
                    <a:lnTo>
                      <a:pt x="23" y="0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603" name="Freeform 507">
                <a:extLst>
                  <a:ext uri="{FF2B5EF4-FFF2-40B4-BE49-F238E27FC236}">
                    <a16:creationId xmlns:a16="http://schemas.microsoft.com/office/drawing/2014/main" id="{81497A24-B7B0-41FC-A430-0179FE44A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7" y="3622"/>
                <a:ext cx="163" cy="105"/>
              </a:xfrm>
              <a:custGeom>
                <a:avLst/>
                <a:gdLst/>
                <a:ahLst/>
                <a:cxnLst>
                  <a:cxn ang="0">
                    <a:pos x="31" y="95"/>
                  </a:cxn>
                  <a:cxn ang="0">
                    <a:pos x="29" y="111"/>
                  </a:cxn>
                  <a:cxn ang="0">
                    <a:pos x="23" y="136"/>
                  </a:cxn>
                  <a:cxn ang="0">
                    <a:pos x="14" y="164"/>
                  </a:cxn>
                  <a:cxn ang="0">
                    <a:pos x="0" y="184"/>
                  </a:cxn>
                  <a:cxn ang="0">
                    <a:pos x="4" y="194"/>
                  </a:cxn>
                  <a:cxn ang="0">
                    <a:pos x="14" y="200"/>
                  </a:cxn>
                  <a:cxn ang="0">
                    <a:pos x="26" y="206"/>
                  </a:cxn>
                  <a:cxn ang="0">
                    <a:pos x="44" y="210"/>
                  </a:cxn>
                  <a:cxn ang="0">
                    <a:pos x="61" y="211"/>
                  </a:cxn>
                  <a:cxn ang="0">
                    <a:pos x="79" y="211"/>
                  </a:cxn>
                  <a:cxn ang="0">
                    <a:pos x="98" y="209"/>
                  </a:cxn>
                  <a:cxn ang="0">
                    <a:pos x="114" y="204"/>
                  </a:cxn>
                  <a:cxn ang="0">
                    <a:pos x="138" y="194"/>
                  </a:cxn>
                  <a:cxn ang="0">
                    <a:pos x="159" y="179"/>
                  </a:cxn>
                  <a:cxn ang="0">
                    <a:pos x="176" y="164"/>
                  </a:cxn>
                  <a:cxn ang="0">
                    <a:pos x="191" y="146"/>
                  </a:cxn>
                  <a:cxn ang="0">
                    <a:pos x="204" y="130"/>
                  </a:cxn>
                  <a:cxn ang="0">
                    <a:pos x="215" y="116"/>
                  </a:cxn>
                  <a:cxn ang="0">
                    <a:pos x="227" y="104"/>
                  </a:cxn>
                  <a:cxn ang="0">
                    <a:pos x="238" y="96"/>
                  </a:cxn>
                  <a:cxn ang="0">
                    <a:pos x="243" y="93"/>
                  </a:cxn>
                  <a:cxn ang="0">
                    <a:pos x="252" y="90"/>
                  </a:cxn>
                  <a:cxn ang="0">
                    <a:pos x="263" y="84"/>
                  </a:cxn>
                  <a:cxn ang="0">
                    <a:pos x="276" y="77"/>
                  </a:cxn>
                  <a:cxn ang="0">
                    <a:pos x="289" y="69"/>
                  </a:cxn>
                  <a:cxn ang="0">
                    <a:pos x="301" y="59"/>
                  </a:cxn>
                  <a:cxn ang="0">
                    <a:pos x="312" y="48"/>
                  </a:cxn>
                  <a:cxn ang="0">
                    <a:pos x="320" y="37"/>
                  </a:cxn>
                  <a:cxn ang="0">
                    <a:pos x="324" y="25"/>
                  </a:cxn>
                  <a:cxn ang="0">
                    <a:pos x="326" y="16"/>
                  </a:cxn>
                  <a:cxn ang="0">
                    <a:pos x="324" y="9"/>
                  </a:cxn>
                  <a:cxn ang="0">
                    <a:pos x="321" y="4"/>
                  </a:cxn>
                  <a:cxn ang="0">
                    <a:pos x="316" y="0"/>
                  </a:cxn>
                  <a:cxn ang="0">
                    <a:pos x="311" y="0"/>
                  </a:cxn>
                  <a:cxn ang="0">
                    <a:pos x="305" y="4"/>
                  </a:cxn>
                  <a:cxn ang="0">
                    <a:pos x="300" y="10"/>
                  </a:cxn>
                  <a:cxn ang="0">
                    <a:pos x="295" y="19"/>
                  </a:cxn>
                  <a:cxn ang="0">
                    <a:pos x="289" y="27"/>
                  </a:cxn>
                  <a:cxn ang="0">
                    <a:pos x="282" y="33"/>
                  </a:cxn>
                  <a:cxn ang="0">
                    <a:pos x="274" y="40"/>
                  </a:cxn>
                  <a:cxn ang="0">
                    <a:pos x="265" y="45"/>
                  </a:cxn>
                  <a:cxn ang="0">
                    <a:pos x="257" y="50"/>
                  </a:cxn>
                  <a:cxn ang="0">
                    <a:pos x="247" y="53"/>
                  </a:cxn>
                  <a:cxn ang="0">
                    <a:pos x="238" y="54"/>
                  </a:cxn>
                  <a:cxn ang="0">
                    <a:pos x="232" y="54"/>
                  </a:cxn>
                  <a:cxn ang="0">
                    <a:pos x="223" y="55"/>
                  </a:cxn>
                  <a:cxn ang="0">
                    <a:pos x="213" y="55"/>
                  </a:cxn>
                  <a:cxn ang="0">
                    <a:pos x="201" y="57"/>
                  </a:cxn>
                  <a:cxn ang="0">
                    <a:pos x="187" y="58"/>
                  </a:cxn>
                  <a:cxn ang="0">
                    <a:pos x="173" y="59"/>
                  </a:cxn>
                  <a:cxn ang="0">
                    <a:pos x="156" y="60"/>
                  </a:cxn>
                  <a:cxn ang="0">
                    <a:pos x="140" y="62"/>
                  </a:cxn>
                  <a:cxn ang="0">
                    <a:pos x="124" y="65"/>
                  </a:cxn>
                  <a:cxn ang="0">
                    <a:pos x="108" y="67"/>
                  </a:cxn>
                  <a:cxn ang="0">
                    <a:pos x="92" y="70"/>
                  </a:cxn>
                  <a:cxn ang="0">
                    <a:pos x="77" y="74"/>
                  </a:cxn>
                  <a:cxn ang="0">
                    <a:pos x="63" y="78"/>
                  </a:cxn>
                  <a:cxn ang="0">
                    <a:pos x="51" y="83"/>
                  </a:cxn>
                  <a:cxn ang="0">
                    <a:pos x="40" y="89"/>
                  </a:cxn>
                  <a:cxn ang="0">
                    <a:pos x="31" y="95"/>
                  </a:cxn>
                </a:cxnLst>
                <a:rect l="0" t="0" r="r" b="b"/>
                <a:pathLst>
                  <a:path w="326" h="211">
                    <a:moveTo>
                      <a:pt x="31" y="95"/>
                    </a:moveTo>
                    <a:lnTo>
                      <a:pt x="29" y="111"/>
                    </a:lnTo>
                    <a:lnTo>
                      <a:pt x="23" y="136"/>
                    </a:lnTo>
                    <a:lnTo>
                      <a:pt x="14" y="164"/>
                    </a:lnTo>
                    <a:lnTo>
                      <a:pt x="0" y="184"/>
                    </a:lnTo>
                    <a:lnTo>
                      <a:pt x="4" y="194"/>
                    </a:lnTo>
                    <a:lnTo>
                      <a:pt x="14" y="200"/>
                    </a:lnTo>
                    <a:lnTo>
                      <a:pt x="26" y="206"/>
                    </a:lnTo>
                    <a:lnTo>
                      <a:pt x="44" y="210"/>
                    </a:lnTo>
                    <a:lnTo>
                      <a:pt x="61" y="211"/>
                    </a:lnTo>
                    <a:lnTo>
                      <a:pt x="79" y="211"/>
                    </a:lnTo>
                    <a:lnTo>
                      <a:pt x="98" y="209"/>
                    </a:lnTo>
                    <a:lnTo>
                      <a:pt x="114" y="204"/>
                    </a:lnTo>
                    <a:lnTo>
                      <a:pt x="138" y="194"/>
                    </a:lnTo>
                    <a:lnTo>
                      <a:pt x="159" y="179"/>
                    </a:lnTo>
                    <a:lnTo>
                      <a:pt x="176" y="164"/>
                    </a:lnTo>
                    <a:lnTo>
                      <a:pt x="191" y="146"/>
                    </a:lnTo>
                    <a:lnTo>
                      <a:pt x="204" y="130"/>
                    </a:lnTo>
                    <a:lnTo>
                      <a:pt x="215" y="116"/>
                    </a:lnTo>
                    <a:lnTo>
                      <a:pt x="227" y="104"/>
                    </a:lnTo>
                    <a:lnTo>
                      <a:pt x="238" y="96"/>
                    </a:lnTo>
                    <a:lnTo>
                      <a:pt x="243" y="93"/>
                    </a:lnTo>
                    <a:lnTo>
                      <a:pt x="252" y="90"/>
                    </a:lnTo>
                    <a:lnTo>
                      <a:pt x="263" y="84"/>
                    </a:lnTo>
                    <a:lnTo>
                      <a:pt x="276" y="77"/>
                    </a:lnTo>
                    <a:lnTo>
                      <a:pt x="289" y="69"/>
                    </a:lnTo>
                    <a:lnTo>
                      <a:pt x="301" y="59"/>
                    </a:lnTo>
                    <a:lnTo>
                      <a:pt x="312" y="48"/>
                    </a:lnTo>
                    <a:lnTo>
                      <a:pt x="320" y="37"/>
                    </a:lnTo>
                    <a:lnTo>
                      <a:pt x="324" y="25"/>
                    </a:lnTo>
                    <a:lnTo>
                      <a:pt x="326" y="16"/>
                    </a:lnTo>
                    <a:lnTo>
                      <a:pt x="324" y="9"/>
                    </a:lnTo>
                    <a:lnTo>
                      <a:pt x="321" y="4"/>
                    </a:lnTo>
                    <a:lnTo>
                      <a:pt x="316" y="0"/>
                    </a:lnTo>
                    <a:lnTo>
                      <a:pt x="311" y="0"/>
                    </a:lnTo>
                    <a:lnTo>
                      <a:pt x="305" y="4"/>
                    </a:lnTo>
                    <a:lnTo>
                      <a:pt x="300" y="10"/>
                    </a:lnTo>
                    <a:lnTo>
                      <a:pt x="295" y="19"/>
                    </a:lnTo>
                    <a:lnTo>
                      <a:pt x="289" y="27"/>
                    </a:lnTo>
                    <a:lnTo>
                      <a:pt x="282" y="33"/>
                    </a:lnTo>
                    <a:lnTo>
                      <a:pt x="274" y="40"/>
                    </a:lnTo>
                    <a:lnTo>
                      <a:pt x="265" y="45"/>
                    </a:lnTo>
                    <a:lnTo>
                      <a:pt x="257" y="50"/>
                    </a:lnTo>
                    <a:lnTo>
                      <a:pt x="247" y="53"/>
                    </a:lnTo>
                    <a:lnTo>
                      <a:pt x="238" y="54"/>
                    </a:lnTo>
                    <a:lnTo>
                      <a:pt x="232" y="54"/>
                    </a:lnTo>
                    <a:lnTo>
                      <a:pt x="223" y="55"/>
                    </a:lnTo>
                    <a:lnTo>
                      <a:pt x="213" y="55"/>
                    </a:lnTo>
                    <a:lnTo>
                      <a:pt x="201" y="57"/>
                    </a:lnTo>
                    <a:lnTo>
                      <a:pt x="187" y="58"/>
                    </a:lnTo>
                    <a:lnTo>
                      <a:pt x="173" y="59"/>
                    </a:lnTo>
                    <a:lnTo>
                      <a:pt x="156" y="60"/>
                    </a:lnTo>
                    <a:lnTo>
                      <a:pt x="140" y="62"/>
                    </a:lnTo>
                    <a:lnTo>
                      <a:pt x="124" y="65"/>
                    </a:lnTo>
                    <a:lnTo>
                      <a:pt x="108" y="67"/>
                    </a:lnTo>
                    <a:lnTo>
                      <a:pt x="92" y="70"/>
                    </a:lnTo>
                    <a:lnTo>
                      <a:pt x="77" y="74"/>
                    </a:lnTo>
                    <a:lnTo>
                      <a:pt x="63" y="78"/>
                    </a:lnTo>
                    <a:lnTo>
                      <a:pt x="51" y="83"/>
                    </a:lnTo>
                    <a:lnTo>
                      <a:pt x="40" y="89"/>
                    </a:lnTo>
                    <a:lnTo>
                      <a:pt x="31" y="95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604" name="Freeform 508">
                <a:extLst>
                  <a:ext uri="{FF2B5EF4-FFF2-40B4-BE49-F238E27FC236}">
                    <a16:creationId xmlns:a16="http://schemas.microsoft.com/office/drawing/2014/main" id="{0F86FFCA-AC3F-46A5-AD89-21E96209B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7" y="3340"/>
                <a:ext cx="29" cy="34"/>
              </a:xfrm>
              <a:custGeom>
                <a:avLst/>
                <a:gdLst/>
                <a:ahLst/>
                <a:cxnLst>
                  <a:cxn ang="0">
                    <a:pos x="2" y="65"/>
                  </a:cxn>
                  <a:cxn ang="0">
                    <a:pos x="10" y="65"/>
                  </a:cxn>
                  <a:cxn ang="0">
                    <a:pos x="19" y="65"/>
                  </a:cxn>
                  <a:cxn ang="0">
                    <a:pos x="29" y="62"/>
                  </a:cxn>
                  <a:cxn ang="0">
                    <a:pos x="40" y="57"/>
                  </a:cxn>
                  <a:cxn ang="0">
                    <a:pos x="49" y="49"/>
                  </a:cxn>
                  <a:cxn ang="0">
                    <a:pos x="55" y="38"/>
                  </a:cxn>
                  <a:cxn ang="0">
                    <a:pos x="58" y="22"/>
                  </a:cxn>
                  <a:cxn ang="0">
                    <a:pos x="57" y="0"/>
                  </a:cxn>
                  <a:cxn ang="0">
                    <a:pos x="50" y="2"/>
                  </a:cxn>
                  <a:cxn ang="0">
                    <a:pos x="41" y="5"/>
                  </a:cxn>
                  <a:cxn ang="0">
                    <a:pos x="30" y="9"/>
                  </a:cxn>
                  <a:cxn ang="0">
                    <a:pos x="21" y="12"/>
                  </a:cxn>
                  <a:cxn ang="0">
                    <a:pos x="13" y="18"/>
                  </a:cxn>
                  <a:cxn ang="0">
                    <a:pos x="6" y="24"/>
                  </a:cxn>
                  <a:cxn ang="0">
                    <a:pos x="2" y="31"/>
                  </a:cxn>
                  <a:cxn ang="0">
                    <a:pos x="0" y="40"/>
                  </a:cxn>
                  <a:cxn ang="0">
                    <a:pos x="2" y="55"/>
                  </a:cxn>
                  <a:cxn ang="0">
                    <a:pos x="2" y="62"/>
                  </a:cxn>
                  <a:cxn ang="0">
                    <a:pos x="2" y="65"/>
                  </a:cxn>
                  <a:cxn ang="0">
                    <a:pos x="2" y="65"/>
                  </a:cxn>
                </a:cxnLst>
                <a:rect l="0" t="0" r="r" b="b"/>
                <a:pathLst>
                  <a:path w="58" h="65">
                    <a:moveTo>
                      <a:pt x="2" y="65"/>
                    </a:moveTo>
                    <a:lnTo>
                      <a:pt x="10" y="65"/>
                    </a:lnTo>
                    <a:lnTo>
                      <a:pt x="19" y="65"/>
                    </a:lnTo>
                    <a:lnTo>
                      <a:pt x="29" y="62"/>
                    </a:lnTo>
                    <a:lnTo>
                      <a:pt x="40" y="57"/>
                    </a:lnTo>
                    <a:lnTo>
                      <a:pt x="49" y="49"/>
                    </a:lnTo>
                    <a:lnTo>
                      <a:pt x="55" y="38"/>
                    </a:lnTo>
                    <a:lnTo>
                      <a:pt x="58" y="22"/>
                    </a:lnTo>
                    <a:lnTo>
                      <a:pt x="57" y="0"/>
                    </a:lnTo>
                    <a:lnTo>
                      <a:pt x="50" y="2"/>
                    </a:lnTo>
                    <a:lnTo>
                      <a:pt x="41" y="5"/>
                    </a:lnTo>
                    <a:lnTo>
                      <a:pt x="30" y="9"/>
                    </a:lnTo>
                    <a:lnTo>
                      <a:pt x="21" y="12"/>
                    </a:lnTo>
                    <a:lnTo>
                      <a:pt x="13" y="18"/>
                    </a:lnTo>
                    <a:lnTo>
                      <a:pt x="6" y="24"/>
                    </a:lnTo>
                    <a:lnTo>
                      <a:pt x="2" y="31"/>
                    </a:lnTo>
                    <a:lnTo>
                      <a:pt x="0" y="40"/>
                    </a:lnTo>
                    <a:lnTo>
                      <a:pt x="2" y="55"/>
                    </a:lnTo>
                    <a:lnTo>
                      <a:pt x="2" y="62"/>
                    </a:lnTo>
                    <a:lnTo>
                      <a:pt x="2" y="65"/>
                    </a:lnTo>
                    <a:lnTo>
                      <a:pt x="2" y="65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605" name="Freeform 509">
                <a:extLst>
                  <a:ext uri="{FF2B5EF4-FFF2-40B4-BE49-F238E27FC236}">
                    <a16:creationId xmlns:a16="http://schemas.microsoft.com/office/drawing/2014/main" id="{CBF499F8-0D8B-49C8-9B0C-3F49A27E7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" y="3603"/>
                <a:ext cx="17" cy="39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25" y="14"/>
                  </a:cxn>
                  <a:cxn ang="0">
                    <a:pos x="17" y="32"/>
                  </a:cxn>
                  <a:cxn ang="0">
                    <a:pos x="10" y="55"/>
                  </a:cxn>
                  <a:cxn ang="0">
                    <a:pos x="9" y="77"/>
                  </a:cxn>
                  <a:cxn ang="0">
                    <a:pos x="2" y="73"/>
                  </a:cxn>
                  <a:cxn ang="0">
                    <a:pos x="0" y="63"/>
                  </a:cxn>
                  <a:cxn ang="0">
                    <a:pos x="0" y="53"/>
                  </a:cxn>
                  <a:cxn ang="0">
                    <a:pos x="3" y="40"/>
                  </a:cxn>
                  <a:cxn ang="0">
                    <a:pos x="8" y="28"/>
                  </a:cxn>
                  <a:cxn ang="0">
                    <a:pos x="16" y="16"/>
                  </a:cxn>
                  <a:cxn ang="0">
                    <a:pos x="24" y="7"/>
                  </a:cxn>
                  <a:cxn ang="0">
                    <a:pos x="34" y="0"/>
                  </a:cxn>
                </a:cxnLst>
                <a:rect l="0" t="0" r="r" b="b"/>
                <a:pathLst>
                  <a:path w="34" h="77">
                    <a:moveTo>
                      <a:pt x="34" y="0"/>
                    </a:moveTo>
                    <a:lnTo>
                      <a:pt x="25" y="14"/>
                    </a:lnTo>
                    <a:lnTo>
                      <a:pt x="17" y="32"/>
                    </a:lnTo>
                    <a:lnTo>
                      <a:pt x="10" y="55"/>
                    </a:lnTo>
                    <a:lnTo>
                      <a:pt x="9" y="77"/>
                    </a:lnTo>
                    <a:lnTo>
                      <a:pt x="2" y="73"/>
                    </a:lnTo>
                    <a:lnTo>
                      <a:pt x="0" y="63"/>
                    </a:lnTo>
                    <a:lnTo>
                      <a:pt x="0" y="53"/>
                    </a:lnTo>
                    <a:lnTo>
                      <a:pt x="3" y="40"/>
                    </a:lnTo>
                    <a:lnTo>
                      <a:pt x="8" y="28"/>
                    </a:lnTo>
                    <a:lnTo>
                      <a:pt x="16" y="16"/>
                    </a:lnTo>
                    <a:lnTo>
                      <a:pt x="24" y="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606" name="Freeform 510">
                <a:extLst>
                  <a:ext uri="{FF2B5EF4-FFF2-40B4-BE49-F238E27FC236}">
                    <a16:creationId xmlns:a16="http://schemas.microsoft.com/office/drawing/2014/main" id="{E85A2D9F-F236-4083-ACEB-D03EF64E9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8" y="3603"/>
                <a:ext cx="14" cy="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8"/>
                  </a:cxn>
                  <a:cxn ang="0">
                    <a:pos x="8" y="24"/>
                  </a:cxn>
                  <a:cxn ang="0">
                    <a:pos x="16" y="42"/>
                  </a:cxn>
                  <a:cxn ang="0">
                    <a:pos x="25" y="48"/>
                  </a:cxn>
                  <a:cxn ang="0">
                    <a:pos x="28" y="39"/>
                  </a:cxn>
                  <a:cxn ang="0">
                    <a:pos x="27" y="23"/>
                  </a:cxn>
                  <a:cxn ang="0">
                    <a:pos x="17" y="8"/>
                  </a:cxn>
                  <a:cxn ang="0">
                    <a:pos x="0" y="0"/>
                  </a:cxn>
                </a:cxnLst>
                <a:rect l="0" t="0" r="r" b="b"/>
                <a:pathLst>
                  <a:path w="28" h="48">
                    <a:moveTo>
                      <a:pt x="0" y="0"/>
                    </a:moveTo>
                    <a:lnTo>
                      <a:pt x="2" y="8"/>
                    </a:lnTo>
                    <a:lnTo>
                      <a:pt x="8" y="24"/>
                    </a:lnTo>
                    <a:lnTo>
                      <a:pt x="16" y="42"/>
                    </a:lnTo>
                    <a:lnTo>
                      <a:pt x="25" y="48"/>
                    </a:lnTo>
                    <a:lnTo>
                      <a:pt x="28" y="39"/>
                    </a:lnTo>
                    <a:lnTo>
                      <a:pt x="27" y="23"/>
                    </a:lnTo>
                    <a:lnTo>
                      <a:pt x="17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607" name="Freeform 511">
                <a:extLst>
                  <a:ext uri="{FF2B5EF4-FFF2-40B4-BE49-F238E27FC236}">
                    <a16:creationId xmlns:a16="http://schemas.microsoft.com/office/drawing/2014/main" id="{6CFDE5C7-9B50-4DA0-ADDF-90F5786F8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" y="3962"/>
                <a:ext cx="43" cy="57"/>
              </a:xfrm>
              <a:custGeom>
                <a:avLst/>
                <a:gdLst/>
                <a:ahLst/>
                <a:cxnLst>
                  <a:cxn ang="0">
                    <a:pos x="85" y="52"/>
                  </a:cxn>
                  <a:cxn ang="0">
                    <a:pos x="84" y="64"/>
                  </a:cxn>
                  <a:cxn ang="0">
                    <a:pos x="83" y="76"/>
                  </a:cxn>
                  <a:cxn ang="0">
                    <a:pos x="83" y="88"/>
                  </a:cxn>
                  <a:cxn ang="0">
                    <a:pos x="84" y="98"/>
                  </a:cxn>
                  <a:cxn ang="0">
                    <a:pos x="84" y="106"/>
                  </a:cxn>
                  <a:cxn ang="0">
                    <a:pos x="81" y="111"/>
                  </a:cxn>
                  <a:cxn ang="0">
                    <a:pos x="75" y="114"/>
                  </a:cxn>
                  <a:cxn ang="0">
                    <a:pos x="67" y="114"/>
                  </a:cxn>
                  <a:cxn ang="0">
                    <a:pos x="60" y="112"/>
                  </a:cxn>
                  <a:cxn ang="0">
                    <a:pos x="53" y="106"/>
                  </a:cxn>
                  <a:cxn ang="0">
                    <a:pos x="47" y="98"/>
                  </a:cxn>
                  <a:cxn ang="0">
                    <a:pos x="45" y="88"/>
                  </a:cxn>
                  <a:cxn ang="0">
                    <a:pos x="44" y="81"/>
                  </a:cxn>
                  <a:cxn ang="0">
                    <a:pos x="44" y="73"/>
                  </a:cxn>
                  <a:cxn ang="0">
                    <a:pos x="44" y="62"/>
                  </a:cxn>
                  <a:cxn ang="0">
                    <a:pos x="44" y="51"/>
                  </a:cxn>
                  <a:cxn ang="0">
                    <a:pos x="42" y="59"/>
                  </a:cxn>
                  <a:cxn ang="0">
                    <a:pos x="39" y="67"/>
                  </a:cxn>
                  <a:cxn ang="0">
                    <a:pos x="37" y="74"/>
                  </a:cxn>
                  <a:cxn ang="0">
                    <a:pos x="36" y="81"/>
                  </a:cxn>
                  <a:cxn ang="0">
                    <a:pos x="34" y="88"/>
                  </a:cxn>
                  <a:cxn ang="0">
                    <a:pos x="29" y="91"/>
                  </a:cxn>
                  <a:cxn ang="0">
                    <a:pos x="22" y="92"/>
                  </a:cxn>
                  <a:cxn ang="0">
                    <a:pos x="15" y="90"/>
                  </a:cxn>
                  <a:cxn ang="0">
                    <a:pos x="8" y="85"/>
                  </a:cxn>
                  <a:cxn ang="0">
                    <a:pos x="4" y="78"/>
                  </a:cxn>
                  <a:cxn ang="0">
                    <a:pos x="0" y="69"/>
                  </a:cxn>
                  <a:cxn ang="0">
                    <a:pos x="1" y="59"/>
                  </a:cxn>
                  <a:cxn ang="0">
                    <a:pos x="4" y="48"/>
                  </a:cxn>
                  <a:cxn ang="0">
                    <a:pos x="8" y="33"/>
                  </a:cxn>
                  <a:cxn ang="0">
                    <a:pos x="14" y="16"/>
                  </a:cxn>
                  <a:cxn ang="0">
                    <a:pos x="20" y="0"/>
                  </a:cxn>
                  <a:cxn ang="0">
                    <a:pos x="28" y="3"/>
                  </a:cxn>
                  <a:cxn ang="0">
                    <a:pos x="36" y="7"/>
                  </a:cxn>
                  <a:cxn ang="0">
                    <a:pos x="43" y="10"/>
                  </a:cxn>
                  <a:cxn ang="0">
                    <a:pos x="49" y="14"/>
                  </a:cxn>
                  <a:cxn ang="0">
                    <a:pos x="50" y="15"/>
                  </a:cxn>
                  <a:cxn ang="0">
                    <a:pos x="51" y="15"/>
                  </a:cxn>
                  <a:cxn ang="0">
                    <a:pos x="52" y="16"/>
                  </a:cxn>
                  <a:cxn ang="0">
                    <a:pos x="53" y="16"/>
                  </a:cxn>
                  <a:cxn ang="0">
                    <a:pos x="54" y="17"/>
                  </a:cxn>
                  <a:cxn ang="0">
                    <a:pos x="57" y="18"/>
                  </a:cxn>
                  <a:cxn ang="0">
                    <a:pos x="58" y="20"/>
                  </a:cxn>
                  <a:cxn ang="0">
                    <a:pos x="59" y="21"/>
                  </a:cxn>
                  <a:cxn ang="0">
                    <a:pos x="66" y="26"/>
                  </a:cxn>
                  <a:cxn ang="0">
                    <a:pos x="73" y="35"/>
                  </a:cxn>
                  <a:cxn ang="0">
                    <a:pos x="80" y="43"/>
                  </a:cxn>
                  <a:cxn ang="0">
                    <a:pos x="85" y="52"/>
                  </a:cxn>
                </a:cxnLst>
                <a:rect l="0" t="0" r="r" b="b"/>
                <a:pathLst>
                  <a:path w="85" h="114">
                    <a:moveTo>
                      <a:pt x="85" y="52"/>
                    </a:moveTo>
                    <a:lnTo>
                      <a:pt x="84" y="64"/>
                    </a:lnTo>
                    <a:lnTo>
                      <a:pt x="83" y="76"/>
                    </a:lnTo>
                    <a:lnTo>
                      <a:pt x="83" y="88"/>
                    </a:lnTo>
                    <a:lnTo>
                      <a:pt x="84" y="98"/>
                    </a:lnTo>
                    <a:lnTo>
                      <a:pt x="84" y="106"/>
                    </a:lnTo>
                    <a:lnTo>
                      <a:pt x="81" y="111"/>
                    </a:lnTo>
                    <a:lnTo>
                      <a:pt x="75" y="114"/>
                    </a:lnTo>
                    <a:lnTo>
                      <a:pt x="67" y="114"/>
                    </a:lnTo>
                    <a:lnTo>
                      <a:pt x="60" y="112"/>
                    </a:lnTo>
                    <a:lnTo>
                      <a:pt x="53" y="106"/>
                    </a:lnTo>
                    <a:lnTo>
                      <a:pt x="47" y="98"/>
                    </a:lnTo>
                    <a:lnTo>
                      <a:pt x="45" y="88"/>
                    </a:lnTo>
                    <a:lnTo>
                      <a:pt x="44" y="81"/>
                    </a:lnTo>
                    <a:lnTo>
                      <a:pt x="44" y="73"/>
                    </a:lnTo>
                    <a:lnTo>
                      <a:pt x="44" y="62"/>
                    </a:lnTo>
                    <a:lnTo>
                      <a:pt x="44" y="51"/>
                    </a:lnTo>
                    <a:lnTo>
                      <a:pt x="42" y="59"/>
                    </a:lnTo>
                    <a:lnTo>
                      <a:pt x="39" y="67"/>
                    </a:lnTo>
                    <a:lnTo>
                      <a:pt x="37" y="74"/>
                    </a:lnTo>
                    <a:lnTo>
                      <a:pt x="36" y="81"/>
                    </a:lnTo>
                    <a:lnTo>
                      <a:pt x="34" y="88"/>
                    </a:lnTo>
                    <a:lnTo>
                      <a:pt x="29" y="91"/>
                    </a:lnTo>
                    <a:lnTo>
                      <a:pt x="22" y="92"/>
                    </a:lnTo>
                    <a:lnTo>
                      <a:pt x="15" y="90"/>
                    </a:lnTo>
                    <a:lnTo>
                      <a:pt x="8" y="85"/>
                    </a:lnTo>
                    <a:lnTo>
                      <a:pt x="4" y="78"/>
                    </a:lnTo>
                    <a:lnTo>
                      <a:pt x="0" y="69"/>
                    </a:lnTo>
                    <a:lnTo>
                      <a:pt x="1" y="59"/>
                    </a:lnTo>
                    <a:lnTo>
                      <a:pt x="4" y="48"/>
                    </a:lnTo>
                    <a:lnTo>
                      <a:pt x="8" y="33"/>
                    </a:lnTo>
                    <a:lnTo>
                      <a:pt x="14" y="16"/>
                    </a:lnTo>
                    <a:lnTo>
                      <a:pt x="20" y="0"/>
                    </a:lnTo>
                    <a:lnTo>
                      <a:pt x="28" y="3"/>
                    </a:lnTo>
                    <a:lnTo>
                      <a:pt x="36" y="7"/>
                    </a:lnTo>
                    <a:lnTo>
                      <a:pt x="43" y="10"/>
                    </a:lnTo>
                    <a:lnTo>
                      <a:pt x="49" y="14"/>
                    </a:lnTo>
                    <a:lnTo>
                      <a:pt x="50" y="15"/>
                    </a:lnTo>
                    <a:lnTo>
                      <a:pt x="51" y="15"/>
                    </a:lnTo>
                    <a:lnTo>
                      <a:pt x="52" y="16"/>
                    </a:lnTo>
                    <a:lnTo>
                      <a:pt x="53" y="16"/>
                    </a:lnTo>
                    <a:lnTo>
                      <a:pt x="54" y="17"/>
                    </a:lnTo>
                    <a:lnTo>
                      <a:pt x="57" y="18"/>
                    </a:lnTo>
                    <a:lnTo>
                      <a:pt x="58" y="20"/>
                    </a:lnTo>
                    <a:lnTo>
                      <a:pt x="59" y="21"/>
                    </a:lnTo>
                    <a:lnTo>
                      <a:pt x="66" y="26"/>
                    </a:lnTo>
                    <a:lnTo>
                      <a:pt x="73" y="35"/>
                    </a:lnTo>
                    <a:lnTo>
                      <a:pt x="80" y="43"/>
                    </a:lnTo>
                    <a:lnTo>
                      <a:pt x="85" y="52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608" name="Freeform 512">
                <a:extLst>
                  <a:ext uri="{FF2B5EF4-FFF2-40B4-BE49-F238E27FC236}">
                    <a16:creationId xmlns:a16="http://schemas.microsoft.com/office/drawing/2014/main" id="{D47F524C-D0CE-4FA1-A40A-1D7B3BACA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" y="3664"/>
                <a:ext cx="97" cy="54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9" y="29"/>
                  </a:cxn>
                  <a:cxn ang="0">
                    <a:pos x="51" y="24"/>
                  </a:cxn>
                  <a:cxn ang="0">
                    <a:pos x="62" y="20"/>
                  </a:cxn>
                  <a:cxn ang="0">
                    <a:pos x="75" y="15"/>
                  </a:cxn>
                  <a:cxn ang="0">
                    <a:pos x="88" y="12"/>
                  </a:cxn>
                  <a:cxn ang="0">
                    <a:pos x="100" y="9"/>
                  </a:cxn>
                  <a:cxn ang="0">
                    <a:pos x="112" y="7"/>
                  </a:cxn>
                  <a:cxn ang="0">
                    <a:pos x="121" y="7"/>
                  </a:cxn>
                  <a:cxn ang="0">
                    <a:pos x="130" y="7"/>
                  </a:cxn>
                  <a:cxn ang="0">
                    <a:pos x="141" y="7"/>
                  </a:cxn>
                  <a:cxn ang="0">
                    <a:pos x="151" y="6"/>
                  </a:cxn>
                  <a:cxn ang="0">
                    <a:pos x="161" y="5"/>
                  </a:cxn>
                  <a:cxn ang="0">
                    <a:pos x="172" y="5"/>
                  </a:cxn>
                  <a:cxn ang="0">
                    <a:pos x="180" y="3"/>
                  </a:cxn>
                  <a:cxn ang="0">
                    <a:pos x="188" y="1"/>
                  </a:cxn>
                  <a:cxn ang="0">
                    <a:pos x="194" y="0"/>
                  </a:cxn>
                  <a:cxn ang="0">
                    <a:pos x="186" y="5"/>
                  </a:cxn>
                  <a:cxn ang="0">
                    <a:pos x="175" y="8"/>
                  </a:cxn>
                  <a:cxn ang="0">
                    <a:pos x="165" y="12"/>
                  </a:cxn>
                  <a:cxn ang="0">
                    <a:pos x="154" y="14"/>
                  </a:cxn>
                  <a:cxn ang="0">
                    <a:pos x="144" y="16"/>
                  </a:cxn>
                  <a:cxn ang="0">
                    <a:pos x="134" y="18"/>
                  </a:cxn>
                  <a:cxn ang="0">
                    <a:pos x="126" y="20"/>
                  </a:cxn>
                  <a:cxn ang="0">
                    <a:pos x="119" y="20"/>
                  </a:cxn>
                  <a:cxn ang="0">
                    <a:pos x="113" y="20"/>
                  </a:cxn>
                  <a:cxn ang="0">
                    <a:pos x="106" y="22"/>
                  </a:cxn>
                  <a:cxn ang="0">
                    <a:pos x="99" y="24"/>
                  </a:cxn>
                  <a:cxn ang="0">
                    <a:pos x="92" y="26"/>
                  </a:cxn>
                  <a:cxn ang="0">
                    <a:pos x="85" y="29"/>
                  </a:cxn>
                  <a:cxn ang="0">
                    <a:pos x="80" y="32"/>
                  </a:cxn>
                  <a:cxn ang="0">
                    <a:pos x="74" y="35"/>
                  </a:cxn>
                  <a:cxn ang="0">
                    <a:pos x="70" y="36"/>
                  </a:cxn>
                  <a:cxn ang="0">
                    <a:pos x="98" y="45"/>
                  </a:cxn>
                  <a:cxn ang="0">
                    <a:pos x="104" y="60"/>
                  </a:cxn>
                  <a:cxn ang="0">
                    <a:pos x="95" y="77"/>
                  </a:cxn>
                  <a:cxn ang="0">
                    <a:pos x="75" y="94"/>
                  </a:cxn>
                  <a:cxn ang="0">
                    <a:pos x="50" y="105"/>
                  </a:cxn>
                  <a:cxn ang="0">
                    <a:pos x="26" y="107"/>
                  </a:cxn>
                  <a:cxn ang="0">
                    <a:pos x="7" y="97"/>
                  </a:cxn>
                  <a:cxn ang="0">
                    <a:pos x="0" y="70"/>
                  </a:cxn>
                  <a:cxn ang="0">
                    <a:pos x="15" y="82"/>
                  </a:cxn>
                  <a:cxn ang="0">
                    <a:pos x="30" y="85"/>
                  </a:cxn>
                  <a:cxn ang="0">
                    <a:pos x="44" y="79"/>
                  </a:cxn>
                  <a:cxn ang="0">
                    <a:pos x="54" y="70"/>
                  </a:cxn>
                  <a:cxn ang="0">
                    <a:pos x="60" y="59"/>
                  </a:cxn>
                  <a:cxn ang="0">
                    <a:pos x="59" y="47"/>
                  </a:cxn>
                  <a:cxn ang="0">
                    <a:pos x="50" y="38"/>
                  </a:cxn>
                  <a:cxn ang="0">
                    <a:pos x="31" y="35"/>
                  </a:cxn>
                </a:cxnLst>
                <a:rect l="0" t="0" r="r" b="b"/>
                <a:pathLst>
                  <a:path w="194" h="107">
                    <a:moveTo>
                      <a:pt x="31" y="35"/>
                    </a:moveTo>
                    <a:lnTo>
                      <a:pt x="39" y="29"/>
                    </a:lnTo>
                    <a:lnTo>
                      <a:pt x="51" y="24"/>
                    </a:lnTo>
                    <a:lnTo>
                      <a:pt x="62" y="20"/>
                    </a:lnTo>
                    <a:lnTo>
                      <a:pt x="75" y="15"/>
                    </a:lnTo>
                    <a:lnTo>
                      <a:pt x="88" y="12"/>
                    </a:lnTo>
                    <a:lnTo>
                      <a:pt x="100" y="9"/>
                    </a:lnTo>
                    <a:lnTo>
                      <a:pt x="112" y="7"/>
                    </a:lnTo>
                    <a:lnTo>
                      <a:pt x="121" y="7"/>
                    </a:lnTo>
                    <a:lnTo>
                      <a:pt x="130" y="7"/>
                    </a:lnTo>
                    <a:lnTo>
                      <a:pt x="141" y="7"/>
                    </a:lnTo>
                    <a:lnTo>
                      <a:pt x="151" y="6"/>
                    </a:lnTo>
                    <a:lnTo>
                      <a:pt x="161" y="5"/>
                    </a:lnTo>
                    <a:lnTo>
                      <a:pt x="172" y="5"/>
                    </a:lnTo>
                    <a:lnTo>
                      <a:pt x="180" y="3"/>
                    </a:lnTo>
                    <a:lnTo>
                      <a:pt x="188" y="1"/>
                    </a:lnTo>
                    <a:lnTo>
                      <a:pt x="194" y="0"/>
                    </a:lnTo>
                    <a:lnTo>
                      <a:pt x="186" y="5"/>
                    </a:lnTo>
                    <a:lnTo>
                      <a:pt x="175" y="8"/>
                    </a:lnTo>
                    <a:lnTo>
                      <a:pt x="165" y="12"/>
                    </a:lnTo>
                    <a:lnTo>
                      <a:pt x="154" y="14"/>
                    </a:lnTo>
                    <a:lnTo>
                      <a:pt x="144" y="16"/>
                    </a:lnTo>
                    <a:lnTo>
                      <a:pt x="134" y="18"/>
                    </a:lnTo>
                    <a:lnTo>
                      <a:pt x="126" y="20"/>
                    </a:lnTo>
                    <a:lnTo>
                      <a:pt x="119" y="20"/>
                    </a:lnTo>
                    <a:lnTo>
                      <a:pt x="113" y="20"/>
                    </a:lnTo>
                    <a:lnTo>
                      <a:pt x="106" y="22"/>
                    </a:lnTo>
                    <a:lnTo>
                      <a:pt x="99" y="24"/>
                    </a:lnTo>
                    <a:lnTo>
                      <a:pt x="92" y="26"/>
                    </a:lnTo>
                    <a:lnTo>
                      <a:pt x="85" y="29"/>
                    </a:lnTo>
                    <a:lnTo>
                      <a:pt x="80" y="32"/>
                    </a:lnTo>
                    <a:lnTo>
                      <a:pt x="74" y="35"/>
                    </a:lnTo>
                    <a:lnTo>
                      <a:pt x="70" y="36"/>
                    </a:lnTo>
                    <a:lnTo>
                      <a:pt x="98" y="45"/>
                    </a:lnTo>
                    <a:lnTo>
                      <a:pt x="104" y="60"/>
                    </a:lnTo>
                    <a:lnTo>
                      <a:pt x="95" y="77"/>
                    </a:lnTo>
                    <a:lnTo>
                      <a:pt x="75" y="94"/>
                    </a:lnTo>
                    <a:lnTo>
                      <a:pt x="50" y="105"/>
                    </a:lnTo>
                    <a:lnTo>
                      <a:pt x="26" y="107"/>
                    </a:lnTo>
                    <a:lnTo>
                      <a:pt x="7" y="97"/>
                    </a:lnTo>
                    <a:lnTo>
                      <a:pt x="0" y="70"/>
                    </a:lnTo>
                    <a:lnTo>
                      <a:pt x="15" y="82"/>
                    </a:lnTo>
                    <a:lnTo>
                      <a:pt x="30" y="85"/>
                    </a:lnTo>
                    <a:lnTo>
                      <a:pt x="44" y="79"/>
                    </a:lnTo>
                    <a:lnTo>
                      <a:pt x="54" y="70"/>
                    </a:lnTo>
                    <a:lnTo>
                      <a:pt x="60" y="59"/>
                    </a:lnTo>
                    <a:lnTo>
                      <a:pt x="59" y="47"/>
                    </a:lnTo>
                    <a:lnTo>
                      <a:pt x="50" y="38"/>
                    </a:lnTo>
                    <a:lnTo>
                      <a:pt x="31" y="35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609" name="Freeform 513">
                <a:extLst>
                  <a:ext uri="{FF2B5EF4-FFF2-40B4-BE49-F238E27FC236}">
                    <a16:creationId xmlns:a16="http://schemas.microsoft.com/office/drawing/2014/main" id="{16FCA9A2-B6E2-40D1-8B19-D6730CE85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" y="3419"/>
                <a:ext cx="86" cy="71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3" y="131"/>
                  </a:cxn>
                  <a:cxn ang="0">
                    <a:pos x="35" y="127"/>
                  </a:cxn>
                  <a:cxn ang="0">
                    <a:pos x="49" y="123"/>
                  </a:cxn>
                  <a:cxn ang="0">
                    <a:pos x="65" y="120"/>
                  </a:cxn>
                  <a:cxn ang="0">
                    <a:pos x="82" y="118"/>
                  </a:cxn>
                  <a:cxn ang="0">
                    <a:pos x="98" y="120"/>
                  </a:cxn>
                  <a:cxn ang="0">
                    <a:pos x="116" y="123"/>
                  </a:cxn>
                  <a:cxn ang="0">
                    <a:pos x="131" y="130"/>
                  </a:cxn>
                  <a:cxn ang="0">
                    <a:pos x="143" y="142"/>
                  </a:cxn>
                  <a:cxn ang="0">
                    <a:pos x="152" y="120"/>
                  </a:cxn>
                  <a:cxn ang="0">
                    <a:pos x="160" y="79"/>
                  </a:cxn>
                  <a:cxn ang="0">
                    <a:pos x="166" y="38"/>
                  </a:cxn>
                  <a:cxn ang="0">
                    <a:pos x="166" y="11"/>
                  </a:cxn>
                  <a:cxn ang="0">
                    <a:pos x="151" y="6"/>
                  </a:cxn>
                  <a:cxn ang="0">
                    <a:pos x="133" y="2"/>
                  </a:cxn>
                  <a:cxn ang="0">
                    <a:pos x="112" y="0"/>
                  </a:cxn>
                  <a:cxn ang="0">
                    <a:pos x="90" y="0"/>
                  </a:cxn>
                  <a:cxn ang="0">
                    <a:pos x="68" y="2"/>
                  </a:cxn>
                  <a:cxn ang="0">
                    <a:pos x="48" y="7"/>
                  </a:cxn>
                  <a:cxn ang="0">
                    <a:pos x="28" y="16"/>
                  </a:cxn>
                  <a:cxn ang="0">
                    <a:pos x="13" y="30"/>
                  </a:cxn>
                  <a:cxn ang="0">
                    <a:pos x="6" y="57"/>
                  </a:cxn>
                  <a:cxn ang="0">
                    <a:pos x="5" y="89"/>
                  </a:cxn>
                  <a:cxn ang="0">
                    <a:pos x="5" y="116"/>
                  </a:cxn>
                  <a:cxn ang="0">
                    <a:pos x="0" y="132"/>
                  </a:cxn>
                </a:cxnLst>
                <a:rect l="0" t="0" r="r" b="b"/>
                <a:pathLst>
                  <a:path w="166" h="142">
                    <a:moveTo>
                      <a:pt x="0" y="132"/>
                    </a:moveTo>
                    <a:lnTo>
                      <a:pt x="23" y="131"/>
                    </a:lnTo>
                    <a:lnTo>
                      <a:pt x="35" y="127"/>
                    </a:lnTo>
                    <a:lnTo>
                      <a:pt x="49" y="123"/>
                    </a:lnTo>
                    <a:lnTo>
                      <a:pt x="65" y="120"/>
                    </a:lnTo>
                    <a:lnTo>
                      <a:pt x="82" y="118"/>
                    </a:lnTo>
                    <a:lnTo>
                      <a:pt x="98" y="120"/>
                    </a:lnTo>
                    <a:lnTo>
                      <a:pt x="116" y="123"/>
                    </a:lnTo>
                    <a:lnTo>
                      <a:pt x="131" y="130"/>
                    </a:lnTo>
                    <a:lnTo>
                      <a:pt x="143" y="142"/>
                    </a:lnTo>
                    <a:lnTo>
                      <a:pt x="152" y="120"/>
                    </a:lnTo>
                    <a:lnTo>
                      <a:pt x="160" y="79"/>
                    </a:lnTo>
                    <a:lnTo>
                      <a:pt x="166" y="38"/>
                    </a:lnTo>
                    <a:lnTo>
                      <a:pt x="166" y="11"/>
                    </a:lnTo>
                    <a:lnTo>
                      <a:pt x="151" y="6"/>
                    </a:lnTo>
                    <a:lnTo>
                      <a:pt x="133" y="2"/>
                    </a:lnTo>
                    <a:lnTo>
                      <a:pt x="112" y="0"/>
                    </a:lnTo>
                    <a:lnTo>
                      <a:pt x="90" y="0"/>
                    </a:lnTo>
                    <a:lnTo>
                      <a:pt x="68" y="2"/>
                    </a:lnTo>
                    <a:lnTo>
                      <a:pt x="48" y="7"/>
                    </a:lnTo>
                    <a:lnTo>
                      <a:pt x="28" y="16"/>
                    </a:lnTo>
                    <a:lnTo>
                      <a:pt x="13" y="30"/>
                    </a:lnTo>
                    <a:lnTo>
                      <a:pt x="6" y="57"/>
                    </a:lnTo>
                    <a:lnTo>
                      <a:pt x="5" y="89"/>
                    </a:lnTo>
                    <a:lnTo>
                      <a:pt x="5" y="116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11EF1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610" name="Freeform 514">
                <a:extLst>
                  <a:ext uri="{FF2B5EF4-FFF2-40B4-BE49-F238E27FC236}">
                    <a16:creationId xmlns:a16="http://schemas.microsoft.com/office/drawing/2014/main" id="{126FD6E5-DF77-4027-B81F-EBB261A09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" y="3876"/>
                <a:ext cx="87" cy="62"/>
              </a:xfrm>
              <a:custGeom>
                <a:avLst/>
                <a:gdLst/>
                <a:ahLst/>
                <a:cxnLst>
                  <a:cxn ang="0">
                    <a:pos x="160" y="21"/>
                  </a:cxn>
                  <a:cxn ang="0">
                    <a:pos x="154" y="17"/>
                  </a:cxn>
                  <a:cxn ang="0">
                    <a:pos x="145" y="14"/>
                  </a:cxn>
                  <a:cxn ang="0">
                    <a:pos x="132" y="10"/>
                  </a:cxn>
                  <a:cxn ang="0">
                    <a:pos x="117" y="8"/>
                  </a:cxn>
                  <a:cxn ang="0">
                    <a:pos x="99" y="6"/>
                  </a:cxn>
                  <a:cxn ang="0">
                    <a:pos x="77" y="3"/>
                  </a:cxn>
                  <a:cxn ang="0">
                    <a:pos x="54" y="2"/>
                  </a:cxn>
                  <a:cxn ang="0">
                    <a:pos x="29" y="1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4" y="1"/>
                  </a:cxn>
                  <a:cxn ang="0">
                    <a:pos x="13" y="1"/>
                  </a:cxn>
                  <a:cxn ang="0">
                    <a:pos x="9" y="24"/>
                  </a:cxn>
                  <a:cxn ang="0">
                    <a:pos x="3" y="53"/>
                  </a:cxn>
                  <a:cxn ang="0">
                    <a:pos x="0" y="80"/>
                  </a:cxn>
                  <a:cxn ang="0">
                    <a:pos x="2" y="100"/>
                  </a:cxn>
                  <a:cxn ang="0">
                    <a:pos x="18" y="105"/>
                  </a:cxn>
                  <a:cxn ang="0">
                    <a:pos x="39" y="107"/>
                  </a:cxn>
                  <a:cxn ang="0">
                    <a:pos x="61" y="109"/>
                  </a:cxn>
                  <a:cxn ang="0">
                    <a:pos x="84" y="112"/>
                  </a:cxn>
                  <a:cxn ang="0">
                    <a:pos x="105" y="114"/>
                  </a:cxn>
                  <a:cxn ang="0">
                    <a:pos x="124" y="117"/>
                  </a:cxn>
                  <a:cxn ang="0">
                    <a:pos x="138" y="121"/>
                  </a:cxn>
                  <a:cxn ang="0">
                    <a:pos x="147" y="125"/>
                  </a:cxn>
                  <a:cxn ang="0">
                    <a:pos x="156" y="108"/>
                  </a:cxn>
                  <a:cxn ang="0">
                    <a:pos x="165" y="76"/>
                  </a:cxn>
                  <a:cxn ang="0">
                    <a:pos x="173" y="45"/>
                  </a:cxn>
                  <a:cxn ang="0">
                    <a:pos x="175" y="31"/>
                  </a:cxn>
                  <a:cxn ang="0">
                    <a:pos x="170" y="26"/>
                  </a:cxn>
                  <a:cxn ang="0">
                    <a:pos x="166" y="23"/>
                  </a:cxn>
                  <a:cxn ang="0">
                    <a:pos x="161" y="21"/>
                  </a:cxn>
                  <a:cxn ang="0">
                    <a:pos x="160" y="21"/>
                  </a:cxn>
                </a:cxnLst>
                <a:rect l="0" t="0" r="r" b="b"/>
                <a:pathLst>
                  <a:path w="175" h="125">
                    <a:moveTo>
                      <a:pt x="160" y="21"/>
                    </a:moveTo>
                    <a:lnTo>
                      <a:pt x="154" y="17"/>
                    </a:lnTo>
                    <a:lnTo>
                      <a:pt x="145" y="14"/>
                    </a:lnTo>
                    <a:lnTo>
                      <a:pt x="132" y="10"/>
                    </a:lnTo>
                    <a:lnTo>
                      <a:pt x="117" y="8"/>
                    </a:lnTo>
                    <a:lnTo>
                      <a:pt x="99" y="6"/>
                    </a:lnTo>
                    <a:lnTo>
                      <a:pt x="77" y="3"/>
                    </a:lnTo>
                    <a:lnTo>
                      <a:pt x="54" y="2"/>
                    </a:lnTo>
                    <a:lnTo>
                      <a:pt x="29" y="1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9" y="24"/>
                    </a:lnTo>
                    <a:lnTo>
                      <a:pt x="3" y="53"/>
                    </a:lnTo>
                    <a:lnTo>
                      <a:pt x="0" y="80"/>
                    </a:lnTo>
                    <a:lnTo>
                      <a:pt x="2" y="100"/>
                    </a:lnTo>
                    <a:lnTo>
                      <a:pt x="18" y="105"/>
                    </a:lnTo>
                    <a:lnTo>
                      <a:pt x="39" y="107"/>
                    </a:lnTo>
                    <a:lnTo>
                      <a:pt x="61" y="109"/>
                    </a:lnTo>
                    <a:lnTo>
                      <a:pt x="84" y="112"/>
                    </a:lnTo>
                    <a:lnTo>
                      <a:pt x="105" y="114"/>
                    </a:lnTo>
                    <a:lnTo>
                      <a:pt x="124" y="117"/>
                    </a:lnTo>
                    <a:lnTo>
                      <a:pt x="138" y="121"/>
                    </a:lnTo>
                    <a:lnTo>
                      <a:pt x="147" y="125"/>
                    </a:lnTo>
                    <a:lnTo>
                      <a:pt x="156" y="108"/>
                    </a:lnTo>
                    <a:lnTo>
                      <a:pt x="165" y="76"/>
                    </a:lnTo>
                    <a:lnTo>
                      <a:pt x="173" y="45"/>
                    </a:lnTo>
                    <a:lnTo>
                      <a:pt x="175" y="31"/>
                    </a:lnTo>
                    <a:lnTo>
                      <a:pt x="170" y="26"/>
                    </a:lnTo>
                    <a:lnTo>
                      <a:pt x="166" y="23"/>
                    </a:lnTo>
                    <a:lnTo>
                      <a:pt x="161" y="21"/>
                    </a:lnTo>
                    <a:lnTo>
                      <a:pt x="160" y="21"/>
                    </a:lnTo>
                    <a:close/>
                  </a:path>
                </a:pathLst>
              </a:custGeom>
              <a:solidFill>
                <a:srgbClr val="11EF1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611" name="Freeform 515">
                <a:extLst>
                  <a:ext uri="{FF2B5EF4-FFF2-40B4-BE49-F238E27FC236}">
                    <a16:creationId xmlns:a16="http://schemas.microsoft.com/office/drawing/2014/main" id="{ACD47E03-D286-41C5-BFB2-93A51130C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3442"/>
                <a:ext cx="17" cy="22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" y="6"/>
                  </a:cxn>
                  <a:cxn ang="0">
                    <a:pos x="0" y="19"/>
                  </a:cxn>
                  <a:cxn ang="0">
                    <a:pos x="2" y="33"/>
                  </a:cxn>
                  <a:cxn ang="0">
                    <a:pos x="15" y="44"/>
                  </a:cxn>
                  <a:cxn ang="0">
                    <a:pos x="29" y="42"/>
                  </a:cxn>
                  <a:cxn ang="0">
                    <a:pos x="33" y="26"/>
                  </a:cxn>
                  <a:cxn ang="0">
                    <a:pos x="29" y="9"/>
                  </a:cxn>
                  <a:cxn ang="0">
                    <a:pos x="15" y="0"/>
                  </a:cxn>
                </a:cxnLst>
                <a:rect l="0" t="0" r="r" b="b"/>
                <a:pathLst>
                  <a:path w="33" h="44">
                    <a:moveTo>
                      <a:pt x="15" y="0"/>
                    </a:moveTo>
                    <a:lnTo>
                      <a:pt x="5" y="6"/>
                    </a:lnTo>
                    <a:lnTo>
                      <a:pt x="0" y="19"/>
                    </a:lnTo>
                    <a:lnTo>
                      <a:pt x="2" y="33"/>
                    </a:lnTo>
                    <a:lnTo>
                      <a:pt x="15" y="44"/>
                    </a:lnTo>
                    <a:lnTo>
                      <a:pt x="29" y="42"/>
                    </a:lnTo>
                    <a:lnTo>
                      <a:pt x="33" y="26"/>
                    </a:lnTo>
                    <a:lnTo>
                      <a:pt x="29" y="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DF7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612" name="Freeform 516">
                <a:extLst>
                  <a:ext uri="{FF2B5EF4-FFF2-40B4-BE49-F238E27FC236}">
                    <a16:creationId xmlns:a16="http://schemas.microsoft.com/office/drawing/2014/main" id="{1AAEE772-F6CD-44CC-98EB-028083EC4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8" y="3897"/>
                <a:ext cx="16" cy="20"/>
              </a:xfrm>
              <a:custGeom>
                <a:avLst/>
                <a:gdLst/>
                <a:ahLst/>
                <a:cxnLst>
                  <a:cxn ang="0">
                    <a:pos x="26" y="1"/>
                  </a:cxn>
                  <a:cxn ang="0">
                    <a:pos x="19" y="0"/>
                  </a:cxn>
                  <a:cxn ang="0">
                    <a:pos x="12" y="1"/>
                  </a:cxn>
                  <a:cxn ang="0">
                    <a:pos x="7" y="5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0" y="26"/>
                  </a:cxn>
                  <a:cxn ang="0">
                    <a:pos x="3" y="33"/>
                  </a:cxn>
                  <a:cxn ang="0">
                    <a:pos x="11" y="39"/>
                  </a:cxn>
                  <a:cxn ang="0">
                    <a:pos x="24" y="37"/>
                  </a:cxn>
                  <a:cxn ang="0">
                    <a:pos x="31" y="25"/>
                  </a:cxn>
                  <a:cxn ang="0">
                    <a:pos x="32" y="10"/>
                  </a:cxn>
                  <a:cxn ang="0">
                    <a:pos x="26" y="1"/>
                  </a:cxn>
                </a:cxnLst>
                <a:rect l="0" t="0" r="r" b="b"/>
                <a:pathLst>
                  <a:path w="32" h="39">
                    <a:moveTo>
                      <a:pt x="26" y="1"/>
                    </a:moveTo>
                    <a:lnTo>
                      <a:pt x="19" y="0"/>
                    </a:lnTo>
                    <a:lnTo>
                      <a:pt x="12" y="1"/>
                    </a:lnTo>
                    <a:lnTo>
                      <a:pt x="7" y="5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0" y="26"/>
                    </a:lnTo>
                    <a:lnTo>
                      <a:pt x="3" y="33"/>
                    </a:lnTo>
                    <a:lnTo>
                      <a:pt x="11" y="39"/>
                    </a:lnTo>
                    <a:lnTo>
                      <a:pt x="24" y="37"/>
                    </a:lnTo>
                    <a:lnTo>
                      <a:pt x="31" y="25"/>
                    </a:lnTo>
                    <a:lnTo>
                      <a:pt x="32" y="10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EDF7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60613" name="Freeform 517">
              <a:extLst>
                <a:ext uri="{FF2B5EF4-FFF2-40B4-BE49-F238E27FC236}">
                  <a16:creationId xmlns:a16="http://schemas.microsoft.com/office/drawing/2014/main" id="{EF69C452-3A38-484D-9004-E3DADC08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" y="3168"/>
              <a:ext cx="43" cy="2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8" y="378"/>
                </a:cxn>
                <a:cxn ang="0">
                  <a:pos x="20" y="387"/>
                </a:cxn>
                <a:cxn ang="0">
                  <a:pos x="23" y="395"/>
                </a:cxn>
                <a:cxn ang="0">
                  <a:pos x="28" y="401"/>
                </a:cxn>
                <a:cxn ang="0">
                  <a:pos x="33" y="405"/>
                </a:cxn>
                <a:cxn ang="0">
                  <a:pos x="39" y="410"/>
                </a:cxn>
                <a:cxn ang="0">
                  <a:pos x="46" y="412"/>
                </a:cxn>
                <a:cxn ang="0">
                  <a:pos x="52" y="414"/>
                </a:cxn>
                <a:cxn ang="0">
                  <a:pos x="58" y="414"/>
                </a:cxn>
                <a:cxn ang="0">
                  <a:pos x="70" y="411"/>
                </a:cxn>
                <a:cxn ang="0">
                  <a:pos x="79" y="404"/>
                </a:cxn>
                <a:cxn ang="0">
                  <a:pos x="85" y="392"/>
                </a:cxn>
                <a:cxn ang="0">
                  <a:pos x="87" y="372"/>
                </a:cxn>
                <a:cxn ang="0">
                  <a:pos x="67" y="0"/>
                </a:cxn>
                <a:cxn ang="0">
                  <a:pos x="59" y="0"/>
                </a:cxn>
                <a:cxn ang="0">
                  <a:pos x="51" y="1"/>
                </a:cxn>
                <a:cxn ang="0">
                  <a:pos x="41" y="1"/>
                </a:cxn>
                <a:cxn ang="0">
                  <a:pos x="33" y="1"/>
                </a:cxn>
                <a:cxn ang="0">
                  <a:pos x="24" y="2"/>
                </a:cxn>
                <a:cxn ang="0">
                  <a:pos x="16" y="2"/>
                </a:cxn>
                <a:cxn ang="0">
                  <a:pos x="8" y="4"/>
                </a:cxn>
                <a:cxn ang="0">
                  <a:pos x="0" y="4"/>
                </a:cxn>
              </a:cxnLst>
              <a:rect l="0" t="0" r="r" b="b"/>
              <a:pathLst>
                <a:path w="87" h="414">
                  <a:moveTo>
                    <a:pt x="0" y="4"/>
                  </a:moveTo>
                  <a:lnTo>
                    <a:pt x="18" y="378"/>
                  </a:lnTo>
                  <a:lnTo>
                    <a:pt x="20" y="387"/>
                  </a:lnTo>
                  <a:lnTo>
                    <a:pt x="23" y="395"/>
                  </a:lnTo>
                  <a:lnTo>
                    <a:pt x="28" y="401"/>
                  </a:lnTo>
                  <a:lnTo>
                    <a:pt x="33" y="405"/>
                  </a:lnTo>
                  <a:lnTo>
                    <a:pt x="39" y="410"/>
                  </a:lnTo>
                  <a:lnTo>
                    <a:pt x="46" y="412"/>
                  </a:lnTo>
                  <a:lnTo>
                    <a:pt x="52" y="414"/>
                  </a:lnTo>
                  <a:lnTo>
                    <a:pt x="58" y="414"/>
                  </a:lnTo>
                  <a:lnTo>
                    <a:pt x="70" y="411"/>
                  </a:lnTo>
                  <a:lnTo>
                    <a:pt x="79" y="404"/>
                  </a:lnTo>
                  <a:lnTo>
                    <a:pt x="85" y="392"/>
                  </a:lnTo>
                  <a:lnTo>
                    <a:pt x="87" y="372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51" y="1"/>
                  </a:lnTo>
                  <a:lnTo>
                    <a:pt x="41" y="1"/>
                  </a:lnTo>
                  <a:lnTo>
                    <a:pt x="33" y="1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8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0879" name="AutoShape 783">
            <a:extLst>
              <a:ext uri="{FF2B5EF4-FFF2-40B4-BE49-F238E27FC236}">
                <a16:creationId xmlns:a16="http://schemas.microsoft.com/office/drawing/2014/main" id="{D18B1DEB-D7EA-4858-9B50-BA6F86D9F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508500"/>
            <a:ext cx="2952750" cy="1993900"/>
          </a:xfrm>
          <a:prstGeom prst="irregularSeal1">
            <a:avLst/>
          </a:prstGeom>
          <a:solidFill>
            <a:srgbClr val="FFFF99"/>
          </a:solidFill>
          <a:ln w="9525" cap="sq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zh-CN" altLang="en-US" b="1">
                <a:ea typeface="楷体_GB2312" pitchFamily="49" charset="-122"/>
              </a:rPr>
              <a:t>哈，找到了！</a:t>
            </a:r>
          </a:p>
        </p:txBody>
      </p:sp>
      <p:grpSp>
        <p:nvGrpSpPr>
          <p:cNvPr id="20" name="Group 789">
            <a:extLst>
              <a:ext uri="{FF2B5EF4-FFF2-40B4-BE49-F238E27FC236}">
                <a16:creationId xmlns:a16="http://schemas.microsoft.com/office/drawing/2014/main" id="{DE6B057D-0665-42E1-BA16-8741671AEAF9}"/>
              </a:ext>
            </a:extLst>
          </p:cNvPr>
          <p:cNvGrpSpPr>
            <a:grpSpLocks/>
          </p:cNvGrpSpPr>
          <p:nvPr/>
        </p:nvGrpSpPr>
        <p:grpSpPr bwMode="auto">
          <a:xfrm>
            <a:off x="1774825" y="2524126"/>
            <a:ext cx="6769100" cy="3497263"/>
            <a:chOff x="158" y="1590"/>
            <a:chExt cx="4264" cy="2203"/>
          </a:xfrm>
        </p:grpSpPr>
        <p:sp>
          <p:nvSpPr>
            <p:cNvPr id="260881" name="Rectangle 785">
              <a:extLst>
                <a:ext uri="{FF2B5EF4-FFF2-40B4-BE49-F238E27FC236}">
                  <a16:creationId xmlns:a16="http://schemas.microsoft.com/office/drawing/2014/main" id="{2A328E63-FF8A-4920-B94C-2E7BB50B6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3067"/>
              <a:ext cx="3130" cy="726"/>
            </a:xfrm>
            <a:prstGeom prst="rect">
              <a:avLst/>
            </a:prstGeom>
            <a:noFill/>
            <a:ln w="5715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60882" name="Line 786">
              <a:extLst>
                <a:ext uri="{FF2B5EF4-FFF2-40B4-BE49-F238E27FC236}">
                  <a16:creationId xmlns:a16="http://schemas.microsoft.com/office/drawing/2014/main" id="{83550A82-8BFB-4063-971A-982505F9CD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024"/>
              <a:ext cx="1451" cy="1043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529" name="Text Box 787">
              <a:extLst>
                <a:ext uri="{FF2B5EF4-FFF2-40B4-BE49-F238E27FC236}">
                  <a16:creationId xmlns:a16="http://schemas.microsoft.com/office/drawing/2014/main" id="{FA37DA8D-351C-443F-A387-76CC5E685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" y="1590"/>
              <a:ext cx="1597" cy="36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66"/>
                  </a:solidFill>
                  <a:ea typeface="楷体_GB2312" pitchFamily="49" charset="-122"/>
                </a:rPr>
                <a:t>事先不必排序</a:t>
              </a:r>
              <a:endParaRPr lang="en-US" altLang="zh-CN" sz="2800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0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0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0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0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879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F10067E2-CD34-4D5B-B91A-E30033636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折半查找</a:t>
            </a:r>
          </a:p>
        </p:txBody>
      </p:sp>
      <p:grpSp>
        <p:nvGrpSpPr>
          <p:cNvPr id="65539" name="Group 22">
            <a:extLst>
              <a:ext uri="{FF2B5EF4-FFF2-40B4-BE49-F238E27FC236}">
                <a16:creationId xmlns:a16="http://schemas.microsoft.com/office/drawing/2014/main" id="{4EE02396-60F2-4083-AFEE-864B26DD6D8C}"/>
              </a:ext>
            </a:extLst>
          </p:cNvPr>
          <p:cNvGrpSpPr>
            <a:grpSpLocks/>
          </p:cNvGrpSpPr>
          <p:nvPr/>
        </p:nvGrpSpPr>
        <p:grpSpPr bwMode="auto">
          <a:xfrm>
            <a:off x="1990726" y="1411288"/>
            <a:ext cx="7993063" cy="1873250"/>
            <a:chOff x="521" y="935"/>
            <a:chExt cx="5035" cy="1180"/>
          </a:xfrm>
        </p:grpSpPr>
        <p:sp>
          <p:nvSpPr>
            <p:cNvPr id="65792" name="Text Box 8">
              <a:extLst>
                <a:ext uri="{FF2B5EF4-FFF2-40B4-BE49-F238E27FC236}">
                  <a16:creationId xmlns:a16="http://schemas.microsoft.com/office/drawing/2014/main" id="{A3A54B06-5DD3-4ECC-8DB9-37EC45801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935"/>
              <a:ext cx="5035" cy="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zh-CN" altLang="en-US" sz="1600" b="1">
                  <a:solidFill>
                    <a:schemeClr val="accent2"/>
                  </a:solidFill>
                  <a:ea typeface="宋体" panose="02010600030101010101" pitchFamily="2" charset="-122"/>
                </a:rPr>
                <a:t>数组下标    </a:t>
              </a:r>
              <a:r>
                <a:rPr lang="en-US" altLang="zh-CN" sz="1600" b="1">
                  <a:solidFill>
                    <a:schemeClr val="accent2"/>
                  </a:solidFill>
                  <a:ea typeface="宋体" panose="02010600030101010101" pitchFamily="2" charset="-122"/>
                </a:rPr>
                <a:t>0      1      2      3       4        5          6   </a:t>
              </a:r>
            </a:p>
            <a:p>
              <a:pPr algn="just"/>
              <a:r>
                <a:rPr lang="zh-CN" altLang="en-US" sz="1600" b="1">
                  <a:solidFill>
                    <a:schemeClr val="accent2"/>
                  </a:solidFill>
                  <a:ea typeface="宋体" panose="02010600030101010101" pitchFamily="2" charset="-122"/>
                </a:rPr>
                <a:t>第一次循环：</a:t>
              </a:r>
              <a:r>
                <a:rPr lang="en-US" altLang="zh-CN" sz="1600" b="1">
                  <a:ea typeface="宋体" panose="02010600030101010101" pitchFamily="2" charset="-122"/>
                </a:rPr>
                <a:t>99011  99013  99015  99017  99019</a:t>
              </a:r>
              <a:r>
                <a:rPr lang="en-US" altLang="zh-CN" sz="1600" b="1">
                  <a:solidFill>
                    <a:schemeClr val="accent2"/>
                  </a:solidFill>
                  <a:ea typeface="宋体" panose="02010600030101010101" pitchFamily="2" charset="-122"/>
                </a:rPr>
                <a:t>       </a:t>
              </a:r>
              <a:r>
                <a:rPr lang="en-US" altLang="zh-CN" sz="1600" b="1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①</a:t>
              </a:r>
              <a:r>
                <a:rPr lang="zh-CN" altLang="en-US" sz="1600" b="1">
                  <a:solidFill>
                    <a:schemeClr val="accent2"/>
                  </a:solidFill>
                  <a:ea typeface="宋体" panose="02010600030101010101" pitchFamily="2" charset="-122"/>
                </a:rPr>
                <a:t>查找值</a:t>
              </a:r>
              <a:r>
                <a:rPr lang="en-US" altLang="zh-CN" sz="1600" b="1">
                  <a:solidFill>
                    <a:schemeClr val="accent2"/>
                  </a:solidFill>
                  <a:ea typeface="宋体" panose="02010600030101010101" pitchFamily="2" charset="-122"/>
                </a:rPr>
                <a:t>x=99017</a:t>
              </a:r>
            </a:p>
            <a:p>
              <a:pPr algn="just"/>
              <a:endParaRPr lang="en-US" altLang="zh-CN" sz="1600" b="1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1600" b="1">
                  <a:solidFill>
                    <a:schemeClr val="accent2"/>
                  </a:solidFill>
                  <a:ea typeface="宋体" panose="02010600030101010101" pitchFamily="2" charset="-122"/>
                </a:rPr>
                <a:t>                       low                    mid                  high         x&gt;a[mid], low=mid+1</a:t>
              </a:r>
            </a:p>
            <a:p>
              <a:pPr algn="just"/>
              <a:r>
                <a:rPr lang="zh-CN" altLang="en-US" sz="1600" b="1">
                  <a:solidFill>
                    <a:schemeClr val="accent2"/>
                  </a:solidFill>
                  <a:ea typeface="宋体" panose="02010600030101010101" pitchFamily="2" charset="-122"/>
                </a:rPr>
                <a:t>第二次循环：</a:t>
              </a:r>
              <a:r>
                <a:rPr lang="en-US" altLang="zh-CN" sz="1600" b="1">
                  <a:ea typeface="宋体" panose="02010600030101010101" pitchFamily="2" charset="-122"/>
                </a:rPr>
                <a:t>99011  99013  99015  99017  99019</a:t>
              </a:r>
              <a:r>
                <a:rPr lang="en-US" altLang="zh-CN" sz="1600" b="1">
                  <a:solidFill>
                    <a:schemeClr val="accent2"/>
                  </a:solidFill>
                  <a:ea typeface="宋体" panose="02010600030101010101" pitchFamily="2" charset="-122"/>
                </a:rPr>
                <a:t>   </a:t>
              </a:r>
            </a:p>
            <a:p>
              <a:pPr algn="just"/>
              <a:endParaRPr lang="en-US" altLang="zh-CN" sz="1600" b="1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1600" b="1">
                  <a:solidFill>
                    <a:schemeClr val="accent2"/>
                  </a:solidFill>
                  <a:ea typeface="宋体" panose="02010600030101010101" pitchFamily="2" charset="-122"/>
                </a:rPr>
                <a:t>                                                          low=mid  high         x=a[mid]</a:t>
              </a:r>
              <a:r>
                <a:rPr lang="zh-CN" altLang="en-US" sz="1600" b="1">
                  <a:solidFill>
                    <a:schemeClr val="accent2"/>
                  </a:solidFill>
                  <a:ea typeface="宋体" panose="02010600030101010101" pitchFamily="2" charset="-122"/>
                </a:rPr>
                <a:t>，找到</a:t>
              </a:r>
            </a:p>
            <a:p>
              <a:pPr algn="just"/>
              <a:endParaRPr lang="zh-CN" altLang="en-US" sz="1600" b="1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1129" name="Line 9">
              <a:extLst>
                <a:ext uri="{FF2B5EF4-FFF2-40B4-BE49-F238E27FC236}">
                  <a16:creationId xmlns:a16="http://schemas.microsoft.com/office/drawing/2014/main" id="{701CEB42-740B-4043-8E40-0C3B22906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5" y="1292"/>
              <a:ext cx="1" cy="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1130" name="Line 10">
              <a:extLst>
                <a:ext uri="{FF2B5EF4-FFF2-40B4-BE49-F238E27FC236}">
                  <a16:creationId xmlns:a16="http://schemas.microsoft.com/office/drawing/2014/main" id="{64CFCD70-C767-430D-89BE-082FF1610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5" y="1292"/>
              <a:ext cx="0" cy="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1131" name="Line 11">
              <a:extLst>
                <a:ext uri="{FF2B5EF4-FFF2-40B4-BE49-F238E27FC236}">
                  <a16:creationId xmlns:a16="http://schemas.microsoft.com/office/drawing/2014/main" id="{567C904E-99E8-432C-AA75-0D3FF9505C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9" y="1292"/>
              <a:ext cx="0" cy="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1132" name="Line 12">
              <a:extLst>
                <a:ext uri="{FF2B5EF4-FFF2-40B4-BE49-F238E27FC236}">
                  <a16:creationId xmlns:a16="http://schemas.microsoft.com/office/drawing/2014/main" id="{F0A17CA3-212D-4E04-B2AE-3263B059DF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1" y="1728"/>
              <a:ext cx="1" cy="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1133" name="Line 13">
              <a:extLst>
                <a:ext uri="{FF2B5EF4-FFF2-40B4-BE49-F238E27FC236}">
                  <a16:creationId xmlns:a16="http://schemas.microsoft.com/office/drawing/2014/main" id="{B19E3D3F-6C91-4DC5-A9AB-610CCCB21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6" y="1728"/>
              <a:ext cx="1" cy="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5540" name="Group 24">
            <a:extLst>
              <a:ext uri="{FF2B5EF4-FFF2-40B4-BE49-F238E27FC236}">
                <a16:creationId xmlns:a16="http://schemas.microsoft.com/office/drawing/2014/main" id="{91C677B1-1553-42EF-B62C-FDE97146D069}"/>
              </a:ext>
            </a:extLst>
          </p:cNvPr>
          <p:cNvGrpSpPr>
            <a:grpSpLocks/>
          </p:cNvGrpSpPr>
          <p:nvPr/>
        </p:nvGrpSpPr>
        <p:grpSpPr bwMode="auto">
          <a:xfrm>
            <a:off x="2105025" y="4702176"/>
            <a:ext cx="927100" cy="1077913"/>
            <a:chOff x="4368" y="0"/>
            <a:chExt cx="1392" cy="1253"/>
          </a:xfrm>
        </p:grpSpPr>
        <p:grpSp>
          <p:nvGrpSpPr>
            <p:cNvPr id="65758" name="Group 25">
              <a:extLst>
                <a:ext uri="{FF2B5EF4-FFF2-40B4-BE49-F238E27FC236}">
                  <a16:creationId xmlns:a16="http://schemas.microsoft.com/office/drawing/2014/main" id="{248507BD-4F60-4443-8E72-2CCDB07A9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61146" name="Freeform 26">
                <a:extLst>
                  <a:ext uri="{FF2B5EF4-FFF2-40B4-BE49-F238E27FC236}">
                    <a16:creationId xmlns:a16="http://schemas.microsoft.com/office/drawing/2014/main" id="{9AB917BF-5291-47F2-9E44-B21AEAE47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" y="2460"/>
                <a:ext cx="898" cy="829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47" name="Freeform 27">
                <a:extLst>
                  <a:ext uri="{FF2B5EF4-FFF2-40B4-BE49-F238E27FC236}">
                    <a16:creationId xmlns:a16="http://schemas.microsoft.com/office/drawing/2014/main" id="{DAE5B070-9F05-4F37-A888-7C091201C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7" cy="287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48" name="Rectangle 28">
                <a:extLst>
                  <a:ext uri="{FF2B5EF4-FFF2-40B4-BE49-F238E27FC236}">
                    <a16:creationId xmlns:a16="http://schemas.microsoft.com/office/drawing/2014/main" id="{F11C6D03-A9CE-439C-BCE5-98115D237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3329"/>
                <a:ext cx="898" cy="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1149" name="Freeform 29">
                <a:extLst>
                  <a:ext uri="{FF2B5EF4-FFF2-40B4-BE49-F238E27FC236}">
                    <a16:creationId xmlns:a16="http://schemas.microsoft.com/office/drawing/2014/main" id="{E4882D7F-0E12-4ECD-BD8D-1712A8BAA9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71"/>
                <a:ext cx="242" cy="326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50" name="Freeform 30">
                <a:extLst>
                  <a:ext uri="{FF2B5EF4-FFF2-40B4-BE49-F238E27FC236}">
                    <a16:creationId xmlns:a16="http://schemas.microsoft.com/office/drawing/2014/main" id="{2FCA24F9-7381-427C-A7AD-D8A7E52E3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0" y="2016"/>
                <a:ext cx="362" cy="127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51" name="Freeform 31">
                <a:extLst>
                  <a:ext uri="{FF2B5EF4-FFF2-40B4-BE49-F238E27FC236}">
                    <a16:creationId xmlns:a16="http://schemas.microsoft.com/office/drawing/2014/main" id="{24B6086C-A2AE-4D77-8817-FE2B33CD0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52" name="Freeform 32">
                <a:extLst>
                  <a:ext uri="{FF2B5EF4-FFF2-40B4-BE49-F238E27FC236}">
                    <a16:creationId xmlns:a16="http://schemas.microsoft.com/office/drawing/2014/main" id="{2A906B5B-4CB9-44FC-96EE-D78FC2C1A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53" name="Rectangle 33">
                <a:extLst>
                  <a:ext uri="{FF2B5EF4-FFF2-40B4-BE49-F238E27FC236}">
                    <a16:creationId xmlns:a16="http://schemas.microsoft.com/office/drawing/2014/main" id="{F2BD540E-7AD9-4A01-9C00-E29C57EED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2899"/>
                <a:ext cx="204" cy="3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1154" name="Freeform 34">
                <a:extLst>
                  <a:ext uri="{FF2B5EF4-FFF2-40B4-BE49-F238E27FC236}">
                    <a16:creationId xmlns:a16="http://schemas.microsoft.com/office/drawing/2014/main" id="{87898C41-213D-4F80-B960-D292CEAC3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" y="2822"/>
                <a:ext cx="17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55" name="Freeform 35">
                <a:extLst>
                  <a:ext uri="{FF2B5EF4-FFF2-40B4-BE49-F238E27FC236}">
                    <a16:creationId xmlns:a16="http://schemas.microsoft.com/office/drawing/2014/main" id="{3F0851FE-5929-43BB-959C-E5A7DBFCC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56" name="Freeform 36">
                <a:extLst>
                  <a:ext uri="{FF2B5EF4-FFF2-40B4-BE49-F238E27FC236}">
                    <a16:creationId xmlns:a16="http://schemas.microsoft.com/office/drawing/2014/main" id="{440136C1-C740-445E-9D76-078A79C3F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57" name="Freeform 37">
                <a:extLst>
                  <a:ext uri="{FF2B5EF4-FFF2-40B4-BE49-F238E27FC236}">
                    <a16:creationId xmlns:a16="http://schemas.microsoft.com/office/drawing/2014/main" id="{2CDB7E58-8FE6-4B5E-970F-915129303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58" name="Freeform 38">
                <a:extLst>
                  <a:ext uri="{FF2B5EF4-FFF2-40B4-BE49-F238E27FC236}">
                    <a16:creationId xmlns:a16="http://schemas.microsoft.com/office/drawing/2014/main" id="{E662BC04-2C6C-4C40-B3AE-5B944EB97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2913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59" name="Freeform 39">
                <a:extLst>
                  <a:ext uri="{FF2B5EF4-FFF2-40B4-BE49-F238E27FC236}">
                    <a16:creationId xmlns:a16="http://schemas.microsoft.com/office/drawing/2014/main" id="{D1FF80A0-8D55-4B67-B5CC-C3ADDE20D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60" name="Freeform 40">
                <a:extLst>
                  <a:ext uri="{FF2B5EF4-FFF2-40B4-BE49-F238E27FC236}">
                    <a16:creationId xmlns:a16="http://schemas.microsoft.com/office/drawing/2014/main" id="{6488A616-C170-4012-B009-519C44032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6"/>
                <a:ext cx="17" cy="301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61" name="Freeform 41">
                <a:extLst>
                  <a:ext uri="{FF2B5EF4-FFF2-40B4-BE49-F238E27FC236}">
                    <a16:creationId xmlns:a16="http://schemas.microsoft.com/office/drawing/2014/main" id="{A7DA0052-7790-4800-9B9C-E9592BA23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0" y="2822"/>
                <a:ext cx="15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62" name="Freeform 42">
                <a:extLst>
                  <a:ext uri="{FF2B5EF4-FFF2-40B4-BE49-F238E27FC236}">
                    <a16:creationId xmlns:a16="http://schemas.microsoft.com/office/drawing/2014/main" id="{83E2C13A-DF41-4277-9DBC-B34D45B98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63" name="Freeform 43">
                <a:extLst>
                  <a:ext uri="{FF2B5EF4-FFF2-40B4-BE49-F238E27FC236}">
                    <a16:creationId xmlns:a16="http://schemas.microsoft.com/office/drawing/2014/main" id="{FA108585-4B83-4F77-82F2-40921BA09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64" name="Freeform 44">
                <a:extLst>
                  <a:ext uri="{FF2B5EF4-FFF2-40B4-BE49-F238E27FC236}">
                    <a16:creationId xmlns:a16="http://schemas.microsoft.com/office/drawing/2014/main" id="{495224E3-B7A1-4654-A624-A1D08D0B9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65" name="Freeform 45">
                <a:extLst>
                  <a:ext uri="{FF2B5EF4-FFF2-40B4-BE49-F238E27FC236}">
                    <a16:creationId xmlns:a16="http://schemas.microsoft.com/office/drawing/2014/main" id="{C81A43E5-151C-4302-AC92-9550DC92F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3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66" name="Freeform 46">
                <a:extLst>
                  <a:ext uri="{FF2B5EF4-FFF2-40B4-BE49-F238E27FC236}">
                    <a16:creationId xmlns:a16="http://schemas.microsoft.com/office/drawing/2014/main" id="{116E97A4-EEBC-40E0-8B3E-8377CC897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67" name="Freeform 47">
                <a:extLst>
                  <a:ext uri="{FF2B5EF4-FFF2-40B4-BE49-F238E27FC236}">
                    <a16:creationId xmlns:a16="http://schemas.microsoft.com/office/drawing/2014/main" id="{67B54FB5-378B-4FD9-814F-E08FA02F2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836"/>
                <a:ext cx="17" cy="301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68" name="Freeform 48">
                <a:extLst>
                  <a:ext uri="{FF2B5EF4-FFF2-40B4-BE49-F238E27FC236}">
                    <a16:creationId xmlns:a16="http://schemas.microsoft.com/office/drawing/2014/main" id="{BCE8A3C1-8EC1-4B82-8562-62AA08A0C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0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69" name="Freeform 49">
                <a:extLst>
                  <a:ext uri="{FF2B5EF4-FFF2-40B4-BE49-F238E27FC236}">
                    <a16:creationId xmlns:a16="http://schemas.microsoft.com/office/drawing/2014/main" id="{C1E600A3-137D-4BCE-8D53-2C630591A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4"/>
                <a:ext cx="103" cy="28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70" name="Freeform 50">
                <a:extLst>
                  <a:ext uri="{FF2B5EF4-FFF2-40B4-BE49-F238E27FC236}">
                    <a16:creationId xmlns:a16="http://schemas.microsoft.com/office/drawing/2014/main" id="{F3F25310-BD8D-4B06-A9FD-076C4F982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" y="2342"/>
                <a:ext cx="6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71" name="Freeform 51">
                <a:extLst>
                  <a:ext uri="{FF2B5EF4-FFF2-40B4-BE49-F238E27FC236}">
                    <a16:creationId xmlns:a16="http://schemas.microsoft.com/office/drawing/2014/main" id="{2F816023-5EDB-4293-B4E5-4C358BBB6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2817"/>
                <a:ext cx="17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72" name="Freeform 52">
                <a:extLst>
                  <a:ext uri="{FF2B5EF4-FFF2-40B4-BE49-F238E27FC236}">
                    <a16:creationId xmlns:a16="http://schemas.microsoft.com/office/drawing/2014/main" id="{51A48722-601F-4CF0-AEB5-1EF2A3672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723"/>
                <a:ext cx="211" cy="94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73" name="Freeform 53">
                <a:extLst>
                  <a:ext uri="{FF2B5EF4-FFF2-40B4-BE49-F238E27FC236}">
                    <a16:creationId xmlns:a16="http://schemas.microsoft.com/office/drawing/2014/main" id="{4DBA7D51-6860-46C6-823F-9D91B85FD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817"/>
                <a:ext cx="17" cy="23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74" name="Freeform 54">
                <a:extLst>
                  <a:ext uri="{FF2B5EF4-FFF2-40B4-BE49-F238E27FC236}">
                    <a16:creationId xmlns:a16="http://schemas.microsoft.com/office/drawing/2014/main" id="{CB9B9624-4C6B-4D04-824A-55D7659B4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" y="2826"/>
                <a:ext cx="204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75" name="Freeform 55">
                <a:extLst>
                  <a:ext uri="{FF2B5EF4-FFF2-40B4-BE49-F238E27FC236}">
                    <a16:creationId xmlns:a16="http://schemas.microsoft.com/office/drawing/2014/main" id="{73883FA3-BEBA-4E92-AB83-BE0E8B1873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0" y="2732"/>
                <a:ext cx="17" cy="101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76" name="Freeform 56">
                <a:extLst>
                  <a:ext uri="{FF2B5EF4-FFF2-40B4-BE49-F238E27FC236}">
                    <a16:creationId xmlns:a16="http://schemas.microsoft.com/office/drawing/2014/main" id="{25F58625-8C45-4AE6-82F9-07925C07FE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2" y="2753"/>
                <a:ext cx="88" cy="85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77" name="Freeform 57">
                <a:extLst>
                  <a:ext uri="{FF2B5EF4-FFF2-40B4-BE49-F238E27FC236}">
                    <a16:creationId xmlns:a16="http://schemas.microsoft.com/office/drawing/2014/main" id="{168E2191-58A8-4B45-A9B9-22A7937C7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1" y="2753"/>
                <a:ext cx="83" cy="85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5759" name="Text Box 58">
              <a:extLst>
                <a:ext uri="{FF2B5EF4-FFF2-40B4-BE49-F238E27FC236}">
                  <a16:creationId xmlns:a16="http://schemas.microsoft.com/office/drawing/2014/main" id="{1634F909-F68B-4199-B497-A6AEEF429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" y="650"/>
              <a:ext cx="276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5541" name="Group 59">
            <a:extLst>
              <a:ext uri="{FF2B5EF4-FFF2-40B4-BE49-F238E27FC236}">
                <a16:creationId xmlns:a16="http://schemas.microsoft.com/office/drawing/2014/main" id="{0275E315-7003-4F58-B9B8-CC0BAD093A0C}"/>
              </a:ext>
            </a:extLst>
          </p:cNvPr>
          <p:cNvGrpSpPr>
            <a:grpSpLocks/>
          </p:cNvGrpSpPr>
          <p:nvPr/>
        </p:nvGrpSpPr>
        <p:grpSpPr bwMode="auto">
          <a:xfrm>
            <a:off x="3070225" y="4702176"/>
            <a:ext cx="927100" cy="1077913"/>
            <a:chOff x="4368" y="0"/>
            <a:chExt cx="1392" cy="1253"/>
          </a:xfrm>
        </p:grpSpPr>
        <p:grpSp>
          <p:nvGrpSpPr>
            <p:cNvPr id="65724" name="Group 60">
              <a:extLst>
                <a:ext uri="{FF2B5EF4-FFF2-40B4-BE49-F238E27FC236}">
                  <a16:creationId xmlns:a16="http://schemas.microsoft.com/office/drawing/2014/main" id="{1660B3E4-282B-431C-A9D6-B359D426A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61181" name="Freeform 61">
                <a:extLst>
                  <a:ext uri="{FF2B5EF4-FFF2-40B4-BE49-F238E27FC236}">
                    <a16:creationId xmlns:a16="http://schemas.microsoft.com/office/drawing/2014/main" id="{A543EEE3-33E1-4ADA-951C-689290110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" y="2460"/>
                <a:ext cx="898" cy="829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82" name="Freeform 62">
                <a:extLst>
                  <a:ext uri="{FF2B5EF4-FFF2-40B4-BE49-F238E27FC236}">
                    <a16:creationId xmlns:a16="http://schemas.microsoft.com/office/drawing/2014/main" id="{BFA894B5-0370-45B8-B0FC-9E6A05F96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7" cy="287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83" name="Rectangle 63">
                <a:extLst>
                  <a:ext uri="{FF2B5EF4-FFF2-40B4-BE49-F238E27FC236}">
                    <a16:creationId xmlns:a16="http://schemas.microsoft.com/office/drawing/2014/main" id="{DBC3F321-598A-4BF8-906E-ED447412C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3329"/>
                <a:ext cx="898" cy="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1184" name="Freeform 64">
                <a:extLst>
                  <a:ext uri="{FF2B5EF4-FFF2-40B4-BE49-F238E27FC236}">
                    <a16:creationId xmlns:a16="http://schemas.microsoft.com/office/drawing/2014/main" id="{549E5A56-65D8-4C5B-A92A-2A010A6FD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71"/>
                <a:ext cx="242" cy="326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85" name="Freeform 65">
                <a:extLst>
                  <a:ext uri="{FF2B5EF4-FFF2-40B4-BE49-F238E27FC236}">
                    <a16:creationId xmlns:a16="http://schemas.microsoft.com/office/drawing/2014/main" id="{B3401A74-F58E-4377-AE66-AA34BF10B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0" y="2016"/>
                <a:ext cx="362" cy="127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86" name="Freeform 66">
                <a:extLst>
                  <a:ext uri="{FF2B5EF4-FFF2-40B4-BE49-F238E27FC236}">
                    <a16:creationId xmlns:a16="http://schemas.microsoft.com/office/drawing/2014/main" id="{1363E07B-C580-4BA8-BACD-8795D878B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87" name="Freeform 67">
                <a:extLst>
                  <a:ext uri="{FF2B5EF4-FFF2-40B4-BE49-F238E27FC236}">
                    <a16:creationId xmlns:a16="http://schemas.microsoft.com/office/drawing/2014/main" id="{116B9C68-779A-4D65-B8EB-7C008B97C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88" name="Rectangle 68">
                <a:extLst>
                  <a:ext uri="{FF2B5EF4-FFF2-40B4-BE49-F238E27FC236}">
                    <a16:creationId xmlns:a16="http://schemas.microsoft.com/office/drawing/2014/main" id="{1CEB118E-5D58-4D57-8F3B-25764264E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2899"/>
                <a:ext cx="204" cy="3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1189" name="Freeform 69">
                <a:extLst>
                  <a:ext uri="{FF2B5EF4-FFF2-40B4-BE49-F238E27FC236}">
                    <a16:creationId xmlns:a16="http://schemas.microsoft.com/office/drawing/2014/main" id="{5B5C4572-5931-44F4-B1BD-221820BA6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" y="2822"/>
                <a:ext cx="17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90" name="Freeform 70">
                <a:extLst>
                  <a:ext uri="{FF2B5EF4-FFF2-40B4-BE49-F238E27FC236}">
                    <a16:creationId xmlns:a16="http://schemas.microsoft.com/office/drawing/2014/main" id="{19964B8B-907E-4F6C-BFCB-F081F442E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91" name="Freeform 71">
                <a:extLst>
                  <a:ext uri="{FF2B5EF4-FFF2-40B4-BE49-F238E27FC236}">
                    <a16:creationId xmlns:a16="http://schemas.microsoft.com/office/drawing/2014/main" id="{42CC99AD-1D6E-49ED-A885-59A01370F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92" name="Freeform 72">
                <a:extLst>
                  <a:ext uri="{FF2B5EF4-FFF2-40B4-BE49-F238E27FC236}">
                    <a16:creationId xmlns:a16="http://schemas.microsoft.com/office/drawing/2014/main" id="{2482005D-B1FF-4C45-9DE2-FAB5A06DC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93" name="Freeform 73">
                <a:extLst>
                  <a:ext uri="{FF2B5EF4-FFF2-40B4-BE49-F238E27FC236}">
                    <a16:creationId xmlns:a16="http://schemas.microsoft.com/office/drawing/2014/main" id="{E9CED7CB-2E81-4E23-886B-0C03A81D8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2913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94" name="Freeform 74">
                <a:extLst>
                  <a:ext uri="{FF2B5EF4-FFF2-40B4-BE49-F238E27FC236}">
                    <a16:creationId xmlns:a16="http://schemas.microsoft.com/office/drawing/2014/main" id="{591E781A-B2CA-4746-B6B2-BE16CE628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95" name="Freeform 75">
                <a:extLst>
                  <a:ext uri="{FF2B5EF4-FFF2-40B4-BE49-F238E27FC236}">
                    <a16:creationId xmlns:a16="http://schemas.microsoft.com/office/drawing/2014/main" id="{077F0C55-7956-4934-8BB0-46228E58C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6"/>
                <a:ext cx="17" cy="301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96" name="Freeform 76">
                <a:extLst>
                  <a:ext uri="{FF2B5EF4-FFF2-40B4-BE49-F238E27FC236}">
                    <a16:creationId xmlns:a16="http://schemas.microsoft.com/office/drawing/2014/main" id="{ADA15E41-AD46-4339-9D1B-1E2733F333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0" y="2822"/>
                <a:ext cx="15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97" name="Freeform 77">
                <a:extLst>
                  <a:ext uri="{FF2B5EF4-FFF2-40B4-BE49-F238E27FC236}">
                    <a16:creationId xmlns:a16="http://schemas.microsoft.com/office/drawing/2014/main" id="{754CF888-2128-4F3B-9EE0-050B560AC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98" name="Freeform 78">
                <a:extLst>
                  <a:ext uri="{FF2B5EF4-FFF2-40B4-BE49-F238E27FC236}">
                    <a16:creationId xmlns:a16="http://schemas.microsoft.com/office/drawing/2014/main" id="{A7AB8CDF-E9A5-43C5-925E-D44A65FE2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199" name="Freeform 79">
                <a:extLst>
                  <a:ext uri="{FF2B5EF4-FFF2-40B4-BE49-F238E27FC236}">
                    <a16:creationId xmlns:a16="http://schemas.microsoft.com/office/drawing/2014/main" id="{F402B961-6E3D-4DF5-81D1-A2C2C99E18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00" name="Freeform 80">
                <a:extLst>
                  <a:ext uri="{FF2B5EF4-FFF2-40B4-BE49-F238E27FC236}">
                    <a16:creationId xmlns:a16="http://schemas.microsoft.com/office/drawing/2014/main" id="{8F497202-C869-4AD2-9DDF-885F5DBB8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3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01" name="Freeform 81">
                <a:extLst>
                  <a:ext uri="{FF2B5EF4-FFF2-40B4-BE49-F238E27FC236}">
                    <a16:creationId xmlns:a16="http://schemas.microsoft.com/office/drawing/2014/main" id="{AE4392E2-76F3-429B-8AD4-72DE9174A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02" name="Freeform 82">
                <a:extLst>
                  <a:ext uri="{FF2B5EF4-FFF2-40B4-BE49-F238E27FC236}">
                    <a16:creationId xmlns:a16="http://schemas.microsoft.com/office/drawing/2014/main" id="{1947F3B3-6E55-4DDC-B624-5565F7D5C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836"/>
                <a:ext cx="17" cy="301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03" name="Freeform 83">
                <a:extLst>
                  <a:ext uri="{FF2B5EF4-FFF2-40B4-BE49-F238E27FC236}">
                    <a16:creationId xmlns:a16="http://schemas.microsoft.com/office/drawing/2014/main" id="{779C8FD1-AE72-4409-A0D8-5981ADD2C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0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04" name="Freeform 84">
                <a:extLst>
                  <a:ext uri="{FF2B5EF4-FFF2-40B4-BE49-F238E27FC236}">
                    <a16:creationId xmlns:a16="http://schemas.microsoft.com/office/drawing/2014/main" id="{323E96D9-9DB0-420D-8753-C57CEF19E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4"/>
                <a:ext cx="103" cy="28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05" name="Freeform 85">
                <a:extLst>
                  <a:ext uri="{FF2B5EF4-FFF2-40B4-BE49-F238E27FC236}">
                    <a16:creationId xmlns:a16="http://schemas.microsoft.com/office/drawing/2014/main" id="{0E3F0929-9073-484D-BFB2-6CD6D7B98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" y="2342"/>
                <a:ext cx="6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06" name="Freeform 86">
                <a:extLst>
                  <a:ext uri="{FF2B5EF4-FFF2-40B4-BE49-F238E27FC236}">
                    <a16:creationId xmlns:a16="http://schemas.microsoft.com/office/drawing/2014/main" id="{C3E77BEC-1FB7-47ED-B015-B557D944E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2817"/>
                <a:ext cx="17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07" name="Freeform 87">
                <a:extLst>
                  <a:ext uri="{FF2B5EF4-FFF2-40B4-BE49-F238E27FC236}">
                    <a16:creationId xmlns:a16="http://schemas.microsoft.com/office/drawing/2014/main" id="{1A4B3A80-C18D-4299-B6BA-475BCD34D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723"/>
                <a:ext cx="211" cy="94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08" name="Freeform 88">
                <a:extLst>
                  <a:ext uri="{FF2B5EF4-FFF2-40B4-BE49-F238E27FC236}">
                    <a16:creationId xmlns:a16="http://schemas.microsoft.com/office/drawing/2014/main" id="{EC14268C-D710-47A0-827B-18B5B322C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817"/>
                <a:ext cx="17" cy="23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09" name="Freeform 89">
                <a:extLst>
                  <a:ext uri="{FF2B5EF4-FFF2-40B4-BE49-F238E27FC236}">
                    <a16:creationId xmlns:a16="http://schemas.microsoft.com/office/drawing/2014/main" id="{FACFD1E1-61D5-4E49-B503-C8AC25BD5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" y="2826"/>
                <a:ext cx="204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10" name="Freeform 90">
                <a:extLst>
                  <a:ext uri="{FF2B5EF4-FFF2-40B4-BE49-F238E27FC236}">
                    <a16:creationId xmlns:a16="http://schemas.microsoft.com/office/drawing/2014/main" id="{F29EA417-569C-40CC-9FD1-1058B7D38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0" y="2732"/>
                <a:ext cx="17" cy="101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11" name="Freeform 91">
                <a:extLst>
                  <a:ext uri="{FF2B5EF4-FFF2-40B4-BE49-F238E27FC236}">
                    <a16:creationId xmlns:a16="http://schemas.microsoft.com/office/drawing/2014/main" id="{B668CFF2-9A72-460C-A362-097E1052F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2" y="2753"/>
                <a:ext cx="88" cy="85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12" name="Freeform 92">
                <a:extLst>
                  <a:ext uri="{FF2B5EF4-FFF2-40B4-BE49-F238E27FC236}">
                    <a16:creationId xmlns:a16="http://schemas.microsoft.com/office/drawing/2014/main" id="{048F627B-5698-4AF9-8BCA-214BE8669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1" y="2753"/>
                <a:ext cx="83" cy="85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5725" name="Text Box 93">
              <a:extLst>
                <a:ext uri="{FF2B5EF4-FFF2-40B4-BE49-F238E27FC236}">
                  <a16:creationId xmlns:a16="http://schemas.microsoft.com/office/drawing/2014/main" id="{08D8FC93-289F-40D6-812D-535C3EE0F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" y="650"/>
              <a:ext cx="276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5542" name="Group 94">
            <a:extLst>
              <a:ext uri="{FF2B5EF4-FFF2-40B4-BE49-F238E27FC236}">
                <a16:creationId xmlns:a16="http://schemas.microsoft.com/office/drawing/2014/main" id="{92E2DF6F-3469-4D06-83E0-34F34D045FD4}"/>
              </a:ext>
            </a:extLst>
          </p:cNvPr>
          <p:cNvGrpSpPr>
            <a:grpSpLocks/>
          </p:cNvGrpSpPr>
          <p:nvPr/>
        </p:nvGrpSpPr>
        <p:grpSpPr bwMode="auto">
          <a:xfrm>
            <a:off x="3989388" y="4711701"/>
            <a:ext cx="927100" cy="1077913"/>
            <a:chOff x="4368" y="0"/>
            <a:chExt cx="1392" cy="1253"/>
          </a:xfrm>
        </p:grpSpPr>
        <p:grpSp>
          <p:nvGrpSpPr>
            <p:cNvPr id="65690" name="Group 95">
              <a:extLst>
                <a:ext uri="{FF2B5EF4-FFF2-40B4-BE49-F238E27FC236}">
                  <a16:creationId xmlns:a16="http://schemas.microsoft.com/office/drawing/2014/main" id="{CD3A5639-E821-4B11-9171-E91968D55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61216" name="Freeform 96">
                <a:extLst>
                  <a:ext uri="{FF2B5EF4-FFF2-40B4-BE49-F238E27FC236}">
                    <a16:creationId xmlns:a16="http://schemas.microsoft.com/office/drawing/2014/main" id="{D56C0D7D-5095-4028-B90E-EBF495DDC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" y="2460"/>
                <a:ext cx="898" cy="829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F66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17" name="Freeform 97">
                <a:extLst>
                  <a:ext uri="{FF2B5EF4-FFF2-40B4-BE49-F238E27FC236}">
                    <a16:creationId xmlns:a16="http://schemas.microsoft.com/office/drawing/2014/main" id="{4B4F2700-E1D2-4584-AF66-C06D5A7F6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7" cy="287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18" name="Rectangle 98">
                <a:extLst>
                  <a:ext uri="{FF2B5EF4-FFF2-40B4-BE49-F238E27FC236}">
                    <a16:creationId xmlns:a16="http://schemas.microsoft.com/office/drawing/2014/main" id="{562107EC-560E-4791-9E13-830325C2A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3329"/>
                <a:ext cx="898" cy="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1219" name="Freeform 99">
                <a:extLst>
                  <a:ext uri="{FF2B5EF4-FFF2-40B4-BE49-F238E27FC236}">
                    <a16:creationId xmlns:a16="http://schemas.microsoft.com/office/drawing/2014/main" id="{C74E4907-2748-4DAC-A7D9-8A1A751AD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71"/>
                <a:ext cx="242" cy="326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20" name="Freeform 100">
                <a:extLst>
                  <a:ext uri="{FF2B5EF4-FFF2-40B4-BE49-F238E27FC236}">
                    <a16:creationId xmlns:a16="http://schemas.microsoft.com/office/drawing/2014/main" id="{9C651025-37DF-4B86-AB7D-D63262E1B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0" y="2016"/>
                <a:ext cx="362" cy="127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21" name="Freeform 101">
                <a:extLst>
                  <a:ext uri="{FF2B5EF4-FFF2-40B4-BE49-F238E27FC236}">
                    <a16:creationId xmlns:a16="http://schemas.microsoft.com/office/drawing/2014/main" id="{1D8E6B21-AEBD-4B02-B971-E61E8A788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22" name="Freeform 102">
                <a:extLst>
                  <a:ext uri="{FF2B5EF4-FFF2-40B4-BE49-F238E27FC236}">
                    <a16:creationId xmlns:a16="http://schemas.microsoft.com/office/drawing/2014/main" id="{31CF59D7-7763-42B9-B0F5-8EF287E0D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23" name="Rectangle 103">
                <a:extLst>
                  <a:ext uri="{FF2B5EF4-FFF2-40B4-BE49-F238E27FC236}">
                    <a16:creationId xmlns:a16="http://schemas.microsoft.com/office/drawing/2014/main" id="{6CE5B7AA-27C5-41AD-9ABF-E3CEDB925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2899"/>
                <a:ext cx="204" cy="3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1224" name="Freeform 104">
                <a:extLst>
                  <a:ext uri="{FF2B5EF4-FFF2-40B4-BE49-F238E27FC236}">
                    <a16:creationId xmlns:a16="http://schemas.microsoft.com/office/drawing/2014/main" id="{D7C53560-D010-4A1D-8930-B28B2E8BF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" y="2822"/>
                <a:ext cx="17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25" name="Freeform 105">
                <a:extLst>
                  <a:ext uri="{FF2B5EF4-FFF2-40B4-BE49-F238E27FC236}">
                    <a16:creationId xmlns:a16="http://schemas.microsoft.com/office/drawing/2014/main" id="{AB7D0684-0DAA-4E44-B5E1-B9A0A3076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26" name="Freeform 106">
                <a:extLst>
                  <a:ext uri="{FF2B5EF4-FFF2-40B4-BE49-F238E27FC236}">
                    <a16:creationId xmlns:a16="http://schemas.microsoft.com/office/drawing/2014/main" id="{C2A15F9F-EA67-405D-BE93-F62EB36BA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27" name="Freeform 107">
                <a:extLst>
                  <a:ext uri="{FF2B5EF4-FFF2-40B4-BE49-F238E27FC236}">
                    <a16:creationId xmlns:a16="http://schemas.microsoft.com/office/drawing/2014/main" id="{087D366C-EDA3-498D-AF2F-260871BCD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28" name="Freeform 108">
                <a:extLst>
                  <a:ext uri="{FF2B5EF4-FFF2-40B4-BE49-F238E27FC236}">
                    <a16:creationId xmlns:a16="http://schemas.microsoft.com/office/drawing/2014/main" id="{51C062E1-FED4-4AA4-BDD7-AB4FB80EE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2913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29" name="Freeform 109">
                <a:extLst>
                  <a:ext uri="{FF2B5EF4-FFF2-40B4-BE49-F238E27FC236}">
                    <a16:creationId xmlns:a16="http://schemas.microsoft.com/office/drawing/2014/main" id="{28AB9273-E7EA-4D65-8BD2-FF86AD75E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30" name="Freeform 110">
                <a:extLst>
                  <a:ext uri="{FF2B5EF4-FFF2-40B4-BE49-F238E27FC236}">
                    <a16:creationId xmlns:a16="http://schemas.microsoft.com/office/drawing/2014/main" id="{F9D7C49B-B619-4AC9-AD2D-8A218683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6"/>
                <a:ext cx="17" cy="301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31" name="Freeform 111">
                <a:extLst>
                  <a:ext uri="{FF2B5EF4-FFF2-40B4-BE49-F238E27FC236}">
                    <a16:creationId xmlns:a16="http://schemas.microsoft.com/office/drawing/2014/main" id="{6F0187A8-2BC8-4CBC-A8BC-F14842FB0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0" y="2822"/>
                <a:ext cx="15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32" name="Freeform 112">
                <a:extLst>
                  <a:ext uri="{FF2B5EF4-FFF2-40B4-BE49-F238E27FC236}">
                    <a16:creationId xmlns:a16="http://schemas.microsoft.com/office/drawing/2014/main" id="{241D21F1-925A-49F7-8131-A914707A9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33" name="Freeform 113">
                <a:extLst>
                  <a:ext uri="{FF2B5EF4-FFF2-40B4-BE49-F238E27FC236}">
                    <a16:creationId xmlns:a16="http://schemas.microsoft.com/office/drawing/2014/main" id="{3EE274FF-AC37-402D-8FB6-C5FFC9303F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34" name="Freeform 114">
                <a:extLst>
                  <a:ext uri="{FF2B5EF4-FFF2-40B4-BE49-F238E27FC236}">
                    <a16:creationId xmlns:a16="http://schemas.microsoft.com/office/drawing/2014/main" id="{2926F3FD-202F-45DD-8E3C-9AB7B795A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35" name="Freeform 115">
                <a:extLst>
                  <a:ext uri="{FF2B5EF4-FFF2-40B4-BE49-F238E27FC236}">
                    <a16:creationId xmlns:a16="http://schemas.microsoft.com/office/drawing/2014/main" id="{A24202E0-825B-445D-BB51-FB7C82649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3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36" name="Freeform 116">
                <a:extLst>
                  <a:ext uri="{FF2B5EF4-FFF2-40B4-BE49-F238E27FC236}">
                    <a16:creationId xmlns:a16="http://schemas.microsoft.com/office/drawing/2014/main" id="{19F848AE-6FD9-481A-8AEA-0E14D4B21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37" name="Freeform 117">
                <a:extLst>
                  <a:ext uri="{FF2B5EF4-FFF2-40B4-BE49-F238E27FC236}">
                    <a16:creationId xmlns:a16="http://schemas.microsoft.com/office/drawing/2014/main" id="{FD9060D8-A28B-43B7-820E-4A8FFA60D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836"/>
                <a:ext cx="17" cy="301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38" name="Freeform 118">
                <a:extLst>
                  <a:ext uri="{FF2B5EF4-FFF2-40B4-BE49-F238E27FC236}">
                    <a16:creationId xmlns:a16="http://schemas.microsoft.com/office/drawing/2014/main" id="{5FA9F241-5402-4636-8CFC-6513C8ACD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0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39" name="Freeform 119">
                <a:extLst>
                  <a:ext uri="{FF2B5EF4-FFF2-40B4-BE49-F238E27FC236}">
                    <a16:creationId xmlns:a16="http://schemas.microsoft.com/office/drawing/2014/main" id="{981C4C0D-96B9-4391-BF64-BF6524D6A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4"/>
                <a:ext cx="103" cy="28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40" name="Freeform 120">
                <a:extLst>
                  <a:ext uri="{FF2B5EF4-FFF2-40B4-BE49-F238E27FC236}">
                    <a16:creationId xmlns:a16="http://schemas.microsoft.com/office/drawing/2014/main" id="{82A0149F-7F28-444A-9AE3-58EBDB15A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" y="2342"/>
                <a:ext cx="6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41" name="Freeform 121">
                <a:extLst>
                  <a:ext uri="{FF2B5EF4-FFF2-40B4-BE49-F238E27FC236}">
                    <a16:creationId xmlns:a16="http://schemas.microsoft.com/office/drawing/2014/main" id="{29B15681-1FB8-41F7-8BED-CE2FB163E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2817"/>
                <a:ext cx="17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42" name="Freeform 122">
                <a:extLst>
                  <a:ext uri="{FF2B5EF4-FFF2-40B4-BE49-F238E27FC236}">
                    <a16:creationId xmlns:a16="http://schemas.microsoft.com/office/drawing/2014/main" id="{4D57B03D-4165-424F-8710-584A85872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723"/>
                <a:ext cx="211" cy="94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43" name="Freeform 123">
                <a:extLst>
                  <a:ext uri="{FF2B5EF4-FFF2-40B4-BE49-F238E27FC236}">
                    <a16:creationId xmlns:a16="http://schemas.microsoft.com/office/drawing/2014/main" id="{56A3258E-53CE-46E8-832A-E4DB15BBB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817"/>
                <a:ext cx="17" cy="23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44" name="Freeform 124">
                <a:extLst>
                  <a:ext uri="{FF2B5EF4-FFF2-40B4-BE49-F238E27FC236}">
                    <a16:creationId xmlns:a16="http://schemas.microsoft.com/office/drawing/2014/main" id="{7874B44C-5281-4A0E-964C-C6D956D7C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" y="2826"/>
                <a:ext cx="204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45" name="Freeform 125">
                <a:extLst>
                  <a:ext uri="{FF2B5EF4-FFF2-40B4-BE49-F238E27FC236}">
                    <a16:creationId xmlns:a16="http://schemas.microsoft.com/office/drawing/2014/main" id="{55F69D21-7141-48BB-9B7E-44E0D7DC8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0" y="2732"/>
                <a:ext cx="17" cy="101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46" name="Freeform 126">
                <a:extLst>
                  <a:ext uri="{FF2B5EF4-FFF2-40B4-BE49-F238E27FC236}">
                    <a16:creationId xmlns:a16="http://schemas.microsoft.com/office/drawing/2014/main" id="{89DE5FB8-70D7-4DAF-887B-B48E6188F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2" y="2753"/>
                <a:ext cx="88" cy="85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47" name="Freeform 127">
                <a:extLst>
                  <a:ext uri="{FF2B5EF4-FFF2-40B4-BE49-F238E27FC236}">
                    <a16:creationId xmlns:a16="http://schemas.microsoft.com/office/drawing/2014/main" id="{95864D07-30FB-41E3-8680-3966642C2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1" y="2753"/>
                <a:ext cx="83" cy="85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5691" name="Text Box 128">
              <a:extLst>
                <a:ext uri="{FF2B5EF4-FFF2-40B4-BE49-F238E27FC236}">
                  <a16:creationId xmlns:a16="http://schemas.microsoft.com/office/drawing/2014/main" id="{6991F388-4E7B-491A-9F6D-B5A7D9B0B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" y="650"/>
              <a:ext cx="276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5543" name="Group 129">
            <a:extLst>
              <a:ext uri="{FF2B5EF4-FFF2-40B4-BE49-F238E27FC236}">
                <a16:creationId xmlns:a16="http://schemas.microsoft.com/office/drawing/2014/main" id="{FFCE2364-74AD-4CCE-A645-1D825EAD3395}"/>
              </a:ext>
            </a:extLst>
          </p:cNvPr>
          <p:cNvGrpSpPr>
            <a:grpSpLocks/>
          </p:cNvGrpSpPr>
          <p:nvPr/>
        </p:nvGrpSpPr>
        <p:grpSpPr bwMode="auto">
          <a:xfrm>
            <a:off x="4911725" y="4705351"/>
            <a:ext cx="927100" cy="1077913"/>
            <a:chOff x="4368" y="0"/>
            <a:chExt cx="1392" cy="1253"/>
          </a:xfrm>
        </p:grpSpPr>
        <p:grpSp>
          <p:nvGrpSpPr>
            <p:cNvPr id="65656" name="Group 130">
              <a:extLst>
                <a:ext uri="{FF2B5EF4-FFF2-40B4-BE49-F238E27FC236}">
                  <a16:creationId xmlns:a16="http://schemas.microsoft.com/office/drawing/2014/main" id="{6123CB3F-346B-45F5-80CA-CBD19D006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61251" name="Freeform 131">
                <a:extLst>
                  <a:ext uri="{FF2B5EF4-FFF2-40B4-BE49-F238E27FC236}">
                    <a16:creationId xmlns:a16="http://schemas.microsoft.com/office/drawing/2014/main" id="{1D5B7B47-A26C-47A9-9651-D8F4F416F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" y="2460"/>
                <a:ext cx="898" cy="829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52" name="Freeform 132">
                <a:extLst>
                  <a:ext uri="{FF2B5EF4-FFF2-40B4-BE49-F238E27FC236}">
                    <a16:creationId xmlns:a16="http://schemas.microsoft.com/office/drawing/2014/main" id="{57151D1E-C3FE-4F98-876D-1AFEE4F7D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7" cy="287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53" name="Rectangle 133">
                <a:extLst>
                  <a:ext uri="{FF2B5EF4-FFF2-40B4-BE49-F238E27FC236}">
                    <a16:creationId xmlns:a16="http://schemas.microsoft.com/office/drawing/2014/main" id="{38443BE1-DA84-4211-9967-5EF5EED9A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3329"/>
                <a:ext cx="898" cy="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1254" name="Freeform 134">
                <a:extLst>
                  <a:ext uri="{FF2B5EF4-FFF2-40B4-BE49-F238E27FC236}">
                    <a16:creationId xmlns:a16="http://schemas.microsoft.com/office/drawing/2014/main" id="{F8D4F755-CBBA-46F9-9D90-720F5EF47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71"/>
                <a:ext cx="242" cy="326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55" name="Freeform 135">
                <a:extLst>
                  <a:ext uri="{FF2B5EF4-FFF2-40B4-BE49-F238E27FC236}">
                    <a16:creationId xmlns:a16="http://schemas.microsoft.com/office/drawing/2014/main" id="{74FAB780-43DB-4DFA-B29D-D658BD9AA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0" y="2016"/>
                <a:ext cx="362" cy="127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56" name="Freeform 136">
                <a:extLst>
                  <a:ext uri="{FF2B5EF4-FFF2-40B4-BE49-F238E27FC236}">
                    <a16:creationId xmlns:a16="http://schemas.microsoft.com/office/drawing/2014/main" id="{ED87C2CE-626C-49AB-B909-BC28097BF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57" name="Freeform 137">
                <a:extLst>
                  <a:ext uri="{FF2B5EF4-FFF2-40B4-BE49-F238E27FC236}">
                    <a16:creationId xmlns:a16="http://schemas.microsoft.com/office/drawing/2014/main" id="{D0D37A2F-DE24-4ABF-AAEE-710499C54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58" name="Rectangle 138">
                <a:extLst>
                  <a:ext uri="{FF2B5EF4-FFF2-40B4-BE49-F238E27FC236}">
                    <a16:creationId xmlns:a16="http://schemas.microsoft.com/office/drawing/2014/main" id="{E8715BA6-FA95-4073-8A90-AAAA7C4DF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2899"/>
                <a:ext cx="204" cy="3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1259" name="Freeform 139">
                <a:extLst>
                  <a:ext uri="{FF2B5EF4-FFF2-40B4-BE49-F238E27FC236}">
                    <a16:creationId xmlns:a16="http://schemas.microsoft.com/office/drawing/2014/main" id="{3D577C40-1259-4F37-A588-E1E518AA3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" y="2822"/>
                <a:ext cx="17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60" name="Freeform 140">
                <a:extLst>
                  <a:ext uri="{FF2B5EF4-FFF2-40B4-BE49-F238E27FC236}">
                    <a16:creationId xmlns:a16="http://schemas.microsoft.com/office/drawing/2014/main" id="{40E28B82-F7AB-4E36-AA28-24D9F4BC0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61" name="Freeform 141">
                <a:extLst>
                  <a:ext uri="{FF2B5EF4-FFF2-40B4-BE49-F238E27FC236}">
                    <a16:creationId xmlns:a16="http://schemas.microsoft.com/office/drawing/2014/main" id="{385B2476-D457-445D-B7DD-0CA6DCA82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62" name="Freeform 142">
                <a:extLst>
                  <a:ext uri="{FF2B5EF4-FFF2-40B4-BE49-F238E27FC236}">
                    <a16:creationId xmlns:a16="http://schemas.microsoft.com/office/drawing/2014/main" id="{C0EC1706-890B-445C-8E2E-2E23B1677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63" name="Freeform 143">
                <a:extLst>
                  <a:ext uri="{FF2B5EF4-FFF2-40B4-BE49-F238E27FC236}">
                    <a16:creationId xmlns:a16="http://schemas.microsoft.com/office/drawing/2014/main" id="{C68F1F22-8612-4282-8B92-D64C9CCBB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2913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64" name="Freeform 144">
                <a:extLst>
                  <a:ext uri="{FF2B5EF4-FFF2-40B4-BE49-F238E27FC236}">
                    <a16:creationId xmlns:a16="http://schemas.microsoft.com/office/drawing/2014/main" id="{DB1F7F08-77A8-431D-B4DF-244BB4C06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65" name="Freeform 145">
                <a:extLst>
                  <a:ext uri="{FF2B5EF4-FFF2-40B4-BE49-F238E27FC236}">
                    <a16:creationId xmlns:a16="http://schemas.microsoft.com/office/drawing/2014/main" id="{8C52F4C1-58D2-4F7A-8315-3EDC38DE6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6"/>
                <a:ext cx="17" cy="301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66" name="Freeform 146">
                <a:extLst>
                  <a:ext uri="{FF2B5EF4-FFF2-40B4-BE49-F238E27FC236}">
                    <a16:creationId xmlns:a16="http://schemas.microsoft.com/office/drawing/2014/main" id="{1CF60209-A88B-4226-B8C5-EE51B3D9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0" y="2822"/>
                <a:ext cx="15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67" name="Freeform 147">
                <a:extLst>
                  <a:ext uri="{FF2B5EF4-FFF2-40B4-BE49-F238E27FC236}">
                    <a16:creationId xmlns:a16="http://schemas.microsoft.com/office/drawing/2014/main" id="{E301782A-61E6-4B30-BA96-28D9C226A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68" name="Freeform 148">
                <a:extLst>
                  <a:ext uri="{FF2B5EF4-FFF2-40B4-BE49-F238E27FC236}">
                    <a16:creationId xmlns:a16="http://schemas.microsoft.com/office/drawing/2014/main" id="{74D740D4-8CFD-45E4-A0A3-E786E4B1F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69" name="Freeform 149">
                <a:extLst>
                  <a:ext uri="{FF2B5EF4-FFF2-40B4-BE49-F238E27FC236}">
                    <a16:creationId xmlns:a16="http://schemas.microsoft.com/office/drawing/2014/main" id="{036C3125-D7E6-453B-ABEE-54D8B69CD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70" name="Freeform 150">
                <a:extLst>
                  <a:ext uri="{FF2B5EF4-FFF2-40B4-BE49-F238E27FC236}">
                    <a16:creationId xmlns:a16="http://schemas.microsoft.com/office/drawing/2014/main" id="{BD1DB9FC-77E0-48A7-9ED8-8EBB65340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3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71" name="Freeform 151">
                <a:extLst>
                  <a:ext uri="{FF2B5EF4-FFF2-40B4-BE49-F238E27FC236}">
                    <a16:creationId xmlns:a16="http://schemas.microsoft.com/office/drawing/2014/main" id="{D60F47F8-B8AD-468F-8E9B-C814BDB83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72" name="Freeform 152">
                <a:extLst>
                  <a:ext uri="{FF2B5EF4-FFF2-40B4-BE49-F238E27FC236}">
                    <a16:creationId xmlns:a16="http://schemas.microsoft.com/office/drawing/2014/main" id="{1730B14B-8BBB-4A3E-8073-350F039971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836"/>
                <a:ext cx="17" cy="301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73" name="Freeform 153">
                <a:extLst>
                  <a:ext uri="{FF2B5EF4-FFF2-40B4-BE49-F238E27FC236}">
                    <a16:creationId xmlns:a16="http://schemas.microsoft.com/office/drawing/2014/main" id="{96B8B44D-1F24-4FA2-8E81-8FA2FC821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0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74" name="Freeform 154">
                <a:extLst>
                  <a:ext uri="{FF2B5EF4-FFF2-40B4-BE49-F238E27FC236}">
                    <a16:creationId xmlns:a16="http://schemas.microsoft.com/office/drawing/2014/main" id="{70B4E85A-620C-45D6-A707-EF1CE8AA5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4"/>
                <a:ext cx="103" cy="28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75" name="Freeform 155">
                <a:extLst>
                  <a:ext uri="{FF2B5EF4-FFF2-40B4-BE49-F238E27FC236}">
                    <a16:creationId xmlns:a16="http://schemas.microsoft.com/office/drawing/2014/main" id="{69BD6377-1374-4587-B1CF-9FF1F4ECB3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" y="2342"/>
                <a:ext cx="6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76" name="Freeform 156">
                <a:extLst>
                  <a:ext uri="{FF2B5EF4-FFF2-40B4-BE49-F238E27FC236}">
                    <a16:creationId xmlns:a16="http://schemas.microsoft.com/office/drawing/2014/main" id="{FD57AD48-9B33-4E32-91C7-39B2D399F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2817"/>
                <a:ext cx="17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77" name="Freeform 157">
                <a:extLst>
                  <a:ext uri="{FF2B5EF4-FFF2-40B4-BE49-F238E27FC236}">
                    <a16:creationId xmlns:a16="http://schemas.microsoft.com/office/drawing/2014/main" id="{19A17A00-6CB3-4535-8484-62AE79A90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723"/>
                <a:ext cx="211" cy="94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78" name="Freeform 158">
                <a:extLst>
                  <a:ext uri="{FF2B5EF4-FFF2-40B4-BE49-F238E27FC236}">
                    <a16:creationId xmlns:a16="http://schemas.microsoft.com/office/drawing/2014/main" id="{A24E53E2-4C75-4140-851C-A5B3218BB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817"/>
                <a:ext cx="17" cy="23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79" name="Freeform 159">
                <a:extLst>
                  <a:ext uri="{FF2B5EF4-FFF2-40B4-BE49-F238E27FC236}">
                    <a16:creationId xmlns:a16="http://schemas.microsoft.com/office/drawing/2014/main" id="{C8BBE3C0-7CB2-4826-8A8A-87D58A1A9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" y="2826"/>
                <a:ext cx="204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80" name="Freeform 160">
                <a:extLst>
                  <a:ext uri="{FF2B5EF4-FFF2-40B4-BE49-F238E27FC236}">
                    <a16:creationId xmlns:a16="http://schemas.microsoft.com/office/drawing/2014/main" id="{2136B16B-CEEC-401A-AB78-9864C1240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0" y="2732"/>
                <a:ext cx="17" cy="101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81" name="Freeform 161">
                <a:extLst>
                  <a:ext uri="{FF2B5EF4-FFF2-40B4-BE49-F238E27FC236}">
                    <a16:creationId xmlns:a16="http://schemas.microsoft.com/office/drawing/2014/main" id="{810AB254-B5D0-4296-A5CD-23C360242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2" y="2753"/>
                <a:ext cx="88" cy="85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282" name="Freeform 162">
                <a:extLst>
                  <a:ext uri="{FF2B5EF4-FFF2-40B4-BE49-F238E27FC236}">
                    <a16:creationId xmlns:a16="http://schemas.microsoft.com/office/drawing/2014/main" id="{2AC900E7-A26F-4FB7-8526-65B9D7570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1" y="2753"/>
                <a:ext cx="83" cy="85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5657" name="Text Box 163">
              <a:extLst>
                <a:ext uri="{FF2B5EF4-FFF2-40B4-BE49-F238E27FC236}">
                  <a16:creationId xmlns:a16="http://schemas.microsoft.com/office/drawing/2014/main" id="{CFAF605B-F9FA-4006-8BC3-C0F921FCB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" y="650"/>
              <a:ext cx="276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5544" name="Group 304">
            <a:extLst>
              <a:ext uri="{FF2B5EF4-FFF2-40B4-BE49-F238E27FC236}">
                <a16:creationId xmlns:a16="http://schemas.microsoft.com/office/drawing/2014/main" id="{26A13BF7-FAA0-4203-A879-7872BFAFFEFE}"/>
              </a:ext>
            </a:extLst>
          </p:cNvPr>
          <p:cNvGrpSpPr>
            <a:grpSpLocks/>
          </p:cNvGrpSpPr>
          <p:nvPr/>
        </p:nvGrpSpPr>
        <p:grpSpPr bwMode="auto">
          <a:xfrm>
            <a:off x="5826125" y="4695826"/>
            <a:ext cx="927100" cy="1077913"/>
            <a:chOff x="4368" y="0"/>
            <a:chExt cx="1392" cy="1253"/>
          </a:xfrm>
        </p:grpSpPr>
        <p:grpSp>
          <p:nvGrpSpPr>
            <p:cNvPr id="65622" name="Group 305">
              <a:extLst>
                <a:ext uri="{FF2B5EF4-FFF2-40B4-BE49-F238E27FC236}">
                  <a16:creationId xmlns:a16="http://schemas.microsoft.com/office/drawing/2014/main" id="{B58DC64C-316A-4590-9532-E7764A8FE3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61426" name="Freeform 306">
                <a:extLst>
                  <a:ext uri="{FF2B5EF4-FFF2-40B4-BE49-F238E27FC236}">
                    <a16:creationId xmlns:a16="http://schemas.microsoft.com/office/drawing/2014/main" id="{318B95DE-7C11-4310-922B-620B12290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" y="2460"/>
                <a:ext cx="898" cy="829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27" name="Freeform 307">
                <a:extLst>
                  <a:ext uri="{FF2B5EF4-FFF2-40B4-BE49-F238E27FC236}">
                    <a16:creationId xmlns:a16="http://schemas.microsoft.com/office/drawing/2014/main" id="{A2544116-EEDC-40C2-A964-6629169F9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7" cy="287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28" name="Rectangle 308">
                <a:extLst>
                  <a:ext uri="{FF2B5EF4-FFF2-40B4-BE49-F238E27FC236}">
                    <a16:creationId xmlns:a16="http://schemas.microsoft.com/office/drawing/2014/main" id="{EEF01214-6C7D-42D2-8605-F6F8483C2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3329"/>
                <a:ext cx="898" cy="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1429" name="Freeform 309">
                <a:extLst>
                  <a:ext uri="{FF2B5EF4-FFF2-40B4-BE49-F238E27FC236}">
                    <a16:creationId xmlns:a16="http://schemas.microsoft.com/office/drawing/2014/main" id="{AD2A186E-AE40-489A-AA57-7D32EC938B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71"/>
                <a:ext cx="242" cy="326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30" name="Freeform 310">
                <a:extLst>
                  <a:ext uri="{FF2B5EF4-FFF2-40B4-BE49-F238E27FC236}">
                    <a16:creationId xmlns:a16="http://schemas.microsoft.com/office/drawing/2014/main" id="{BF868E95-D6A8-49DC-93A5-B8C412B7B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0" y="2016"/>
                <a:ext cx="362" cy="127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31" name="Freeform 311">
                <a:extLst>
                  <a:ext uri="{FF2B5EF4-FFF2-40B4-BE49-F238E27FC236}">
                    <a16:creationId xmlns:a16="http://schemas.microsoft.com/office/drawing/2014/main" id="{CCBCB3A4-D2D1-4274-9DDD-23C0172D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32" name="Freeform 312">
                <a:extLst>
                  <a:ext uri="{FF2B5EF4-FFF2-40B4-BE49-F238E27FC236}">
                    <a16:creationId xmlns:a16="http://schemas.microsoft.com/office/drawing/2014/main" id="{2F7C7596-C704-4ED7-BA1C-D0EDAAB57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33" name="Rectangle 313">
                <a:extLst>
                  <a:ext uri="{FF2B5EF4-FFF2-40B4-BE49-F238E27FC236}">
                    <a16:creationId xmlns:a16="http://schemas.microsoft.com/office/drawing/2014/main" id="{65D28245-A416-4F7C-B131-C20FD9E63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2899"/>
                <a:ext cx="204" cy="3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1434" name="Freeform 314">
                <a:extLst>
                  <a:ext uri="{FF2B5EF4-FFF2-40B4-BE49-F238E27FC236}">
                    <a16:creationId xmlns:a16="http://schemas.microsoft.com/office/drawing/2014/main" id="{799A6B08-4D65-4285-BCFB-3A41D9C77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" y="2822"/>
                <a:ext cx="17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35" name="Freeform 315">
                <a:extLst>
                  <a:ext uri="{FF2B5EF4-FFF2-40B4-BE49-F238E27FC236}">
                    <a16:creationId xmlns:a16="http://schemas.microsoft.com/office/drawing/2014/main" id="{F4263D9F-DD79-4FDF-92BB-76C5EC14B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36" name="Freeform 316">
                <a:extLst>
                  <a:ext uri="{FF2B5EF4-FFF2-40B4-BE49-F238E27FC236}">
                    <a16:creationId xmlns:a16="http://schemas.microsoft.com/office/drawing/2014/main" id="{82F4D607-246C-45B0-9A24-559EE7AAC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37" name="Freeform 317">
                <a:extLst>
                  <a:ext uri="{FF2B5EF4-FFF2-40B4-BE49-F238E27FC236}">
                    <a16:creationId xmlns:a16="http://schemas.microsoft.com/office/drawing/2014/main" id="{76C1F530-E5DE-4668-B53F-C7BEC769B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38" name="Freeform 318">
                <a:extLst>
                  <a:ext uri="{FF2B5EF4-FFF2-40B4-BE49-F238E27FC236}">
                    <a16:creationId xmlns:a16="http://schemas.microsoft.com/office/drawing/2014/main" id="{A1A45E23-8603-4372-A23D-3EDDFEEC9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2913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39" name="Freeform 319">
                <a:extLst>
                  <a:ext uri="{FF2B5EF4-FFF2-40B4-BE49-F238E27FC236}">
                    <a16:creationId xmlns:a16="http://schemas.microsoft.com/office/drawing/2014/main" id="{3245F930-DD44-409F-A040-9CC7EC6E1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40" name="Freeform 320">
                <a:extLst>
                  <a:ext uri="{FF2B5EF4-FFF2-40B4-BE49-F238E27FC236}">
                    <a16:creationId xmlns:a16="http://schemas.microsoft.com/office/drawing/2014/main" id="{EDBB5A4D-8AEB-4F1E-98DB-5E629E434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6"/>
                <a:ext cx="17" cy="301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41" name="Freeform 321">
                <a:extLst>
                  <a:ext uri="{FF2B5EF4-FFF2-40B4-BE49-F238E27FC236}">
                    <a16:creationId xmlns:a16="http://schemas.microsoft.com/office/drawing/2014/main" id="{6CA7A10B-788E-4FA9-8801-332A60448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0" y="2822"/>
                <a:ext cx="15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42" name="Freeform 322">
                <a:extLst>
                  <a:ext uri="{FF2B5EF4-FFF2-40B4-BE49-F238E27FC236}">
                    <a16:creationId xmlns:a16="http://schemas.microsoft.com/office/drawing/2014/main" id="{3D388F51-CFBB-4847-9E75-5DBA2214D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43" name="Freeform 323">
                <a:extLst>
                  <a:ext uri="{FF2B5EF4-FFF2-40B4-BE49-F238E27FC236}">
                    <a16:creationId xmlns:a16="http://schemas.microsoft.com/office/drawing/2014/main" id="{CFC88EC0-0542-4644-8EF6-A2A3604D6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44" name="Freeform 324">
                <a:extLst>
                  <a:ext uri="{FF2B5EF4-FFF2-40B4-BE49-F238E27FC236}">
                    <a16:creationId xmlns:a16="http://schemas.microsoft.com/office/drawing/2014/main" id="{B104B751-3894-4E12-892B-35A1AA884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45" name="Freeform 325">
                <a:extLst>
                  <a:ext uri="{FF2B5EF4-FFF2-40B4-BE49-F238E27FC236}">
                    <a16:creationId xmlns:a16="http://schemas.microsoft.com/office/drawing/2014/main" id="{BB69126C-BBA7-487F-93B7-74F0C538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3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46" name="Freeform 326">
                <a:extLst>
                  <a:ext uri="{FF2B5EF4-FFF2-40B4-BE49-F238E27FC236}">
                    <a16:creationId xmlns:a16="http://schemas.microsoft.com/office/drawing/2014/main" id="{D1413351-6ABB-4658-937A-BCFA9276F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47" name="Freeform 327">
                <a:extLst>
                  <a:ext uri="{FF2B5EF4-FFF2-40B4-BE49-F238E27FC236}">
                    <a16:creationId xmlns:a16="http://schemas.microsoft.com/office/drawing/2014/main" id="{B7CD927B-5F0D-4723-BEF3-7D29EDD7E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836"/>
                <a:ext cx="17" cy="301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48" name="Freeform 328">
                <a:extLst>
                  <a:ext uri="{FF2B5EF4-FFF2-40B4-BE49-F238E27FC236}">
                    <a16:creationId xmlns:a16="http://schemas.microsoft.com/office/drawing/2014/main" id="{93C062D4-9C5D-46D6-ADAE-14DA333A7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0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49" name="Freeform 329">
                <a:extLst>
                  <a:ext uri="{FF2B5EF4-FFF2-40B4-BE49-F238E27FC236}">
                    <a16:creationId xmlns:a16="http://schemas.microsoft.com/office/drawing/2014/main" id="{A9FCB2BE-1410-42DE-B7CA-61756A0D6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4"/>
                <a:ext cx="103" cy="28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50" name="Freeform 330">
                <a:extLst>
                  <a:ext uri="{FF2B5EF4-FFF2-40B4-BE49-F238E27FC236}">
                    <a16:creationId xmlns:a16="http://schemas.microsoft.com/office/drawing/2014/main" id="{8F72FA66-CED4-4910-8672-B278D2BA2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" y="2342"/>
                <a:ext cx="6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51" name="Freeform 331">
                <a:extLst>
                  <a:ext uri="{FF2B5EF4-FFF2-40B4-BE49-F238E27FC236}">
                    <a16:creationId xmlns:a16="http://schemas.microsoft.com/office/drawing/2014/main" id="{E6C54927-9749-4C4B-BDCE-ADB04A81D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2817"/>
                <a:ext cx="17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52" name="Freeform 332">
                <a:extLst>
                  <a:ext uri="{FF2B5EF4-FFF2-40B4-BE49-F238E27FC236}">
                    <a16:creationId xmlns:a16="http://schemas.microsoft.com/office/drawing/2014/main" id="{84ED437B-489F-48A3-97EA-BA10DD230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723"/>
                <a:ext cx="211" cy="94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53" name="Freeform 333">
                <a:extLst>
                  <a:ext uri="{FF2B5EF4-FFF2-40B4-BE49-F238E27FC236}">
                    <a16:creationId xmlns:a16="http://schemas.microsoft.com/office/drawing/2014/main" id="{575310D3-72BC-46F5-8CFB-C8238D946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817"/>
                <a:ext cx="17" cy="23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54" name="Freeform 334">
                <a:extLst>
                  <a:ext uri="{FF2B5EF4-FFF2-40B4-BE49-F238E27FC236}">
                    <a16:creationId xmlns:a16="http://schemas.microsoft.com/office/drawing/2014/main" id="{81473D73-151A-43C4-B192-BB31E9D24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" y="2826"/>
                <a:ext cx="204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55" name="Freeform 335">
                <a:extLst>
                  <a:ext uri="{FF2B5EF4-FFF2-40B4-BE49-F238E27FC236}">
                    <a16:creationId xmlns:a16="http://schemas.microsoft.com/office/drawing/2014/main" id="{A971CA6F-FA63-4F67-A56D-8ABA260B7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0" y="2732"/>
                <a:ext cx="17" cy="101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56" name="Freeform 336">
                <a:extLst>
                  <a:ext uri="{FF2B5EF4-FFF2-40B4-BE49-F238E27FC236}">
                    <a16:creationId xmlns:a16="http://schemas.microsoft.com/office/drawing/2014/main" id="{E51C5E8C-EC04-45CC-9724-34141BC0B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2" y="2753"/>
                <a:ext cx="88" cy="85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57" name="Freeform 337">
                <a:extLst>
                  <a:ext uri="{FF2B5EF4-FFF2-40B4-BE49-F238E27FC236}">
                    <a16:creationId xmlns:a16="http://schemas.microsoft.com/office/drawing/2014/main" id="{9432DBB4-3F2C-4064-A269-7655ECEF2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1" y="2753"/>
                <a:ext cx="83" cy="85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5623" name="Text Box 338">
              <a:extLst>
                <a:ext uri="{FF2B5EF4-FFF2-40B4-BE49-F238E27FC236}">
                  <a16:creationId xmlns:a16="http://schemas.microsoft.com/office/drawing/2014/main" id="{555A1D3A-41A6-4526-86F6-FB58A69DC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" y="650"/>
              <a:ext cx="276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339">
            <a:extLst>
              <a:ext uri="{FF2B5EF4-FFF2-40B4-BE49-F238E27FC236}">
                <a16:creationId xmlns:a16="http://schemas.microsoft.com/office/drawing/2014/main" id="{1A76260B-9ABF-4E7C-8C6E-99E860C19B75}"/>
              </a:ext>
            </a:extLst>
          </p:cNvPr>
          <p:cNvGrpSpPr>
            <a:grpSpLocks/>
          </p:cNvGrpSpPr>
          <p:nvPr/>
        </p:nvGrpSpPr>
        <p:grpSpPr bwMode="auto">
          <a:xfrm>
            <a:off x="4186239" y="5632450"/>
            <a:ext cx="828675" cy="1181100"/>
            <a:chOff x="5040" y="3168"/>
            <a:chExt cx="532" cy="1152"/>
          </a:xfrm>
        </p:grpSpPr>
        <p:grpSp>
          <p:nvGrpSpPr>
            <p:cNvPr id="65590" name="Group 340">
              <a:extLst>
                <a:ext uri="{FF2B5EF4-FFF2-40B4-BE49-F238E27FC236}">
                  <a16:creationId xmlns:a16="http://schemas.microsoft.com/office/drawing/2014/main" id="{7FDFD24E-BD31-413F-9B45-1E30CD7CFE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3296"/>
              <a:ext cx="532" cy="1024"/>
              <a:chOff x="4231" y="3293"/>
              <a:chExt cx="532" cy="1024"/>
            </a:xfrm>
          </p:grpSpPr>
          <p:sp>
            <p:nvSpPr>
              <p:cNvPr id="261461" name="Freeform 341">
                <a:extLst>
                  <a:ext uri="{FF2B5EF4-FFF2-40B4-BE49-F238E27FC236}">
                    <a16:creationId xmlns:a16="http://schemas.microsoft.com/office/drawing/2014/main" id="{026C280D-1725-4BD4-889B-4F10F51C8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1" y="3479"/>
                <a:ext cx="99" cy="257"/>
              </a:xfrm>
              <a:custGeom>
                <a:avLst/>
                <a:gdLst/>
                <a:ahLst/>
                <a:cxnLst>
                  <a:cxn ang="0">
                    <a:pos x="197" y="24"/>
                  </a:cxn>
                  <a:cxn ang="0">
                    <a:pos x="185" y="12"/>
                  </a:cxn>
                  <a:cxn ang="0">
                    <a:pos x="170" y="5"/>
                  </a:cxn>
                  <a:cxn ang="0">
                    <a:pos x="152" y="2"/>
                  </a:cxn>
                  <a:cxn ang="0">
                    <a:pos x="136" y="0"/>
                  </a:cxn>
                  <a:cxn ang="0">
                    <a:pos x="119" y="2"/>
                  </a:cxn>
                  <a:cxn ang="0">
                    <a:pos x="103" y="5"/>
                  </a:cxn>
                  <a:cxn ang="0">
                    <a:pos x="89" y="9"/>
                  </a:cxn>
                  <a:cxn ang="0">
                    <a:pos x="77" y="13"/>
                  </a:cxn>
                  <a:cxn ang="0">
                    <a:pos x="74" y="36"/>
                  </a:cxn>
                  <a:cxn ang="0">
                    <a:pos x="71" y="59"/>
                  </a:cxn>
                  <a:cxn ang="0">
                    <a:pos x="65" y="80"/>
                  </a:cxn>
                  <a:cxn ang="0">
                    <a:pos x="57" y="96"/>
                  </a:cxn>
                  <a:cxn ang="0">
                    <a:pos x="51" y="106"/>
                  </a:cxn>
                  <a:cxn ang="0">
                    <a:pos x="45" y="120"/>
                  </a:cxn>
                  <a:cxn ang="0">
                    <a:pos x="40" y="139"/>
                  </a:cxn>
                  <a:cxn ang="0">
                    <a:pos x="34" y="158"/>
                  </a:cxn>
                  <a:cxn ang="0">
                    <a:pos x="29" y="179"/>
                  </a:cxn>
                  <a:cxn ang="0">
                    <a:pos x="27" y="200"/>
                  </a:cxn>
                  <a:cxn ang="0">
                    <a:pos x="26" y="218"/>
                  </a:cxn>
                  <a:cxn ang="0">
                    <a:pos x="27" y="235"/>
                  </a:cxn>
                  <a:cxn ang="0">
                    <a:pos x="21" y="262"/>
                  </a:cxn>
                  <a:cxn ang="0">
                    <a:pos x="13" y="299"/>
                  </a:cxn>
                  <a:cxn ang="0">
                    <a:pos x="5" y="340"/>
                  </a:cxn>
                  <a:cxn ang="0">
                    <a:pos x="0" y="384"/>
                  </a:cxn>
                  <a:cxn ang="0">
                    <a:pos x="2" y="428"/>
                  </a:cxn>
                  <a:cxn ang="0">
                    <a:pos x="11" y="466"/>
                  </a:cxn>
                  <a:cxn ang="0">
                    <a:pos x="31" y="497"/>
                  </a:cxn>
                  <a:cxn ang="0">
                    <a:pos x="67" y="515"/>
                  </a:cxn>
                  <a:cxn ang="0">
                    <a:pos x="105" y="515"/>
                  </a:cxn>
                  <a:cxn ang="0">
                    <a:pos x="135" y="496"/>
                  </a:cxn>
                  <a:cxn ang="0">
                    <a:pos x="157" y="461"/>
                  </a:cxn>
                  <a:cxn ang="0">
                    <a:pos x="171" y="416"/>
                  </a:cxn>
                  <a:cxn ang="0">
                    <a:pos x="179" y="368"/>
                  </a:cxn>
                  <a:cxn ang="0">
                    <a:pos x="182" y="322"/>
                  </a:cxn>
                  <a:cxn ang="0">
                    <a:pos x="181" y="283"/>
                  </a:cxn>
                  <a:cxn ang="0">
                    <a:pos x="176" y="256"/>
                  </a:cxn>
                  <a:cxn ang="0">
                    <a:pos x="179" y="234"/>
                  </a:cxn>
                  <a:cxn ang="0">
                    <a:pos x="182" y="208"/>
                  </a:cxn>
                  <a:cxn ang="0">
                    <a:pos x="183" y="179"/>
                  </a:cxn>
                  <a:cxn ang="0">
                    <a:pos x="182" y="149"/>
                  </a:cxn>
                  <a:cxn ang="0">
                    <a:pos x="182" y="116"/>
                  </a:cxn>
                  <a:cxn ang="0">
                    <a:pos x="188" y="80"/>
                  </a:cxn>
                  <a:cxn ang="0">
                    <a:pos x="194" y="48"/>
                  </a:cxn>
                  <a:cxn ang="0">
                    <a:pos x="197" y="24"/>
                  </a:cxn>
                </a:cxnLst>
                <a:rect l="0" t="0" r="r" b="b"/>
                <a:pathLst>
                  <a:path w="197" h="515">
                    <a:moveTo>
                      <a:pt x="197" y="24"/>
                    </a:moveTo>
                    <a:lnTo>
                      <a:pt x="185" y="12"/>
                    </a:lnTo>
                    <a:lnTo>
                      <a:pt x="170" y="5"/>
                    </a:lnTo>
                    <a:lnTo>
                      <a:pt x="152" y="2"/>
                    </a:lnTo>
                    <a:lnTo>
                      <a:pt x="136" y="0"/>
                    </a:lnTo>
                    <a:lnTo>
                      <a:pt x="119" y="2"/>
                    </a:lnTo>
                    <a:lnTo>
                      <a:pt x="103" y="5"/>
                    </a:lnTo>
                    <a:lnTo>
                      <a:pt x="89" y="9"/>
                    </a:lnTo>
                    <a:lnTo>
                      <a:pt x="77" y="13"/>
                    </a:lnTo>
                    <a:lnTo>
                      <a:pt x="74" y="36"/>
                    </a:lnTo>
                    <a:lnTo>
                      <a:pt x="71" y="59"/>
                    </a:lnTo>
                    <a:lnTo>
                      <a:pt x="65" y="80"/>
                    </a:lnTo>
                    <a:lnTo>
                      <a:pt x="57" y="96"/>
                    </a:lnTo>
                    <a:lnTo>
                      <a:pt x="51" y="106"/>
                    </a:lnTo>
                    <a:lnTo>
                      <a:pt x="45" y="120"/>
                    </a:lnTo>
                    <a:lnTo>
                      <a:pt x="40" y="139"/>
                    </a:lnTo>
                    <a:lnTo>
                      <a:pt x="34" y="158"/>
                    </a:lnTo>
                    <a:lnTo>
                      <a:pt x="29" y="179"/>
                    </a:lnTo>
                    <a:lnTo>
                      <a:pt x="27" y="200"/>
                    </a:lnTo>
                    <a:lnTo>
                      <a:pt x="26" y="218"/>
                    </a:lnTo>
                    <a:lnTo>
                      <a:pt x="27" y="235"/>
                    </a:lnTo>
                    <a:lnTo>
                      <a:pt x="21" y="262"/>
                    </a:lnTo>
                    <a:lnTo>
                      <a:pt x="13" y="299"/>
                    </a:lnTo>
                    <a:lnTo>
                      <a:pt x="5" y="340"/>
                    </a:lnTo>
                    <a:lnTo>
                      <a:pt x="0" y="384"/>
                    </a:lnTo>
                    <a:lnTo>
                      <a:pt x="2" y="428"/>
                    </a:lnTo>
                    <a:lnTo>
                      <a:pt x="11" y="466"/>
                    </a:lnTo>
                    <a:lnTo>
                      <a:pt x="31" y="497"/>
                    </a:lnTo>
                    <a:lnTo>
                      <a:pt x="67" y="515"/>
                    </a:lnTo>
                    <a:lnTo>
                      <a:pt x="105" y="515"/>
                    </a:lnTo>
                    <a:lnTo>
                      <a:pt x="135" y="496"/>
                    </a:lnTo>
                    <a:lnTo>
                      <a:pt x="157" y="461"/>
                    </a:lnTo>
                    <a:lnTo>
                      <a:pt x="171" y="416"/>
                    </a:lnTo>
                    <a:lnTo>
                      <a:pt x="179" y="368"/>
                    </a:lnTo>
                    <a:lnTo>
                      <a:pt x="182" y="322"/>
                    </a:lnTo>
                    <a:lnTo>
                      <a:pt x="181" y="283"/>
                    </a:lnTo>
                    <a:lnTo>
                      <a:pt x="176" y="256"/>
                    </a:lnTo>
                    <a:lnTo>
                      <a:pt x="179" y="234"/>
                    </a:lnTo>
                    <a:lnTo>
                      <a:pt x="182" y="208"/>
                    </a:lnTo>
                    <a:lnTo>
                      <a:pt x="183" y="179"/>
                    </a:lnTo>
                    <a:lnTo>
                      <a:pt x="182" y="149"/>
                    </a:lnTo>
                    <a:lnTo>
                      <a:pt x="182" y="116"/>
                    </a:lnTo>
                    <a:lnTo>
                      <a:pt x="188" y="80"/>
                    </a:lnTo>
                    <a:lnTo>
                      <a:pt x="194" y="48"/>
                    </a:lnTo>
                    <a:lnTo>
                      <a:pt x="197" y="24"/>
                    </a:lnTo>
                    <a:close/>
                  </a:path>
                </a:pathLst>
              </a:custGeom>
              <a:solidFill>
                <a:srgbClr val="56EF5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62" name="Freeform 342">
                <a:extLst>
                  <a:ext uri="{FF2B5EF4-FFF2-40B4-BE49-F238E27FC236}">
                    <a16:creationId xmlns:a16="http://schemas.microsoft.com/office/drawing/2014/main" id="{3E847342-0AD1-4E9B-9045-69AD39DA9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3916"/>
                <a:ext cx="148" cy="19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93" y="4"/>
                  </a:cxn>
                  <a:cxn ang="0">
                    <a:pos x="69" y="12"/>
                  </a:cxn>
                  <a:cxn ang="0">
                    <a:pos x="45" y="24"/>
                  </a:cxn>
                  <a:cxn ang="0">
                    <a:pos x="24" y="43"/>
                  </a:cxn>
                  <a:cxn ang="0">
                    <a:pos x="8" y="67"/>
                  </a:cxn>
                  <a:cxn ang="0">
                    <a:pos x="0" y="97"/>
                  </a:cxn>
                  <a:cxn ang="0">
                    <a:pos x="3" y="132"/>
                  </a:cxn>
                  <a:cxn ang="0">
                    <a:pos x="20" y="172"/>
                  </a:cxn>
                  <a:cxn ang="0">
                    <a:pos x="40" y="210"/>
                  </a:cxn>
                  <a:cxn ang="0">
                    <a:pos x="57" y="239"/>
                  </a:cxn>
                  <a:cxn ang="0">
                    <a:pos x="70" y="259"/>
                  </a:cxn>
                  <a:cxn ang="0">
                    <a:pos x="81" y="273"/>
                  </a:cxn>
                  <a:cxn ang="0">
                    <a:pos x="89" y="282"/>
                  </a:cxn>
                  <a:cxn ang="0">
                    <a:pos x="94" y="289"/>
                  </a:cxn>
                  <a:cxn ang="0">
                    <a:pos x="99" y="294"/>
                  </a:cxn>
                  <a:cxn ang="0">
                    <a:pos x="104" y="299"/>
                  </a:cxn>
                  <a:cxn ang="0">
                    <a:pos x="108" y="305"/>
                  </a:cxn>
                  <a:cxn ang="0">
                    <a:pos x="112" y="312"/>
                  </a:cxn>
                  <a:cxn ang="0">
                    <a:pos x="116" y="320"/>
                  </a:cxn>
                  <a:cxn ang="0">
                    <a:pos x="121" y="330"/>
                  </a:cxn>
                  <a:cxn ang="0">
                    <a:pos x="125" y="338"/>
                  </a:cxn>
                  <a:cxn ang="0">
                    <a:pos x="133" y="346"/>
                  </a:cxn>
                  <a:cxn ang="0">
                    <a:pos x="143" y="353"/>
                  </a:cxn>
                  <a:cxn ang="0">
                    <a:pos x="154" y="357"/>
                  </a:cxn>
                  <a:cxn ang="0">
                    <a:pos x="166" y="361"/>
                  </a:cxn>
                  <a:cxn ang="0">
                    <a:pos x="176" y="363"/>
                  </a:cxn>
                  <a:cxn ang="0">
                    <a:pos x="184" y="365"/>
                  </a:cxn>
                  <a:cxn ang="0">
                    <a:pos x="192" y="368"/>
                  </a:cxn>
                  <a:cxn ang="0">
                    <a:pos x="201" y="370"/>
                  </a:cxn>
                  <a:cxn ang="0">
                    <a:pos x="213" y="375"/>
                  </a:cxn>
                  <a:cxn ang="0">
                    <a:pos x="228" y="380"/>
                  </a:cxn>
                  <a:cxn ang="0">
                    <a:pos x="246" y="388"/>
                  </a:cxn>
                  <a:cxn ang="0">
                    <a:pos x="265" y="392"/>
                  </a:cxn>
                  <a:cxn ang="0">
                    <a:pos x="280" y="385"/>
                  </a:cxn>
                  <a:cxn ang="0">
                    <a:pos x="290" y="371"/>
                  </a:cxn>
                  <a:cxn ang="0">
                    <a:pos x="296" y="353"/>
                  </a:cxn>
                  <a:cxn ang="0">
                    <a:pos x="296" y="333"/>
                  </a:cxn>
                  <a:cxn ang="0">
                    <a:pos x="290" y="313"/>
                  </a:cxn>
                  <a:cxn ang="0">
                    <a:pos x="277" y="297"/>
                  </a:cxn>
                  <a:cxn ang="0">
                    <a:pos x="258" y="288"/>
                  </a:cxn>
                  <a:cxn ang="0">
                    <a:pos x="238" y="284"/>
                  </a:cxn>
                  <a:cxn ang="0">
                    <a:pos x="223" y="279"/>
                  </a:cxn>
                  <a:cxn ang="0">
                    <a:pos x="214" y="275"/>
                  </a:cxn>
                  <a:cxn ang="0">
                    <a:pos x="208" y="272"/>
                  </a:cxn>
                  <a:cxn ang="0">
                    <a:pos x="205" y="269"/>
                  </a:cxn>
                  <a:cxn ang="0">
                    <a:pos x="203" y="266"/>
                  </a:cxn>
                  <a:cxn ang="0">
                    <a:pos x="201" y="264"/>
                  </a:cxn>
                  <a:cxn ang="0">
                    <a:pos x="200" y="261"/>
                  </a:cxn>
                  <a:cxn ang="0">
                    <a:pos x="193" y="251"/>
                  </a:cxn>
                  <a:cxn ang="0">
                    <a:pos x="185" y="235"/>
                  </a:cxn>
                  <a:cxn ang="0">
                    <a:pos x="182" y="218"/>
                  </a:cxn>
                  <a:cxn ang="0">
                    <a:pos x="185" y="199"/>
                  </a:cxn>
                  <a:cxn ang="0">
                    <a:pos x="192" y="185"/>
                  </a:cxn>
                  <a:cxn ang="0">
                    <a:pos x="203" y="158"/>
                  </a:cxn>
                  <a:cxn ang="0">
                    <a:pos x="212" y="126"/>
                  </a:cxn>
                  <a:cxn ang="0">
                    <a:pos x="216" y="90"/>
                  </a:cxn>
                  <a:cxn ang="0">
                    <a:pos x="212" y="57"/>
                  </a:cxn>
                  <a:cxn ang="0">
                    <a:pos x="197" y="27"/>
                  </a:cxn>
                  <a:cxn ang="0">
                    <a:pos x="165" y="7"/>
                  </a:cxn>
                  <a:cxn ang="0">
                    <a:pos x="114" y="0"/>
                  </a:cxn>
                </a:cxnLst>
                <a:rect l="0" t="0" r="r" b="b"/>
                <a:pathLst>
                  <a:path w="296" h="392">
                    <a:moveTo>
                      <a:pt x="114" y="0"/>
                    </a:moveTo>
                    <a:lnTo>
                      <a:pt x="93" y="4"/>
                    </a:lnTo>
                    <a:lnTo>
                      <a:pt x="69" y="12"/>
                    </a:lnTo>
                    <a:lnTo>
                      <a:pt x="45" y="24"/>
                    </a:lnTo>
                    <a:lnTo>
                      <a:pt x="24" y="43"/>
                    </a:lnTo>
                    <a:lnTo>
                      <a:pt x="8" y="67"/>
                    </a:lnTo>
                    <a:lnTo>
                      <a:pt x="0" y="97"/>
                    </a:lnTo>
                    <a:lnTo>
                      <a:pt x="3" y="132"/>
                    </a:lnTo>
                    <a:lnTo>
                      <a:pt x="20" y="172"/>
                    </a:lnTo>
                    <a:lnTo>
                      <a:pt x="40" y="210"/>
                    </a:lnTo>
                    <a:lnTo>
                      <a:pt x="57" y="239"/>
                    </a:lnTo>
                    <a:lnTo>
                      <a:pt x="70" y="259"/>
                    </a:lnTo>
                    <a:lnTo>
                      <a:pt x="81" y="273"/>
                    </a:lnTo>
                    <a:lnTo>
                      <a:pt x="89" y="282"/>
                    </a:lnTo>
                    <a:lnTo>
                      <a:pt x="94" y="289"/>
                    </a:lnTo>
                    <a:lnTo>
                      <a:pt x="99" y="294"/>
                    </a:lnTo>
                    <a:lnTo>
                      <a:pt x="104" y="299"/>
                    </a:lnTo>
                    <a:lnTo>
                      <a:pt x="108" y="305"/>
                    </a:lnTo>
                    <a:lnTo>
                      <a:pt x="112" y="312"/>
                    </a:lnTo>
                    <a:lnTo>
                      <a:pt x="116" y="320"/>
                    </a:lnTo>
                    <a:lnTo>
                      <a:pt x="121" y="330"/>
                    </a:lnTo>
                    <a:lnTo>
                      <a:pt x="125" y="338"/>
                    </a:lnTo>
                    <a:lnTo>
                      <a:pt x="133" y="346"/>
                    </a:lnTo>
                    <a:lnTo>
                      <a:pt x="143" y="353"/>
                    </a:lnTo>
                    <a:lnTo>
                      <a:pt x="154" y="357"/>
                    </a:lnTo>
                    <a:lnTo>
                      <a:pt x="166" y="361"/>
                    </a:lnTo>
                    <a:lnTo>
                      <a:pt x="176" y="363"/>
                    </a:lnTo>
                    <a:lnTo>
                      <a:pt x="184" y="365"/>
                    </a:lnTo>
                    <a:lnTo>
                      <a:pt x="192" y="368"/>
                    </a:lnTo>
                    <a:lnTo>
                      <a:pt x="201" y="370"/>
                    </a:lnTo>
                    <a:lnTo>
                      <a:pt x="213" y="375"/>
                    </a:lnTo>
                    <a:lnTo>
                      <a:pt x="228" y="380"/>
                    </a:lnTo>
                    <a:lnTo>
                      <a:pt x="246" y="388"/>
                    </a:lnTo>
                    <a:lnTo>
                      <a:pt x="265" y="392"/>
                    </a:lnTo>
                    <a:lnTo>
                      <a:pt x="280" y="385"/>
                    </a:lnTo>
                    <a:lnTo>
                      <a:pt x="290" y="371"/>
                    </a:lnTo>
                    <a:lnTo>
                      <a:pt x="296" y="353"/>
                    </a:lnTo>
                    <a:lnTo>
                      <a:pt x="296" y="333"/>
                    </a:lnTo>
                    <a:lnTo>
                      <a:pt x="290" y="313"/>
                    </a:lnTo>
                    <a:lnTo>
                      <a:pt x="277" y="297"/>
                    </a:lnTo>
                    <a:lnTo>
                      <a:pt x="258" y="288"/>
                    </a:lnTo>
                    <a:lnTo>
                      <a:pt x="238" y="284"/>
                    </a:lnTo>
                    <a:lnTo>
                      <a:pt x="223" y="279"/>
                    </a:lnTo>
                    <a:lnTo>
                      <a:pt x="214" y="275"/>
                    </a:lnTo>
                    <a:lnTo>
                      <a:pt x="208" y="272"/>
                    </a:lnTo>
                    <a:lnTo>
                      <a:pt x="205" y="269"/>
                    </a:lnTo>
                    <a:lnTo>
                      <a:pt x="203" y="266"/>
                    </a:lnTo>
                    <a:lnTo>
                      <a:pt x="201" y="264"/>
                    </a:lnTo>
                    <a:lnTo>
                      <a:pt x="200" y="261"/>
                    </a:lnTo>
                    <a:lnTo>
                      <a:pt x="193" y="251"/>
                    </a:lnTo>
                    <a:lnTo>
                      <a:pt x="185" y="235"/>
                    </a:lnTo>
                    <a:lnTo>
                      <a:pt x="182" y="218"/>
                    </a:lnTo>
                    <a:lnTo>
                      <a:pt x="185" y="199"/>
                    </a:lnTo>
                    <a:lnTo>
                      <a:pt x="192" y="185"/>
                    </a:lnTo>
                    <a:lnTo>
                      <a:pt x="203" y="158"/>
                    </a:lnTo>
                    <a:lnTo>
                      <a:pt x="212" y="126"/>
                    </a:lnTo>
                    <a:lnTo>
                      <a:pt x="216" y="90"/>
                    </a:lnTo>
                    <a:lnTo>
                      <a:pt x="212" y="57"/>
                    </a:lnTo>
                    <a:lnTo>
                      <a:pt x="197" y="27"/>
                    </a:lnTo>
                    <a:lnTo>
                      <a:pt x="165" y="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8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63" name="Freeform 343">
                <a:extLst>
                  <a:ext uri="{FF2B5EF4-FFF2-40B4-BE49-F238E27FC236}">
                    <a16:creationId xmlns:a16="http://schemas.microsoft.com/office/drawing/2014/main" id="{C800F27C-DCBA-4C26-B11A-8617E9A5E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3877"/>
                <a:ext cx="203" cy="238"/>
              </a:xfrm>
              <a:custGeom>
                <a:avLst/>
                <a:gdLst/>
                <a:ahLst/>
                <a:cxnLst>
                  <a:cxn ang="0">
                    <a:pos x="355" y="192"/>
                  </a:cxn>
                  <a:cxn ang="0">
                    <a:pos x="390" y="151"/>
                  </a:cxn>
                  <a:cxn ang="0">
                    <a:pos x="401" y="90"/>
                  </a:cxn>
                  <a:cxn ang="0">
                    <a:pos x="365" y="31"/>
                  </a:cxn>
                  <a:cxn ang="0">
                    <a:pos x="310" y="10"/>
                  </a:cxn>
                  <a:cxn ang="0">
                    <a:pos x="268" y="4"/>
                  </a:cxn>
                  <a:cxn ang="0">
                    <a:pos x="211" y="0"/>
                  </a:cxn>
                  <a:cxn ang="0">
                    <a:pos x="146" y="3"/>
                  </a:cxn>
                  <a:cxn ang="0">
                    <a:pos x="84" y="17"/>
                  </a:cxn>
                  <a:cxn ang="0">
                    <a:pos x="33" y="43"/>
                  </a:cxn>
                  <a:cxn ang="0">
                    <a:pos x="5" y="87"/>
                  </a:cxn>
                  <a:cxn ang="0">
                    <a:pos x="5" y="151"/>
                  </a:cxn>
                  <a:cxn ang="0">
                    <a:pos x="25" y="205"/>
                  </a:cxn>
                  <a:cxn ang="0">
                    <a:pos x="47" y="233"/>
                  </a:cxn>
                  <a:cxn ang="0">
                    <a:pos x="71" y="258"/>
                  </a:cxn>
                  <a:cxn ang="0">
                    <a:pos x="91" y="279"/>
                  </a:cxn>
                  <a:cxn ang="0">
                    <a:pos x="101" y="304"/>
                  </a:cxn>
                  <a:cxn ang="0">
                    <a:pos x="109" y="352"/>
                  </a:cxn>
                  <a:cxn ang="0">
                    <a:pos x="128" y="377"/>
                  </a:cxn>
                  <a:cxn ang="0">
                    <a:pos x="153" y="400"/>
                  </a:cxn>
                  <a:cxn ang="0">
                    <a:pos x="181" y="428"/>
                  </a:cxn>
                  <a:cxn ang="0">
                    <a:pos x="204" y="452"/>
                  </a:cxn>
                  <a:cxn ang="0">
                    <a:pos x="228" y="473"/>
                  </a:cxn>
                  <a:cxn ang="0">
                    <a:pos x="264" y="471"/>
                  </a:cxn>
                  <a:cxn ang="0">
                    <a:pos x="288" y="446"/>
                  </a:cxn>
                  <a:cxn ang="0">
                    <a:pos x="289" y="408"/>
                  </a:cxn>
                  <a:cxn ang="0">
                    <a:pos x="262" y="372"/>
                  </a:cxn>
                  <a:cxn ang="0">
                    <a:pos x="245" y="353"/>
                  </a:cxn>
                  <a:cxn ang="0">
                    <a:pos x="238" y="342"/>
                  </a:cxn>
                  <a:cxn ang="0">
                    <a:pos x="237" y="340"/>
                  </a:cxn>
                  <a:cxn ang="0">
                    <a:pos x="236" y="334"/>
                  </a:cxn>
                  <a:cxn ang="0">
                    <a:pos x="234" y="304"/>
                  </a:cxn>
                  <a:cxn ang="0">
                    <a:pos x="250" y="285"/>
                  </a:cxn>
                  <a:cxn ang="0">
                    <a:pos x="276" y="260"/>
                  </a:cxn>
                  <a:cxn ang="0">
                    <a:pos x="307" y="228"/>
                  </a:cxn>
                  <a:cxn ang="0">
                    <a:pos x="329" y="203"/>
                  </a:cxn>
                </a:cxnLst>
                <a:rect l="0" t="0" r="r" b="b"/>
                <a:pathLst>
                  <a:path w="401" h="476">
                    <a:moveTo>
                      <a:pt x="334" y="195"/>
                    </a:moveTo>
                    <a:lnTo>
                      <a:pt x="355" y="192"/>
                    </a:lnTo>
                    <a:lnTo>
                      <a:pt x="374" y="175"/>
                    </a:lnTo>
                    <a:lnTo>
                      <a:pt x="390" y="151"/>
                    </a:lnTo>
                    <a:lnTo>
                      <a:pt x="401" y="121"/>
                    </a:lnTo>
                    <a:lnTo>
                      <a:pt x="401" y="90"/>
                    </a:lnTo>
                    <a:lnTo>
                      <a:pt x="390" y="59"/>
                    </a:lnTo>
                    <a:lnTo>
                      <a:pt x="365" y="31"/>
                    </a:lnTo>
                    <a:lnTo>
                      <a:pt x="322" y="12"/>
                    </a:lnTo>
                    <a:lnTo>
                      <a:pt x="310" y="10"/>
                    </a:lnTo>
                    <a:lnTo>
                      <a:pt x="291" y="6"/>
                    </a:lnTo>
                    <a:lnTo>
                      <a:pt x="268" y="4"/>
                    </a:lnTo>
                    <a:lnTo>
                      <a:pt x="241" y="2"/>
                    </a:lnTo>
                    <a:lnTo>
                      <a:pt x="211" y="0"/>
                    </a:lnTo>
                    <a:lnTo>
                      <a:pt x="178" y="0"/>
                    </a:lnTo>
                    <a:lnTo>
                      <a:pt x="146" y="3"/>
                    </a:lnTo>
                    <a:lnTo>
                      <a:pt x="114" y="8"/>
                    </a:lnTo>
                    <a:lnTo>
                      <a:pt x="84" y="17"/>
                    </a:lnTo>
                    <a:lnTo>
                      <a:pt x="56" y="27"/>
                    </a:lnTo>
                    <a:lnTo>
                      <a:pt x="33" y="43"/>
                    </a:lnTo>
                    <a:lnTo>
                      <a:pt x="16" y="63"/>
                    </a:lnTo>
                    <a:lnTo>
                      <a:pt x="5" y="87"/>
                    </a:lnTo>
                    <a:lnTo>
                      <a:pt x="0" y="116"/>
                    </a:lnTo>
                    <a:lnTo>
                      <a:pt x="5" y="151"/>
                    </a:lnTo>
                    <a:lnTo>
                      <a:pt x="18" y="193"/>
                    </a:lnTo>
                    <a:lnTo>
                      <a:pt x="25" y="205"/>
                    </a:lnTo>
                    <a:lnTo>
                      <a:pt x="36" y="219"/>
                    </a:lnTo>
                    <a:lnTo>
                      <a:pt x="47" y="233"/>
                    </a:lnTo>
                    <a:lnTo>
                      <a:pt x="60" y="246"/>
                    </a:lnTo>
                    <a:lnTo>
                      <a:pt x="71" y="258"/>
                    </a:lnTo>
                    <a:lnTo>
                      <a:pt x="83" y="270"/>
                    </a:lnTo>
                    <a:lnTo>
                      <a:pt x="91" y="279"/>
                    </a:lnTo>
                    <a:lnTo>
                      <a:pt x="97" y="287"/>
                    </a:lnTo>
                    <a:lnTo>
                      <a:pt x="101" y="304"/>
                    </a:lnTo>
                    <a:lnTo>
                      <a:pt x="104" y="329"/>
                    </a:lnTo>
                    <a:lnTo>
                      <a:pt x="109" y="352"/>
                    </a:lnTo>
                    <a:lnTo>
                      <a:pt x="120" y="369"/>
                    </a:lnTo>
                    <a:lnTo>
                      <a:pt x="128" y="377"/>
                    </a:lnTo>
                    <a:lnTo>
                      <a:pt x="139" y="387"/>
                    </a:lnTo>
                    <a:lnTo>
                      <a:pt x="153" y="400"/>
                    </a:lnTo>
                    <a:lnTo>
                      <a:pt x="167" y="414"/>
                    </a:lnTo>
                    <a:lnTo>
                      <a:pt x="181" y="428"/>
                    </a:lnTo>
                    <a:lnTo>
                      <a:pt x="193" y="440"/>
                    </a:lnTo>
                    <a:lnTo>
                      <a:pt x="204" y="452"/>
                    </a:lnTo>
                    <a:lnTo>
                      <a:pt x="212" y="460"/>
                    </a:lnTo>
                    <a:lnTo>
                      <a:pt x="228" y="473"/>
                    </a:lnTo>
                    <a:lnTo>
                      <a:pt x="246" y="476"/>
                    </a:lnTo>
                    <a:lnTo>
                      <a:pt x="264" y="471"/>
                    </a:lnTo>
                    <a:lnTo>
                      <a:pt x="277" y="461"/>
                    </a:lnTo>
                    <a:lnTo>
                      <a:pt x="288" y="446"/>
                    </a:lnTo>
                    <a:lnTo>
                      <a:pt x="292" y="428"/>
                    </a:lnTo>
                    <a:lnTo>
                      <a:pt x="289" y="408"/>
                    </a:lnTo>
                    <a:lnTo>
                      <a:pt x="276" y="388"/>
                    </a:lnTo>
                    <a:lnTo>
                      <a:pt x="262" y="372"/>
                    </a:lnTo>
                    <a:lnTo>
                      <a:pt x="252" y="361"/>
                    </a:lnTo>
                    <a:lnTo>
                      <a:pt x="245" y="353"/>
                    </a:lnTo>
                    <a:lnTo>
                      <a:pt x="241" y="347"/>
                    </a:lnTo>
                    <a:lnTo>
                      <a:pt x="238" y="342"/>
                    </a:lnTo>
                    <a:lnTo>
                      <a:pt x="237" y="341"/>
                    </a:lnTo>
                    <a:lnTo>
                      <a:pt x="237" y="340"/>
                    </a:lnTo>
                    <a:lnTo>
                      <a:pt x="237" y="340"/>
                    </a:lnTo>
                    <a:lnTo>
                      <a:pt x="236" y="334"/>
                    </a:lnTo>
                    <a:lnTo>
                      <a:pt x="233" y="321"/>
                    </a:lnTo>
                    <a:lnTo>
                      <a:pt x="234" y="304"/>
                    </a:lnTo>
                    <a:lnTo>
                      <a:pt x="241" y="292"/>
                    </a:lnTo>
                    <a:lnTo>
                      <a:pt x="250" y="285"/>
                    </a:lnTo>
                    <a:lnTo>
                      <a:pt x="261" y="273"/>
                    </a:lnTo>
                    <a:lnTo>
                      <a:pt x="276" y="260"/>
                    </a:lnTo>
                    <a:lnTo>
                      <a:pt x="292" y="245"/>
                    </a:lnTo>
                    <a:lnTo>
                      <a:pt x="307" y="228"/>
                    </a:lnTo>
                    <a:lnTo>
                      <a:pt x="320" y="215"/>
                    </a:lnTo>
                    <a:lnTo>
                      <a:pt x="329" y="203"/>
                    </a:lnTo>
                    <a:lnTo>
                      <a:pt x="334" y="195"/>
                    </a:lnTo>
                    <a:close/>
                  </a:path>
                </a:pathLst>
              </a:custGeom>
              <a:solidFill>
                <a:srgbClr val="A8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64" name="Freeform 344">
                <a:extLst>
                  <a:ext uri="{FF2B5EF4-FFF2-40B4-BE49-F238E27FC236}">
                    <a16:creationId xmlns:a16="http://schemas.microsoft.com/office/drawing/2014/main" id="{6900402E-655E-4031-BAB2-6D8C3C243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3904"/>
                <a:ext cx="60" cy="43"/>
              </a:xfrm>
              <a:custGeom>
                <a:avLst/>
                <a:gdLst/>
                <a:ahLst/>
                <a:cxnLst>
                  <a:cxn ang="0">
                    <a:pos x="118" y="29"/>
                  </a:cxn>
                  <a:cxn ang="0">
                    <a:pos x="104" y="28"/>
                  </a:cxn>
                  <a:cxn ang="0">
                    <a:pos x="89" y="27"/>
                  </a:cxn>
                  <a:cxn ang="0">
                    <a:pos x="75" y="25"/>
                  </a:cxn>
                  <a:cxn ang="0">
                    <a:pos x="61" y="21"/>
                  </a:cxn>
                  <a:cxn ang="0">
                    <a:pos x="48" y="18"/>
                  </a:cxn>
                  <a:cxn ang="0">
                    <a:pos x="34" y="13"/>
                  </a:cxn>
                  <a:cxn ang="0">
                    <a:pos x="21" y="6"/>
                  </a:cxn>
                  <a:cxn ang="0">
                    <a:pos x="8" y="0"/>
                  </a:cxn>
                  <a:cxn ang="0">
                    <a:pos x="6" y="18"/>
                  </a:cxn>
                  <a:cxn ang="0">
                    <a:pos x="2" y="38"/>
                  </a:cxn>
                  <a:cxn ang="0">
                    <a:pos x="0" y="53"/>
                  </a:cxn>
                  <a:cxn ang="0">
                    <a:pos x="8" y="62"/>
                  </a:cxn>
                  <a:cxn ang="0">
                    <a:pos x="16" y="65"/>
                  </a:cxn>
                  <a:cxn ang="0">
                    <a:pos x="28" y="69"/>
                  </a:cxn>
                  <a:cxn ang="0">
                    <a:pos x="41" y="72"/>
                  </a:cxn>
                  <a:cxn ang="0">
                    <a:pos x="54" y="76"/>
                  </a:cxn>
                  <a:cxn ang="0">
                    <a:pos x="67" y="79"/>
                  </a:cxn>
                  <a:cxn ang="0">
                    <a:pos x="80" y="81"/>
                  </a:cxn>
                  <a:cxn ang="0">
                    <a:pos x="90" y="84"/>
                  </a:cxn>
                  <a:cxn ang="0">
                    <a:pos x="97" y="85"/>
                  </a:cxn>
                  <a:cxn ang="0">
                    <a:pos x="106" y="86"/>
                  </a:cxn>
                  <a:cxn ang="0">
                    <a:pos x="114" y="84"/>
                  </a:cxn>
                  <a:cxn ang="0">
                    <a:pos x="119" y="80"/>
                  </a:cxn>
                  <a:cxn ang="0">
                    <a:pos x="120" y="73"/>
                  </a:cxn>
                  <a:cxn ang="0">
                    <a:pos x="120" y="62"/>
                  </a:cxn>
                  <a:cxn ang="0">
                    <a:pos x="119" y="47"/>
                  </a:cxn>
                  <a:cxn ang="0">
                    <a:pos x="118" y="35"/>
                  </a:cxn>
                  <a:cxn ang="0">
                    <a:pos x="118" y="29"/>
                  </a:cxn>
                </a:cxnLst>
                <a:rect l="0" t="0" r="r" b="b"/>
                <a:pathLst>
                  <a:path w="120" h="86">
                    <a:moveTo>
                      <a:pt x="118" y="29"/>
                    </a:moveTo>
                    <a:lnTo>
                      <a:pt x="104" y="28"/>
                    </a:lnTo>
                    <a:lnTo>
                      <a:pt x="89" y="27"/>
                    </a:lnTo>
                    <a:lnTo>
                      <a:pt x="75" y="25"/>
                    </a:lnTo>
                    <a:lnTo>
                      <a:pt x="61" y="21"/>
                    </a:lnTo>
                    <a:lnTo>
                      <a:pt x="48" y="18"/>
                    </a:lnTo>
                    <a:lnTo>
                      <a:pt x="34" y="13"/>
                    </a:lnTo>
                    <a:lnTo>
                      <a:pt x="21" y="6"/>
                    </a:lnTo>
                    <a:lnTo>
                      <a:pt x="8" y="0"/>
                    </a:lnTo>
                    <a:lnTo>
                      <a:pt x="6" y="18"/>
                    </a:lnTo>
                    <a:lnTo>
                      <a:pt x="2" y="38"/>
                    </a:lnTo>
                    <a:lnTo>
                      <a:pt x="0" y="53"/>
                    </a:lnTo>
                    <a:lnTo>
                      <a:pt x="8" y="62"/>
                    </a:lnTo>
                    <a:lnTo>
                      <a:pt x="16" y="65"/>
                    </a:lnTo>
                    <a:lnTo>
                      <a:pt x="28" y="69"/>
                    </a:lnTo>
                    <a:lnTo>
                      <a:pt x="41" y="72"/>
                    </a:lnTo>
                    <a:lnTo>
                      <a:pt x="54" y="76"/>
                    </a:lnTo>
                    <a:lnTo>
                      <a:pt x="67" y="79"/>
                    </a:lnTo>
                    <a:lnTo>
                      <a:pt x="80" y="81"/>
                    </a:lnTo>
                    <a:lnTo>
                      <a:pt x="90" y="84"/>
                    </a:lnTo>
                    <a:lnTo>
                      <a:pt x="97" y="85"/>
                    </a:lnTo>
                    <a:lnTo>
                      <a:pt x="106" y="86"/>
                    </a:lnTo>
                    <a:lnTo>
                      <a:pt x="114" y="84"/>
                    </a:lnTo>
                    <a:lnTo>
                      <a:pt x="119" y="80"/>
                    </a:lnTo>
                    <a:lnTo>
                      <a:pt x="120" y="73"/>
                    </a:lnTo>
                    <a:lnTo>
                      <a:pt x="120" y="62"/>
                    </a:lnTo>
                    <a:lnTo>
                      <a:pt x="119" y="47"/>
                    </a:lnTo>
                    <a:lnTo>
                      <a:pt x="118" y="35"/>
                    </a:lnTo>
                    <a:lnTo>
                      <a:pt x="118" y="29"/>
                    </a:lnTo>
                    <a:close/>
                  </a:path>
                </a:pathLst>
              </a:custGeom>
              <a:solidFill>
                <a:srgbClr val="FFCE3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65" name="Freeform 345">
                <a:extLst>
                  <a:ext uri="{FF2B5EF4-FFF2-40B4-BE49-F238E27FC236}">
                    <a16:creationId xmlns:a16="http://schemas.microsoft.com/office/drawing/2014/main" id="{96572EDB-4BE6-4A4C-B7A4-A5C7D4AE4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3883"/>
                <a:ext cx="155" cy="59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16" y="70"/>
                  </a:cxn>
                  <a:cxn ang="0">
                    <a:pos x="33" y="70"/>
                  </a:cxn>
                  <a:cxn ang="0">
                    <a:pos x="49" y="69"/>
                  </a:cxn>
                  <a:cxn ang="0">
                    <a:pos x="64" y="67"/>
                  </a:cxn>
                  <a:cxn ang="0">
                    <a:pos x="80" y="65"/>
                  </a:cxn>
                  <a:cxn ang="0">
                    <a:pos x="94" y="62"/>
                  </a:cxn>
                  <a:cxn ang="0">
                    <a:pos x="109" y="59"/>
                  </a:cxn>
                  <a:cxn ang="0">
                    <a:pos x="122" y="55"/>
                  </a:cxn>
                  <a:cxn ang="0">
                    <a:pos x="134" y="52"/>
                  </a:cxn>
                  <a:cxn ang="0">
                    <a:pos x="146" y="49"/>
                  </a:cxn>
                  <a:cxn ang="0">
                    <a:pos x="156" y="45"/>
                  </a:cxn>
                  <a:cxn ang="0">
                    <a:pos x="164" y="42"/>
                  </a:cxn>
                  <a:cxn ang="0">
                    <a:pos x="172" y="38"/>
                  </a:cxn>
                  <a:cxn ang="0">
                    <a:pos x="178" y="36"/>
                  </a:cxn>
                  <a:cxn ang="0">
                    <a:pos x="183" y="34"/>
                  </a:cxn>
                  <a:cxn ang="0">
                    <a:pos x="186" y="31"/>
                  </a:cxn>
                  <a:cxn ang="0">
                    <a:pos x="200" y="34"/>
                  </a:cxn>
                  <a:cxn ang="0">
                    <a:pos x="215" y="34"/>
                  </a:cxn>
                  <a:cxn ang="0">
                    <a:pos x="233" y="31"/>
                  </a:cxn>
                  <a:cxn ang="0">
                    <a:pos x="251" y="27"/>
                  </a:cxn>
                  <a:cxn ang="0">
                    <a:pos x="268" y="21"/>
                  </a:cxn>
                  <a:cxn ang="0">
                    <a:pos x="284" y="14"/>
                  </a:cxn>
                  <a:cxn ang="0">
                    <a:pos x="297" y="7"/>
                  </a:cxn>
                  <a:cxn ang="0">
                    <a:pos x="306" y="0"/>
                  </a:cxn>
                  <a:cxn ang="0">
                    <a:pos x="307" y="6"/>
                  </a:cxn>
                  <a:cxn ang="0">
                    <a:pos x="308" y="17"/>
                  </a:cxn>
                  <a:cxn ang="0">
                    <a:pos x="309" y="32"/>
                  </a:cxn>
                  <a:cxn ang="0">
                    <a:pos x="308" y="43"/>
                  </a:cxn>
                  <a:cxn ang="0">
                    <a:pos x="298" y="52"/>
                  </a:cxn>
                  <a:cxn ang="0">
                    <a:pos x="284" y="60"/>
                  </a:cxn>
                  <a:cxn ang="0">
                    <a:pos x="267" y="67"/>
                  </a:cxn>
                  <a:cxn ang="0">
                    <a:pos x="246" y="75"/>
                  </a:cxn>
                  <a:cxn ang="0">
                    <a:pos x="224" y="82"/>
                  </a:cxn>
                  <a:cxn ang="0">
                    <a:pos x="200" y="88"/>
                  </a:cxn>
                  <a:cxn ang="0">
                    <a:pos x="175" y="94"/>
                  </a:cxn>
                  <a:cxn ang="0">
                    <a:pos x="149" y="98"/>
                  </a:cxn>
                  <a:cxn ang="0">
                    <a:pos x="124" y="103"/>
                  </a:cxn>
                  <a:cxn ang="0">
                    <a:pos x="100" y="106"/>
                  </a:cxn>
                  <a:cxn ang="0">
                    <a:pos x="76" y="110"/>
                  </a:cxn>
                  <a:cxn ang="0">
                    <a:pos x="55" y="112"/>
                  </a:cxn>
                  <a:cxn ang="0">
                    <a:pos x="37" y="114"/>
                  </a:cxn>
                  <a:cxn ang="0">
                    <a:pos x="22" y="114"/>
                  </a:cxn>
                  <a:cxn ang="0">
                    <a:pos x="9" y="115"/>
                  </a:cxn>
                  <a:cxn ang="0">
                    <a:pos x="2" y="114"/>
                  </a:cxn>
                  <a:cxn ang="0">
                    <a:pos x="2" y="103"/>
                  </a:cxn>
                  <a:cxn ang="0">
                    <a:pos x="1" y="88"/>
                  </a:cxn>
                  <a:cxn ang="0">
                    <a:pos x="0" y="76"/>
                  </a:cxn>
                  <a:cxn ang="0">
                    <a:pos x="0" y="70"/>
                  </a:cxn>
                </a:cxnLst>
                <a:rect l="0" t="0" r="r" b="b"/>
                <a:pathLst>
                  <a:path w="309" h="115">
                    <a:moveTo>
                      <a:pt x="0" y="70"/>
                    </a:moveTo>
                    <a:lnTo>
                      <a:pt x="16" y="70"/>
                    </a:lnTo>
                    <a:lnTo>
                      <a:pt x="33" y="70"/>
                    </a:lnTo>
                    <a:lnTo>
                      <a:pt x="49" y="69"/>
                    </a:lnTo>
                    <a:lnTo>
                      <a:pt x="64" y="67"/>
                    </a:lnTo>
                    <a:lnTo>
                      <a:pt x="80" y="65"/>
                    </a:lnTo>
                    <a:lnTo>
                      <a:pt x="94" y="62"/>
                    </a:lnTo>
                    <a:lnTo>
                      <a:pt x="109" y="59"/>
                    </a:lnTo>
                    <a:lnTo>
                      <a:pt x="122" y="55"/>
                    </a:lnTo>
                    <a:lnTo>
                      <a:pt x="134" y="52"/>
                    </a:lnTo>
                    <a:lnTo>
                      <a:pt x="146" y="49"/>
                    </a:lnTo>
                    <a:lnTo>
                      <a:pt x="156" y="45"/>
                    </a:lnTo>
                    <a:lnTo>
                      <a:pt x="164" y="42"/>
                    </a:lnTo>
                    <a:lnTo>
                      <a:pt x="172" y="38"/>
                    </a:lnTo>
                    <a:lnTo>
                      <a:pt x="178" y="36"/>
                    </a:lnTo>
                    <a:lnTo>
                      <a:pt x="183" y="34"/>
                    </a:lnTo>
                    <a:lnTo>
                      <a:pt x="186" y="31"/>
                    </a:lnTo>
                    <a:lnTo>
                      <a:pt x="200" y="34"/>
                    </a:lnTo>
                    <a:lnTo>
                      <a:pt x="215" y="34"/>
                    </a:lnTo>
                    <a:lnTo>
                      <a:pt x="233" y="31"/>
                    </a:lnTo>
                    <a:lnTo>
                      <a:pt x="251" y="27"/>
                    </a:lnTo>
                    <a:lnTo>
                      <a:pt x="268" y="21"/>
                    </a:lnTo>
                    <a:lnTo>
                      <a:pt x="284" y="14"/>
                    </a:lnTo>
                    <a:lnTo>
                      <a:pt x="297" y="7"/>
                    </a:lnTo>
                    <a:lnTo>
                      <a:pt x="306" y="0"/>
                    </a:lnTo>
                    <a:lnTo>
                      <a:pt x="307" y="6"/>
                    </a:lnTo>
                    <a:lnTo>
                      <a:pt x="308" y="17"/>
                    </a:lnTo>
                    <a:lnTo>
                      <a:pt x="309" y="32"/>
                    </a:lnTo>
                    <a:lnTo>
                      <a:pt x="308" y="43"/>
                    </a:lnTo>
                    <a:lnTo>
                      <a:pt x="298" y="52"/>
                    </a:lnTo>
                    <a:lnTo>
                      <a:pt x="284" y="60"/>
                    </a:lnTo>
                    <a:lnTo>
                      <a:pt x="267" y="67"/>
                    </a:lnTo>
                    <a:lnTo>
                      <a:pt x="246" y="75"/>
                    </a:lnTo>
                    <a:lnTo>
                      <a:pt x="224" y="82"/>
                    </a:lnTo>
                    <a:lnTo>
                      <a:pt x="200" y="88"/>
                    </a:lnTo>
                    <a:lnTo>
                      <a:pt x="175" y="94"/>
                    </a:lnTo>
                    <a:lnTo>
                      <a:pt x="149" y="98"/>
                    </a:lnTo>
                    <a:lnTo>
                      <a:pt x="124" y="103"/>
                    </a:lnTo>
                    <a:lnTo>
                      <a:pt x="100" y="106"/>
                    </a:lnTo>
                    <a:lnTo>
                      <a:pt x="76" y="110"/>
                    </a:lnTo>
                    <a:lnTo>
                      <a:pt x="55" y="112"/>
                    </a:lnTo>
                    <a:lnTo>
                      <a:pt x="37" y="114"/>
                    </a:lnTo>
                    <a:lnTo>
                      <a:pt x="22" y="114"/>
                    </a:lnTo>
                    <a:lnTo>
                      <a:pt x="9" y="115"/>
                    </a:lnTo>
                    <a:lnTo>
                      <a:pt x="2" y="114"/>
                    </a:lnTo>
                    <a:lnTo>
                      <a:pt x="2" y="103"/>
                    </a:lnTo>
                    <a:lnTo>
                      <a:pt x="1" y="88"/>
                    </a:lnTo>
                    <a:lnTo>
                      <a:pt x="0" y="76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D3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66" name="Freeform 346">
                <a:extLst>
                  <a:ext uri="{FF2B5EF4-FFF2-40B4-BE49-F238E27FC236}">
                    <a16:creationId xmlns:a16="http://schemas.microsoft.com/office/drawing/2014/main" id="{6CC50A10-8F53-4AC5-8EAF-F57009A59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6" y="3684"/>
                <a:ext cx="250" cy="235"/>
              </a:xfrm>
              <a:custGeom>
                <a:avLst/>
                <a:gdLst/>
                <a:ahLst/>
                <a:cxnLst>
                  <a:cxn ang="0">
                    <a:pos x="489" y="389"/>
                  </a:cxn>
                  <a:cxn ang="0">
                    <a:pos x="498" y="351"/>
                  </a:cxn>
                  <a:cxn ang="0">
                    <a:pos x="490" y="308"/>
                  </a:cxn>
                  <a:cxn ang="0">
                    <a:pos x="473" y="271"/>
                  </a:cxn>
                  <a:cxn ang="0">
                    <a:pos x="465" y="249"/>
                  </a:cxn>
                  <a:cxn ang="0">
                    <a:pos x="466" y="216"/>
                  </a:cxn>
                  <a:cxn ang="0">
                    <a:pos x="464" y="174"/>
                  </a:cxn>
                  <a:cxn ang="0">
                    <a:pos x="454" y="128"/>
                  </a:cxn>
                  <a:cxn ang="0">
                    <a:pos x="435" y="82"/>
                  </a:cxn>
                  <a:cxn ang="0">
                    <a:pos x="405" y="43"/>
                  </a:cxn>
                  <a:cxn ang="0">
                    <a:pos x="358" y="14"/>
                  </a:cxn>
                  <a:cxn ang="0">
                    <a:pos x="294" y="0"/>
                  </a:cxn>
                  <a:cxn ang="0">
                    <a:pos x="214" y="7"/>
                  </a:cxn>
                  <a:cxn ang="0">
                    <a:pos x="151" y="27"/>
                  </a:cxn>
                  <a:cxn ang="0">
                    <a:pos x="106" y="57"/>
                  </a:cxn>
                  <a:cxn ang="0">
                    <a:pos x="76" y="93"/>
                  </a:cxn>
                  <a:cxn ang="0">
                    <a:pos x="60" y="130"/>
                  </a:cxn>
                  <a:cxn ang="0">
                    <a:pos x="52" y="167"/>
                  </a:cxn>
                  <a:cxn ang="0">
                    <a:pos x="49" y="197"/>
                  </a:cxn>
                  <a:cxn ang="0">
                    <a:pos x="50" y="217"/>
                  </a:cxn>
                  <a:cxn ang="0">
                    <a:pos x="40" y="236"/>
                  </a:cxn>
                  <a:cxn ang="0">
                    <a:pos x="14" y="285"/>
                  </a:cxn>
                  <a:cxn ang="0">
                    <a:pos x="0" y="349"/>
                  </a:cxn>
                  <a:cxn ang="0">
                    <a:pos x="25" y="415"/>
                  </a:cxn>
                  <a:cxn ang="0">
                    <a:pos x="71" y="450"/>
                  </a:cxn>
                  <a:cxn ang="0">
                    <a:pos x="98" y="462"/>
                  </a:cxn>
                  <a:cxn ang="0">
                    <a:pos x="125" y="469"/>
                  </a:cxn>
                  <a:cxn ang="0">
                    <a:pos x="154" y="472"/>
                  </a:cxn>
                  <a:cxn ang="0">
                    <a:pos x="184" y="473"/>
                  </a:cxn>
                  <a:cxn ang="0">
                    <a:pos x="217" y="472"/>
                  </a:cxn>
                  <a:cxn ang="0">
                    <a:pos x="248" y="468"/>
                  </a:cxn>
                  <a:cxn ang="0">
                    <a:pos x="277" y="462"/>
                  </a:cxn>
                  <a:cxn ang="0">
                    <a:pos x="302" y="455"/>
                  </a:cxn>
                  <a:cxn ang="0">
                    <a:pos x="324" y="448"/>
                  </a:cxn>
                  <a:cxn ang="0">
                    <a:pos x="340" y="441"/>
                  </a:cxn>
                  <a:cxn ang="0">
                    <a:pos x="351" y="437"/>
                  </a:cxn>
                  <a:cxn ang="0">
                    <a:pos x="368" y="437"/>
                  </a:cxn>
                  <a:cxn ang="0">
                    <a:pos x="401" y="434"/>
                  </a:cxn>
                  <a:cxn ang="0">
                    <a:pos x="436" y="424"/>
                  </a:cxn>
                  <a:cxn ang="0">
                    <a:pos x="465" y="410"/>
                  </a:cxn>
                </a:cxnLst>
                <a:rect l="0" t="0" r="r" b="b"/>
                <a:pathLst>
                  <a:path w="498" h="473">
                    <a:moveTo>
                      <a:pt x="474" y="403"/>
                    </a:moveTo>
                    <a:lnTo>
                      <a:pt x="489" y="389"/>
                    </a:lnTo>
                    <a:lnTo>
                      <a:pt x="496" y="372"/>
                    </a:lnTo>
                    <a:lnTo>
                      <a:pt x="498" y="351"/>
                    </a:lnTo>
                    <a:lnTo>
                      <a:pt x="496" y="328"/>
                    </a:lnTo>
                    <a:lnTo>
                      <a:pt x="490" y="308"/>
                    </a:lnTo>
                    <a:lnTo>
                      <a:pt x="481" y="287"/>
                    </a:lnTo>
                    <a:lnTo>
                      <a:pt x="473" y="271"/>
                    </a:lnTo>
                    <a:lnTo>
                      <a:pt x="464" y="260"/>
                    </a:lnTo>
                    <a:lnTo>
                      <a:pt x="465" y="249"/>
                    </a:lnTo>
                    <a:lnTo>
                      <a:pt x="466" y="234"/>
                    </a:lnTo>
                    <a:lnTo>
                      <a:pt x="466" y="216"/>
                    </a:lnTo>
                    <a:lnTo>
                      <a:pt x="465" y="196"/>
                    </a:lnTo>
                    <a:lnTo>
                      <a:pt x="464" y="174"/>
                    </a:lnTo>
                    <a:lnTo>
                      <a:pt x="460" y="151"/>
                    </a:lnTo>
                    <a:lnTo>
                      <a:pt x="454" y="128"/>
                    </a:lnTo>
                    <a:lnTo>
                      <a:pt x="446" y="105"/>
                    </a:lnTo>
                    <a:lnTo>
                      <a:pt x="435" y="82"/>
                    </a:lnTo>
                    <a:lnTo>
                      <a:pt x="421" y="61"/>
                    </a:lnTo>
                    <a:lnTo>
                      <a:pt x="405" y="43"/>
                    </a:lnTo>
                    <a:lnTo>
                      <a:pt x="383" y="27"/>
                    </a:lnTo>
                    <a:lnTo>
                      <a:pt x="358" y="14"/>
                    </a:lnTo>
                    <a:lnTo>
                      <a:pt x="329" y="5"/>
                    </a:lnTo>
                    <a:lnTo>
                      <a:pt x="294" y="0"/>
                    </a:lnTo>
                    <a:lnTo>
                      <a:pt x="254" y="1"/>
                    </a:lnTo>
                    <a:lnTo>
                      <a:pt x="214" y="7"/>
                    </a:lnTo>
                    <a:lnTo>
                      <a:pt x="179" y="15"/>
                    </a:lnTo>
                    <a:lnTo>
                      <a:pt x="151" y="27"/>
                    </a:lnTo>
                    <a:lnTo>
                      <a:pt x="125" y="40"/>
                    </a:lnTo>
                    <a:lnTo>
                      <a:pt x="106" y="57"/>
                    </a:lnTo>
                    <a:lnTo>
                      <a:pt x="90" y="75"/>
                    </a:lnTo>
                    <a:lnTo>
                      <a:pt x="76" y="93"/>
                    </a:lnTo>
                    <a:lnTo>
                      <a:pt x="66" y="112"/>
                    </a:lnTo>
                    <a:lnTo>
                      <a:pt x="60" y="130"/>
                    </a:lnTo>
                    <a:lnTo>
                      <a:pt x="55" y="149"/>
                    </a:lnTo>
                    <a:lnTo>
                      <a:pt x="52" y="167"/>
                    </a:lnTo>
                    <a:lnTo>
                      <a:pt x="50" y="182"/>
                    </a:lnTo>
                    <a:lnTo>
                      <a:pt x="49" y="197"/>
                    </a:lnTo>
                    <a:lnTo>
                      <a:pt x="49" y="209"/>
                    </a:lnTo>
                    <a:lnTo>
                      <a:pt x="50" y="217"/>
                    </a:lnTo>
                    <a:lnTo>
                      <a:pt x="50" y="222"/>
                    </a:lnTo>
                    <a:lnTo>
                      <a:pt x="40" y="236"/>
                    </a:lnTo>
                    <a:lnTo>
                      <a:pt x="26" y="257"/>
                    </a:lnTo>
                    <a:lnTo>
                      <a:pt x="14" y="285"/>
                    </a:lnTo>
                    <a:lnTo>
                      <a:pt x="3" y="316"/>
                    </a:lnTo>
                    <a:lnTo>
                      <a:pt x="0" y="349"/>
                    </a:lnTo>
                    <a:lnTo>
                      <a:pt x="7" y="382"/>
                    </a:lnTo>
                    <a:lnTo>
                      <a:pt x="25" y="415"/>
                    </a:lnTo>
                    <a:lnTo>
                      <a:pt x="58" y="444"/>
                    </a:lnTo>
                    <a:lnTo>
                      <a:pt x="71" y="450"/>
                    </a:lnTo>
                    <a:lnTo>
                      <a:pt x="84" y="457"/>
                    </a:lnTo>
                    <a:lnTo>
                      <a:pt x="98" y="462"/>
                    </a:lnTo>
                    <a:lnTo>
                      <a:pt x="111" y="465"/>
                    </a:lnTo>
                    <a:lnTo>
                      <a:pt x="125" y="469"/>
                    </a:lnTo>
                    <a:lnTo>
                      <a:pt x="139" y="471"/>
                    </a:lnTo>
                    <a:lnTo>
                      <a:pt x="154" y="472"/>
                    </a:lnTo>
                    <a:lnTo>
                      <a:pt x="168" y="473"/>
                    </a:lnTo>
                    <a:lnTo>
                      <a:pt x="184" y="473"/>
                    </a:lnTo>
                    <a:lnTo>
                      <a:pt x="201" y="473"/>
                    </a:lnTo>
                    <a:lnTo>
                      <a:pt x="217" y="472"/>
                    </a:lnTo>
                    <a:lnTo>
                      <a:pt x="232" y="470"/>
                    </a:lnTo>
                    <a:lnTo>
                      <a:pt x="248" y="468"/>
                    </a:lnTo>
                    <a:lnTo>
                      <a:pt x="262" y="465"/>
                    </a:lnTo>
                    <a:lnTo>
                      <a:pt x="277" y="462"/>
                    </a:lnTo>
                    <a:lnTo>
                      <a:pt x="290" y="458"/>
                    </a:lnTo>
                    <a:lnTo>
                      <a:pt x="302" y="455"/>
                    </a:lnTo>
                    <a:lnTo>
                      <a:pt x="314" y="452"/>
                    </a:lnTo>
                    <a:lnTo>
                      <a:pt x="324" y="448"/>
                    </a:lnTo>
                    <a:lnTo>
                      <a:pt x="332" y="445"/>
                    </a:lnTo>
                    <a:lnTo>
                      <a:pt x="340" y="441"/>
                    </a:lnTo>
                    <a:lnTo>
                      <a:pt x="346" y="439"/>
                    </a:lnTo>
                    <a:lnTo>
                      <a:pt x="351" y="437"/>
                    </a:lnTo>
                    <a:lnTo>
                      <a:pt x="354" y="434"/>
                    </a:lnTo>
                    <a:lnTo>
                      <a:pt x="368" y="437"/>
                    </a:lnTo>
                    <a:lnTo>
                      <a:pt x="383" y="437"/>
                    </a:lnTo>
                    <a:lnTo>
                      <a:pt x="401" y="434"/>
                    </a:lnTo>
                    <a:lnTo>
                      <a:pt x="419" y="430"/>
                    </a:lnTo>
                    <a:lnTo>
                      <a:pt x="436" y="424"/>
                    </a:lnTo>
                    <a:lnTo>
                      <a:pt x="452" y="417"/>
                    </a:lnTo>
                    <a:lnTo>
                      <a:pt x="465" y="410"/>
                    </a:lnTo>
                    <a:lnTo>
                      <a:pt x="474" y="403"/>
                    </a:lnTo>
                    <a:close/>
                  </a:path>
                </a:pathLst>
              </a:custGeom>
              <a:solidFill>
                <a:srgbClr val="D36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67" name="Freeform 347">
                <a:extLst>
                  <a:ext uri="{FF2B5EF4-FFF2-40B4-BE49-F238E27FC236}">
                    <a16:creationId xmlns:a16="http://schemas.microsoft.com/office/drawing/2014/main" id="{0818A097-16E5-4163-940A-385DDE88F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" y="3905"/>
                <a:ext cx="252" cy="98"/>
              </a:xfrm>
              <a:custGeom>
                <a:avLst/>
                <a:gdLst/>
                <a:ahLst/>
                <a:cxnLst>
                  <a:cxn ang="0">
                    <a:pos x="129" y="78"/>
                  </a:cxn>
                  <a:cxn ang="0">
                    <a:pos x="116" y="84"/>
                  </a:cxn>
                  <a:cxn ang="0">
                    <a:pos x="100" y="82"/>
                  </a:cxn>
                  <a:cxn ang="0">
                    <a:pos x="77" y="77"/>
                  </a:cxn>
                  <a:cxn ang="0">
                    <a:pos x="51" y="70"/>
                  </a:cxn>
                  <a:cxn ang="0">
                    <a:pos x="26" y="63"/>
                  </a:cxn>
                  <a:cxn ang="0">
                    <a:pos x="5" y="77"/>
                  </a:cxn>
                  <a:cxn ang="0">
                    <a:pos x="1" y="144"/>
                  </a:cxn>
                  <a:cxn ang="0">
                    <a:pos x="10" y="186"/>
                  </a:cxn>
                  <a:cxn ang="0">
                    <a:pos x="21" y="190"/>
                  </a:cxn>
                  <a:cxn ang="0">
                    <a:pos x="35" y="190"/>
                  </a:cxn>
                  <a:cxn ang="0">
                    <a:pos x="48" y="186"/>
                  </a:cxn>
                  <a:cxn ang="0">
                    <a:pos x="61" y="183"/>
                  </a:cxn>
                  <a:cxn ang="0">
                    <a:pos x="84" y="182"/>
                  </a:cxn>
                  <a:cxn ang="0">
                    <a:pos x="114" y="184"/>
                  </a:cxn>
                  <a:cxn ang="0">
                    <a:pos x="147" y="189"/>
                  </a:cxn>
                  <a:cxn ang="0">
                    <a:pos x="180" y="194"/>
                  </a:cxn>
                  <a:cxn ang="0">
                    <a:pos x="210" y="196"/>
                  </a:cxn>
                  <a:cxn ang="0">
                    <a:pos x="237" y="191"/>
                  </a:cxn>
                  <a:cxn ang="0">
                    <a:pos x="256" y="184"/>
                  </a:cxn>
                  <a:cxn ang="0">
                    <a:pos x="268" y="162"/>
                  </a:cxn>
                  <a:cxn ang="0">
                    <a:pos x="272" y="85"/>
                  </a:cxn>
                  <a:cxn ang="0">
                    <a:pos x="279" y="77"/>
                  </a:cxn>
                  <a:cxn ang="0">
                    <a:pos x="290" y="113"/>
                  </a:cxn>
                  <a:cxn ang="0">
                    <a:pos x="294" y="132"/>
                  </a:cxn>
                  <a:cxn ang="0">
                    <a:pos x="306" y="152"/>
                  </a:cxn>
                  <a:cxn ang="0">
                    <a:pos x="326" y="171"/>
                  </a:cxn>
                  <a:cxn ang="0">
                    <a:pos x="348" y="183"/>
                  </a:cxn>
                  <a:cxn ang="0">
                    <a:pos x="368" y="178"/>
                  </a:cxn>
                  <a:cxn ang="0">
                    <a:pos x="396" y="167"/>
                  </a:cxn>
                  <a:cxn ang="0">
                    <a:pos x="429" y="155"/>
                  </a:cxn>
                  <a:cxn ang="0">
                    <a:pos x="460" y="147"/>
                  </a:cxn>
                  <a:cxn ang="0">
                    <a:pos x="483" y="146"/>
                  </a:cxn>
                  <a:cxn ang="0">
                    <a:pos x="497" y="144"/>
                  </a:cxn>
                  <a:cxn ang="0">
                    <a:pos x="504" y="138"/>
                  </a:cxn>
                  <a:cxn ang="0">
                    <a:pos x="503" y="124"/>
                  </a:cxn>
                  <a:cxn ang="0">
                    <a:pos x="495" y="101"/>
                  </a:cxn>
                  <a:cxn ang="0">
                    <a:pos x="486" y="64"/>
                  </a:cxn>
                  <a:cxn ang="0">
                    <a:pos x="472" y="27"/>
                  </a:cxn>
                  <a:cxn ang="0">
                    <a:pos x="451" y="3"/>
                  </a:cxn>
                  <a:cxn ang="0">
                    <a:pos x="426" y="9"/>
                  </a:cxn>
                  <a:cxn ang="0">
                    <a:pos x="395" y="24"/>
                  </a:cxn>
                  <a:cxn ang="0">
                    <a:pos x="352" y="39"/>
                  </a:cxn>
                  <a:cxn ang="0">
                    <a:pos x="303" y="51"/>
                  </a:cxn>
                  <a:cxn ang="0">
                    <a:pos x="252" y="60"/>
                  </a:cxn>
                  <a:cxn ang="0">
                    <a:pos x="204" y="67"/>
                  </a:cxn>
                  <a:cxn ang="0">
                    <a:pos x="165" y="71"/>
                  </a:cxn>
                  <a:cxn ang="0">
                    <a:pos x="137" y="72"/>
                  </a:cxn>
                </a:cxnLst>
                <a:rect l="0" t="0" r="r" b="b"/>
                <a:pathLst>
                  <a:path w="505" h="196">
                    <a:moveTo>
                      <a:pt x="130" y="71"/>
                    </a:moveTo>
                    <a:lnTo>
                      <a:pt x="129" y="78"/>
                    </a:lnTo>
                    <a:lnTo>
                      <a:pt x="124" y="82"/>
                    </a:lnTo>
                    <a:lnTo>
                      <a:pt x="116" y="84"/>
                    </a:lnTo>
                    <a:lnTo>
                      <a:pt x="107" y="83"/>
                    </a:lnTo>
                    <a:lnTo>
                      <a:pt x="100" y="82"/>
                    </a:lnTo>
                    <a:lnTo>
                      <a:pt x="90" y="79"/>
                    </a:lnTo>
                    <a:lnTo>
                      <a:pt x="77" y="77"/>
                    </a:lnTo>
                    <a:lnTo>
                      <a:pt x="64" y="74"/>
                    </a:lnTo>
                    <a:lnTo>
                      <a:pt x="51" y="70"/>
                    </a:lnTo>
                    <a:lnTo>
                      <a:pt x="38" y="67"/>
                    </a:lnTo>
                    <a:lnTo>
                      <a:pt x="26" y="63"/>
                    </a:lnTo>
                    <a:lnTo>
                      <a:pt x="18" y="60"/>
                    </a:lnTo>
                    <a:lnTo>
                      <a:pt x="5" y="77"/>
                    </a:lnTo>
                    <a:lnTo>
                      <a:pt x="0" y="107"/>
                    </a:lnTo>
                    <a:lnTo>
                      <a:pt x="1" y="144"/>
                    </a:lnTo>
                    <a:lnTo>
                      <a:pt x="8" y="182"/>
                    </a:lnTo>
                    <a:lnTo>
                      <a:pt x="10" y="186"/>
                    </a:lnTo>
                    <a:lnTo>
                      <a:pt x="15" y="189"/>
                    </a:lnTo>
                    <a:lnTo>
                      <a:pt x="21" y="190"/>
                    </a:lnTo>
                    <a:lnTo>
                      <a:pt x="28" y="190"/>
                    </a:lnTo>
                    <a:lnTo>
                      <a:pt x="35" y="190"/>
                    </a:lnTo>
                    <a:lnTo>
                      <a:pt x="41" y="188"/>
                    </a:lnTo>
                    <a:lnTo>
                      <a:pt x="48" y="186"/>
                    </a:lnTo>
                    <a:lnTo>
                      <a:pt x="54" y="184"/>
                    </a:lnTo>
                    <a:lnTo>
                      <a:pt x="61" y="183"/>
                    </a:lnTo>
                    <a:lnTo>
                      <a:pt x="71" y="182"/>
                    </a:lnTo>
                    <a:lnTo>
                      <a:pt x="84" y="182"/>
                    </a:lnTo>
                    <a:lnTo>
                      <a:pt x="99" y="183"/>
                    </a:lnTo>
                    <a:lnTo>
                      <a:pt x="114" y="184"/>
                    </a:lnTo>
                    <a:lnTo>
                      <a:pt x="130" y="186"/>
                    </a:lnTo>
                    <a:lnTo>
                      <a:pt x="147" y="189"/>
                    </a:lnTo>
                    <a:lnTo>
                      <a:pt x="163" y="192"/>
                    </a:lnTo>
                    <a:lnTo>
                      <a:pt x="180" y="194"/>
                    </a:lnTo>
                    <a:lnTo>
                      <a:pt x="195" y="196"/>
                    </a:lnTo>
                    <a:lnTo>
                      <a:pt x="210" y="196"/>
                    </a:lnTo>
                    <a:lnTo>
                      <a:pt x="224" y="193"/>
                    </a:lnTo>
                    <a:lnTo>
                      <a:pt x="237" y="191"/>
                    </a:lnTo>
                    <a:lnTo>
                      <a:pt x="247" y="188"/>
                    </a:lnTo>
                    <a:lnTo>
                      <a:pt x="256" y="184"/>
                    </a:lnTo>
                    <a:lnTo>
                      <a:pt x="261" y="182"/>
                    </a:lnTo>
                    <a:lnTo>
                      <a:pt x="268" y="162"/>
                    </a:lnTo>
                    <a:lnTo>
                      <a:pt x="272" y="125"/>
                    </a:lnTo>
                    <a:lnTo>
                      <a:pt x="272" y="85"/>
                    </a:lnTo>
                    <a:lnTo>
                      <a:pt x="268" y="60"/>
                    </a:lnTo>
                    <a:lnTo>
                      <a:pt x="279" y="77"/>
                    </a:lnTo>
                    <a:lnTo>
                      <a:pt x="285" y="95"/>
                    </a:lnTo>
                    <a:lnTo>
                      <a:pt x="290" y="113"/>
                    </a:lnTo>
                    <a:lnTo>
                      <a:pt x="291" y="125"/>
                    </a:lnTo>
                    <a:lnTo>
                      <a:pt x="294" y="132"/>
                    </a:lnTo>
                    <a:lnTo>
                      <a:pt x="298" y="141"/>
                    </a:lnTo>
                    <a:lnTo>
                      <a:pt x="306" y="152"/>
                    </a:lnTo>
                    <a:lnTo>
                      <a:pt x="315" y="162"/>
                    </a:lnTo>
                    <a:lnTo>
                      <a:pt x="326" y="171"/>
                    </a:lnTo>
                    <a:lnTo>
                      <a:pt x="337" y="179"/>
                    </a:lnTo>
                    <a:lnTo>
                      <a:pt x="348" y="183"/>
                    </a:lnTo>
                    <a:lnTo>
                      <a:pt x="358" y="182"/>
                    </a:lnTo>
                    <a:lnTo>
                      <a:pt x="368" y="178"/>
                    </a:lnTo>
                    <a:lnTo>
                      <a:pt x="381" y="173"/>
                    </a:lnTo>
                    <a:lnTo>
                      <a:pt x="396" y="167"/>
                    </a:lnTo>
                    <a:lnTo>
                      <a:pt x="412" y="161"/>
                    </a:lnTo>
                    <a:lnTo>
                      <a:pt x="429" y="155"/>
                    </a:lnTo>
                    <a:lnTo>
                      <a:pt x="445" y="151"/>
                    </a:lnTo>
                    <a:lnTo>
                      <a:pt x="460" y="147"/>
                    </a:lnTo>
                    <a:lnTo>
                      <a:pt x="473" y="146"/>
                    </a:lnTo>
                    <a:lnTo>
                      <a:pt x="483" y="146"/>
                    </a:lnTo>
                    <a:lnTo>
                      <a:pt x="492" y="145"/>
                    </a:lnTo>
                    <a:lnTo>
                      <a:pt x="497" y="144"/>
                    </a:lnTo>
                    <a:lnTo>
                      <a:pt x="502" y="141"/>
                    </a:lnTo>
                    <a:lnTo>
                      <a:pt x="504" y="138"/>
                    </a:lnTo>
                    <a:lnTo>
                      <a:pt x="505" y="132"/>
                    </a:lnTo>
                    <a:lnTo>
                      <a:pt x="503" y="124"/>
                    </a:lnTo>
                    <a:lnTo>
                      <a:pt x="500" y="115"/>
                    </a:lnTo>
                    <a:lnTo>
                      <a:pt x="495" y="101"/>
                    </a:lnTo>
                    <a:lnTo>
                      <a:pt x="490" y="84"/>
                    </a:lnTo>
                    <a:lnTo>
                      <a:pt x="486" y="64"/>
                    </a:lnTo>
                    <a:lnTo>
                      <a:pt x="479" y="45"/>
                    </a:lnTo>
                    <a:lnTo>
                      <a:pt x="472" y="27"/>
                    </a:lnTo>
                    <a:lnTo>
                      <a:pt x="463" y="12"/>
                    </a:lnTo>
                    <a:lnTo>
                      <a:pt x="451" y="3"/>
                    </a:lnTo>
                    <a:lnTo>
                      <a:pt x="436" y="0"/>
                    </a:lnTo>
                    <a:lnTo>
                      <a:pt x="426" y="9"/>
                    </a:lnTo>
                    <a:lnTo>
                      <a:pt x="412" y="17"/>
                    </a:lnTo>
                    <a:lnTo>
                      <a:pt x="395" y="24"/>
                    </a:lnTo>
                    <a:lnTo>
                      <a:pt x="374" y="32"/>
                    </a:lnTo>
                    <a:lnTo>
                      <a:pt x="352" y="39"/>
                    </a:lnTo>
                    <a:lnTo>
                      <a:pt x="328" y="45"/>
                    </a:lnTo>
                    <a:lnTo>
                      <a:pt x="303" y="51"/>
                    </a:lnTo>
                    <a:lnTo>
                      <a:pt x="277" y="55"/>
                    </a:lnTo>
                    <a:lnTo>
                      <a:pt x="252" y="60"/>
                    </a:lnTo>
                    <a:lnTo>
                      <a:pt x="228" y="63"/>
                    </a:lnTo>
                    <a:lnTo>
                      <a:pt x="204" y="67"/>
                    </a:lnTo>
                    <a:lnTo>
                      <a:pt x="183" y="69"/>
                    </a:lnTo>
                    <a:lnTo>
                      <a:pt x="165" y="71"/>
                    </a:lnTo>
                    <a:lnTo>
                      <a:pt x="150" y="71"/>
                    </a:lnTo>
                    <a:lnTo>
                      <a:pt x="137" y="72"/>
                    </a:lnTo>
                    <a:lnTo>
                      <a:pt x="130" y="71"/>
                    </a:lnTo>
                    <a:close/>
                  </a:path>
                </a:pathLst>
              </a:custGeom>
              <a:solidFill>
                <a:srgbClr val="D36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68" name="Freeform 348">
                <a:extLst>
                  <a:ext uri="{FF2B5EF4-FFF2-40B4-BE49-F238E27FC236}">
                    <a16:creationId xmlns:a16="http://schemas.microsoft.com/office/drawing/2014/main" id="{67CD1926-083D-4DB2-B153-384AC70BA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3741"/>
                <a:ext cx="180" cy="144"/>
              </a:xfrm>
              <a:custGeom>
                <a:avLst/>
                <a:gdLst/>
                <a:ahLst/>
                <a:cxnLst>
                  <a:cxn ang="0">
                    <a:pos x="137" y="17"/>
                  </a:cxn>
                  <a:cxn ang="0">
                    <a:pos x="105" y="2"/>
                  </a:cxn>
                  <a:cxn ang="0">
                    <a:pos x="65" y="3"/>
                  </a:cxn>
                  <a:cxn ang="0">
                    <a:pos x="29" y="19"/>
                  </a:cxn>
                  <a:cxn ang="0">
                    <a:pos x="6" y="51"/>
                  </a:cxn>
                  <a:cxn ang="0">
                    <a:pos x="0" y="87"/>
                  </a:cxn>
                  <a:cxn ang="0">
                    <a:pos x="10" y="118"/>
                  </a:cxn>
                  <a:cxn ang="0">
                    <a:pos x="36" y="139"/>
                  </a:cxn>
                  <a:cxn ang="0">
                    <a:pos x="57" y="147"/>
                  </a:cxn>
                  <a:cxn ang="0">
                    <a:pos x="74" y="155"/>
                  </a:cxn>
                  <a:cxn ang="0">
                    <a:pos x="90" y="161"/>
                  </a:cxn>
                  <a:cxn ang="0">
                    <a:pos x="101" y="164"/>
                  </a:cxn>
                  <a:cxn ang="0">
                    <a:pos x="105" y="176"/>
                  </a:cxn>
                  <a:cxn ang="0">
                    <a:pos x="114" y="190"/>
                  </a:cxn>
                  <a:cxn ang="0">
                    <a:pos x="129" y="197"/>
                  </a:cxn>
                  <a:cxn ang="0">
                    <a:pos x="145" y="201"/>
                  </a:cxn>
                  <a:cxn ang="0">
                    <a:pos x="161" y="202"/>
                  </a:cxn>
                  <a:cxn ang="0">
                    <a:pos x="178" y="205"/>
                  </a:cxn>
                  <a:cxn ang="0">
                    <a:pos x="193" y="209"/>
                  </a:cxn>
                  <a:cxn ang="0">
                    <a:pos x="204" y="211"/>
                  </a:cxn>
                  <a:cxn ang="0">
                    <a:pos x="194" y="220"/>
                  </a:cxn>
                  <a:cxn ang="0">
                    <a:pos x="178" y="239"/>
                  </a:cxn>
                  <a:cxn ang="0">
                    <a:pos x="166" y="257"/>
                  </a:cxn>
                  <a:cxn ang="0">
                    <a:pos x="160" y="269"/>
                  </a:cxn>
                  <a:cxn ang="0">
                    <a:pos x="184" y="271"/>
                  </a:cxn>
                  <a:cxn ang="0">
                    <a:pos x="229" y="275"/>
                  </a:cxn>
                  <a:cxn ang="0">
                    <a:pos x="262" y="279"/>
                  </a:cxn>
                  <a:cxn ang="0">
                    <a:pos x="284" y="286"/>
                  </a:cxn>
                  <a:cxn ang="0">
                    <a:pos x="292" y="283"/>
                  </a:cxn>
                  <a:cxn ang="0">
                    <a:pos x="304" y="263"/>
                  </a:cxn>
                  <a:cxn ang="0">
                    <a:pos x="319" y="242"/>
                  </a:cxn>
                  <a:cxn ang="0">
                    <a:pos x="335" y="223"/>
                  </a:cxn>
                  <a:cxn ang="0">
                    <a:pos x="350" y="208"/>
                  </a:cxn>
                  <a:cxn ang="0">
                    <a:pos x="359" y="182"/>
                  </a:cxn>
                  <a:cxn ang="0">
                    <a:pos x="358" y="152"/>
                  </a:cxn>
                  <a:cxn ang="0">
                    <a:pos x="345" y="127"/>
                  </a:cxn>
                  <a:cxn ang="0">
                    <a:pos x="318" y="113"/>
                  </a:cxn>
                  <a:cxn ang="0">
                    <a:pos x="289" y="105"/>
                  </a:cxn>
                  <a:cxn ang="0">
                    <a:pos x="261" y="100"/>
                  </a:cxn>
                  <a:cxn ang="0">
                    <a:pos x="238" y="94"/>
                  </a:cxn>
                  <a:cxn ang="0">
                    <a:pos x="217" y="86"/>
                  </a:cxn>
                  <a:cxn ang="0">
                    <a:pos x="193" y="71"/>
                  </a:cxn>
                  <a:cxn ang="0">
                    <a:pos x="169" y="53"/>
                  </a:cxn>
                  <a:cxn ang="0">
                    <a:pos x="151" y="36"/>
                  </a:cxn>
                </a:cxnLst>
                <a:rect l="0" t="0" r="r" b="b"/>
                <a:pathLst>
                  <a:path w="360" h="290">
                    <a:moveTo>
                      <a:pt x="146" y="29"/>
                    </a:moveTo>
                    <a:lnTo>
                      <a:pt x="137" y="17"/>
                    </a:lnTo>
                    <a:lnTo>
                      <a:pt x="122" y="7"/>
                    </a:lnTo>
                    <a:lnTo>
                      <a:pt x="105" y="2"/>
                    </a:lnTo>
                    <a:lnTo>
                      <a:pt x="85" y="0"/>
                    </a:lnTo>
                    <a:lnTo>
                      <a:pt x="65" y="3"/>
                    </a:lnTo>
                    <a:lnTo>
                      <a:pt x="46" y="9"/>
                    </a:lnTo>
                    <a:lnTo>
                      <a:pt x="29" y="19"/>
                    </a:lnTo>
                    <a:lnTo>
                      <a:pt x="15" y="34"/>
                    </a:lnTo>
                    <a:lnTo>
                      <a:pt x="6" y="51"/>
                    </a:lnTo>
                    <a:lnTo>
                      <a:pt x="0" y="68"/>
                    </a:lnTo>
                    <a:lnTo>
                      <a:pt x="0" y="87"/>
                    </a:lnTo>
                    <a:lnTo>
                      <a:pt x="3" y="103"/>
                    </a:lnTo>
                    <a:lnTo>
                      <a:pt x="10" y="118"/>
                    </a:lnTo>
                    <a:lnTo>
                      <a:pt x="22" y="131"/>
                    </a:lnTo>
                    <a:lnTo>
                      <a:pt x="36" y="139"/>
                    </a:lnTo>
                    <a:lnTo>
                      <a:pt x="52" y="142"/>
                    </a:lnTo>
                    <a:lnTo>
                      <a:pt x="57" y="147"/>
                    </a:lnTo>
                    <a:lnTo>
                      <a:pt x="65" y="151"/>
                    </a:lnTo>
                    <a:lnTo>
                      <a:pt x="74" y="155"/>
                    </a:lnTo>
                    <a:lnTo>
                      <a:pt x="82" y="158"/>
                    </a:lnTo>
                    <a:lnTo>
                      <a:pt x="90" y="161"/>
                    </a:lnTo>
                    <a:lnTo>
                      <a:pt x="97" y="163"/>
                    </a:lnTo>
                    <a:lnTo>
                      <a:pt x="101" y="164"/>
                    </a:lnTo>
                    <a:lnTo>
                      <a:pt x="102" y="164"/>
                    </a:lnTo>
                    <a:lnTo>
                      <a:pt x="105" y="176"/>
                    </a:lnTo>
                    <a:lnTo>
                      <a:pt x="108" y="184"/>
                    </a:lnTo>
                    <a:lnTo>
                      <a:pt x="114" y="190"/>
                    </a:lnTo>
                    <a:lnTo>
                      <a:pt x="121" y="194"/>
                    </a:lnTo>
                    <a:lnTo>
                      <a:pt x="129" y="197"/>
                    </a:lnTo>
                    <a:lnTo>
                      <a:pt x="137" y="200"/>
                    </a:lnTo>
                    <a:lnTo>
                      <a:pt x="145" y="201"/>
                    </a:lnTo>
                    <a:lnTo>
                      <a:pt x="153" y="201"/>
                    </a:lnTo>
                    <a:lnTo>
                      <a:pt x="161" y="202"/>
                    </a:lnTo>
                    <a:lnTo>
                      <a:pt x="169" y="203"/>
                    </a:lnTo>
                    <a:lnTo>
                      <a:pt x="178" y="205"/>
                    </a:lnTo>
                    <a:lnTo>
                      <a:pt x="186" y="207"/>
                    </a:lnTo>
                    <a:lnTo>
                      <a:pt x="193" y="209"/>
                    </a:lnTo>
                    <a:lnTo>
                      <a:pt x="199" y="210"/>
                    </a:lnTo>
                    <a:lnTo>
                      <a:pt x="204" y="211"/>
                    </a:lnTo>
                    <a:lnTo>
                      <a:pt x="205" y="211"/>
                    </a:lnTo>
                    <a:lnTo>
                      <a:pt x="194" y="220"/>
                    </a:lnTo>
                    <a:lnTo>
                      <a:pt x="186" y="230"/>
                    </a:lnTo>
                    <a:lnTo>
                      <a:pt x="178" y="239"/>
                    </a:lnTo>
                    <a:lnTo>
                      <a:pt x="171" y="249"/>
                    </a:lnTo>
                    <a:lnTo>
                      <a:pt x="166" y="257"/>
                    </a:lnTo>
                    <a:lnTo>
                      <a:pt x="162" y="264"/>
                    </a:lnTo>
                    <a:lnTo>
                      <a:pt x="160" y="269"/>
                    </a:lnTo>
                    <a:lnTo>
                      <a:pt x="159" y="270"/>
                    </a:lnTo>
                    <a:lnTo>
                      <a:pt x="184" y="271"/>
                    </a:lnTo>
                    <a:lnTo>
                      <a:pt x="207" y="272"/>
                    </a:lnTo>
                    <a:lnTo>
                      <a:pt x="229" y="275"/>
                    </a:lnTo>
                    <a:lnTo>
                      <a:pt x="247" y="277"/>
                    </a:lnTo>
                    <a:lnTo>
                      <a:pt x="262" y="279"/>
                    </a:lnTo>
                    <a:lnTo>
                      <a:pt x="275" y="283"/>
                    </a:lnTo>
                    <a:lnTo>
                      <a:pt x="284" y="286"/>
                    </a:lnTo>
                    <a:lnTo>
                      <a:pt x="290" y="290"/>
                    </a:lnTo>
                    <a:lnTo>
                      <a:pt x="292" y="283"/>
                    </a:lnTo>
                    <a:lnTo>
                      <a:pt x="297" y="273"/>
                    </a:lnTo>
                    <a:lnTo>
                      <a:pt x="304" y="263"/>
                    </a:lnTo>
                    <a:lnTo>
                      <a:pt x="311" y="253"/>
                    </a:lnTo>
                    <a:lnTo>
                      <a:pt x="319" y="242"/>
                    </a:lnTo>
                    <a:lnTo>
                      <a:pt x="327" y="232"/>
                    </a:lnTo>
                    <a:lnTo>
                      <a:pt x="335" y="223"/>
                    </a:lnTo>
                    <a:lnTo>
                      <a:pt x="343" y="216"/>
                    </a:lnTo>
                    <a:lnTo>
                      <a:pt x="350" y="208"/>
                    </a:lnTo>
                    <a:lnTo>
                      <a:pt x="356" y="196"/>
                    </a:lnTo>
                    <a:lnTo>
                      <a:pt x="359" y="182"/>
                    </a:lnTo>
                    <a:lnTo>
                      <a:pt x="360" y="167"/>
                    </a:lnTo>
                    <a:lnTo>
                      <a:pt x="358" y="152"/>
                    </a:lnTo>
                    <a:lnTo>
                      <a:pt x="353" y="139"/>
                    </a:lnTo>
                    <a:lnTo>
                      <a:pt x="345" y="127"/>
                    </a:lnTo>
                    <a:lnTo>
                      <a:pt x="333" y="119"/>
                    </a:lnTo>
                    <a:lnTo>
                      <a:pt x="318" y="113"/>
                    </a:lnTo>
                    <a:lnTo>
                      <a:pt x="304" y="110"/>
                    </a:lnTo>
                    <a:lnTo>
                      <a:pt x="289" y="105"/>
                    </a:lnTo>
                    <a:lnTo>
                      <a:pt x="275" y="102"/>
                    </a:lnTo>
                    <a:lnTo>
                      <a:pt x="261" y="100"/>
                    </a:lnTo>
                    <a:lnTo>
                      <a:pt x="248" y="96"/>
                    </a:lnTo>
                    <a:lnTo>
                      <a:pt x="238" y="94"/>
                    </a:lnTo>
                    <a:lnTo>
                      <a:pt x="228" y="90"/>
                    </a:lnTo>
                    <a:lnTo>
                      <a:pt x="217" y="86"/>
                    </a:lnTo>
                    <a:lnTo>
                      <a:pt x="206" y="79"/>
                    </a:lnTo>
                    <a:lnTo>
                      <a:pt x="193" y="71"/>
                    </a:lnTo>
                    <a:lnTo>
                      <a:pt x="181" y="63"/>
                    </a:lnTo>
                    <a:lnTo>
                      <a:pt x="169" y="53"/>
                    </a:lnTo>
                    <a:lnTo>
                      <a:pt x="159" y="44"/>
                    </a:lnTo>
                    <a:lnTo>
                      <a:pt x="151" y="36"/>
                    </a:lnTo>
                    <a:lnTo>
                      <a:pt x="146" y="29"/>
                    </a:lnTo>
                    <a:close/>
                  </a:path>
                </a:pathLst>
              </a:custGeom>
              <a:solidFill>
                <a:srgbClr val="56EF5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69" name="Freeform 349">
                <a:extLst>
                  <a:ext uri="{FF2B5EF4-FFF2-40B4-BE49-F238E27FC236}">
                    <a16:creationId xmlns:a16="http://schemas.microsoft.com/office/drawing/2014/main" id="{61159A25-753B-41B8-B426-ADF998DD3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3600"/>
                <a:ext cx="356" cy="365"/>
              </a:xfrm>
              <a:custGeom>
                <a:avLst/>
                <a:gdLst/>
                <a:ahLst/>
                <a:cxnLst>
                  <a:cxn ang="0">
                    <a:pos x="557" y="27"/>
                  </a:cxn>
                  <a:cxn ang="0">
                    <a:pos x="518" y="66"/>
                  </a:cxn>
                  <a:cxn ang="0">
                    <a:pos x="480" y="80"/>
                  </a:cxn>
                  <a:cxn ang="0">
                    <a:pos x="479" y="116"/>
                  </a:cxn>
                  <a:cxn ang="0">
                    <a:pos x="444" y="144"/>
                  </a:cxn>
                  <a:cxn ang="0">
                    <a:pos x="422" y="133"/>
                  </a:cxn>
                  <a:cxn ang="0">
                    <a:pos x="421" y="87"/>
                  </a:cxn>
                  <a:cxn ang="0">
                    <a:pos x="411" y="119"/>
                  </a:cxn>
                  <a:cxn ang="0">
                    <a:pos x="376" y="139"/>
                  </a:cxn>
                  <a:cxn ang="0">
                    <a:pos x="343" y="119"/>
                  </a:cxn>
                  <a:cxn ang="0">
                    <a:pos x="354" y="44"/>
                  </a:cxn>
                  <a:cxn ang="0">
                    <a:pos x="325" y="40"/>
                  </a:cxn>
                  <a:cxn ang="0">
                    <a:pos x="287" y="47"/>
                  </a:cxn>
                  <a:cxn ang="0">
                    <a:pos x="253" y="71"/>
                  </a:cxn>
                  <a:cxn ang="0">
                    <a:pos x="237" y="120"/>
                  </a:cxn>
                  <a:cxn ang="0">
                    <a:pos x="184" y="128"/>
                  </a:cxn>
                  <a:cxn ang="0">
                    <a:pos x="131" y="155"/>
                  </a:cxn>
                  <a:cxn ang="0">
                    <a:pos x="113" y="178"/>
                  </a:cxn>
                  <a:cxn ang="0">
                    <a:pos x="128" y="179"/>
                  </a:cxn>
                  <a:cxn ang="0">
                    <a:pos x="76" y="220"/>
                  </a:cxn>
                  <a:cxn ang="0">
                    <a:pos x="32" y="294"/>
                  </a:cxn>
                  <a:cxn ang="0">
                    <a:pos x="41" y="326"/>
                  </a:cxn>
                  <a:cxn ang="0">
                    <a:pos x="9" y="385"/>
                  </a:cxn>
                  <a:cxn ang="0">
                    <a:pos x="0" y="473"/>
                  </a:cxn>
                  <a:cxn ang="0">
                    <a:pos x="23" y="516"/>
                  </a:cxn>
                  <a:cxn ang="0">
                    <a:pos x="39" y="596"/>
                  </a:cxn>
                  <a:cxn ang="0">
                    <a:pos x="59" y="623"/>
                  </a:cxn>
                  <a:cxn ang="0">
                    <a:pos x="69" y="682"/>
                  </a:cxn>
                  <a:cxn ang="0">
                    <a:pos x="58" y="708"/>
                  </a:cxn>
                  <a:cxn ang="0">
                    <a:pos x="40" y="723"/>
                  </a:cxn>
                  <a:cxn ang="0">
                    <a:pos x="34" y="731"/>
                  </a:cxn>
                  <a:cxn ang="0">
                    <a:pos x="91" y="725"/>
                  </a:cxn>
                  <a:cxn ang="0">
                    <a:pos x="143" y="659"/>
                  </a:cxn>
                  <a:cxn ang="0">
                    <a:pos x="162" y="635"/>
                  </a:cxn>
                  <a:cxn ang="0">
                    <a:pos x="201" y="584"/>
                  </a:cxn>
                  <a:cxn ang="0">
                    <a:pos x="232" y="513"/>
                  </a:cxn>
                  <a:cxn ang="0">
                    <a:pos x="260" y="471"/>
                  </a:cxn>
                  <a:cxn ang="0">
                    <a:pos x="296" y="422"/>
                  </a:cxn>
                  <a:cxn ang="0">
                    <a:pos x="316" y="349"/>
                  </a:cxn>
                  <a:cxn ang="0">
                    <a:pos x="335" y="337"/>
                  </a:cxn>
                  <a:cxn ang="0">
                    <a:pos x="350" y="311"/>
                  </a:cxn>
                  <a:cxn ang="0">
                    <a:pos x="365" y="296"/>
                  </a:cxn>
                  <a:cxn ang="0">
                    <a:pos x="403" y="271"/>
                  </a:cxn>
                  <a:cxn ang="0">
                    <a:pos x="429" y="237"/>
                  </a:cxn>
                  <a:cxn ang="0">
                    <a:pos x="457" y="231"/>
                  </a:cxn>
                  <a:cxn ang="0">
                    <a:pos x="497" y="209"/>
                  </a:cxn>
                  <a:cxn ang="0">
                    <a:pos x="521" y="177"/>
                  </a:cxn>
                  <a:cxn ang="0">
                    <a:pos x="517" y="260"/>
                  </a:cxn>
                  <a:cxn ang="0">
                    <a:pos x="547" y="344"/>
                  </a:cxn>
                  <a:cxn ang="0">
                    <a:pos x="612" y="353"/>
                  </a:cxn>
                  <a:cxn ang="0">
                    <a:pos x="663" y="336"/>
                  </a:cxn>
                  <a:cxn ang="0">
                    <a:pos x="708" y="278"/>
                  </a:cxn>
                  <a:cxn ang="0">
                    <a:pos x="701" y="247"/>
                  </a:cxn>
                  <a:cxn ang="0">
                    <a:pos x="693" y="189"/>
                  </a:cxn>
                  <a:cxn ang="0">
                    <a:pos x="669" y="170"/>
                  </a:cxn>
                  <a:cxn ang="0">
                    <a:pos x="633" y="64"/>
                  </a:cxn>
                  <a:cxn ang="0">
                    <a:pos x="559" y="0"/>
                  </a:cxn>
                </a:cxnLst>
                <a:rect l="0" t="0" r="r" b="b"/>
                <a:pathLst>
                  <a:path w="711" h="733">
                    <a:moveTo>
                      <a:pt x="559" y="0"/>
                    </a:moveTo>
                    <a:lnTo>
                      <a:pt x="562" y="13"/>
                    </a:lnTo>
                    <a:lnTo>
                      <a:pt x="557" y="27"/>
                    </a:lnTo>
                    <a:lnTo>
                      <a:pt x="547" y="41"/>
                    </a:lnTo>
                    <a:lnTo>
                      <a:pt x="533" y="53"/>
                    </a:lnTo>
                    <a:lnTo>
                      <a:pt x="518" y="66"/>
                    </a:lnTo>
                    <a:lnTo>
                      <a:pt x="502" y="74"/>
                    </a:lnTo>
                    <a:lnTo>
                      <a:pt x="489" y="80"/>
                    </a:lnTo>
                    <a:lnTo>
                      <a:pt x="480" y="80"/>
                    </a:lnTo>
                    <a:lnTo>
                      <a:pt x="486" y="91"/>
                    </a:lnTo>
                    <a:lnTo>
                      <a:pt x="485" y="104"/>
                    </a:lnTo>
                    <a:lnTo>
                      <a:pt x="479" y="116"/>
                    </a:lnTo>
                    <a:lnTo>
                      <a:pt x="470" y="128"/>
                    </a:lnTo>
                    <a:lnTo>
                      <a:pt x="457" y="138"/>
                    </a:lnTo>
                    <a:lnTo>
                      <a:pt x="444" y="144"/>
                    </a:lnTo>
                    <a:lnTo>
                      <a:pt x="432" y="148"/>
                    </a:lnTo>
                    <a:lnTo>
                      <a:pt x="419" y="146"/>
                    </a:lnTo>
                    <a:lnTo>
                      <a:pt x="422" y="133"/>
                    </a:lnTo>
                    <a:lnTo>
                      <a:pt x="426" y="116"/>
                    </a:lnTo>
                    <a:lnTo>
                      <a:pt x="426" y="100"/>
                    </a:lnTo>
                    <a:lnTo>
                      <a:pt x="421" y="87"/>
                    </a:lnTo>
                    <a:lnTo>
                      <a:pt x="421" y="97"/>
                    </a:lnTo>
                    <a:lnTo>
                      <a:pt x="418" y="109"/>
                    </a:lnTo>
                    <a:lnTo>
                      <a:pt x="411" y="119"/>
                    </a:lnTo>
                    <a:lnTo>
                      <a:pt x="401" y="127"/>
                    </a:lnTo>
                    <a:lnTo>
                      <a:pt x="389" y="134"/>
                    </a:lnTo>
                    <a:lnTo>
                      <a:pt x="376" y="139"/>
                    </a:lnTo>
                    <a:lnTo>
                      <a:pt x="365" y="139"/>
                    </a:lnTo>
                    <a:lnTo>
                      <a:pt x="354" y="135"/>
                    </a:lnTo>
                    <a:lnTo>
                      <a:pt x="343" y="119"/>
                    </a:lnTo>
                    <a:lnTo>
                      <a:pt x="343" y="96"/>
                    </a:lnTo>
                    <a:lnTo>
                      <a:pt x="348" y="71"/>
                    </a:lnTo>
                    <a:lnTo>
                      <a:pt x="354" y="44"/>
                    </a:lnTo>
                    <a:lnTo>
                      <a:pt x="346" y="41"/>
                    </a:lnTo>
                    <a:lnTo>
                      <a:pt x="336" y="40"/>
                    </a:lnTo>
                    <a:lnTo>
                      <a:pt x="325" y="40"/>
                    </a:lnTo>
                    <a:lnTo>
                      <a:pt x="312" y="41"/>
                    </a:lnTo>
                    <a:lnTo>
                      <a:pt x="298" y="43"/>
                    </a:lnTo>
                    <a:lnTo>
                      <a:pt x="287" y="47"/>
                    </a:lnTo>
                    <a:lnTo>
                      <a:pt x="275" y="51"/>
                    </a:lnTo>
                    <a:lnTo>
                      <a:pt x="266" y="57"/>
                    </a:lnTo>
                    <a:lnTo>
                      <a:pt x="253" y="71"/>
                    </a:lnTo>
                    <a:lnTo>
                      <a:pt x="244" y="87"/>
                    </a:lnTo>
                    <a:lnTo>
                      <a:pt x="238" y="104"/>
                    </a:lnTo>
                    <a:lnTo>
                      <a:pt x="237" y="120"/>
                    </a:lnTo>
                    <a:lnTo>
                      <a:pt x="221" y="120"/>
                    </a:lnTo>
                    <a:lnTo>
                      <a:pt x="204" y="123"/>
                    </a:lnTo>
                    <a:lnTo>
                      <a:pt x="184" y="128"/>
                    </a:lnTo>
                    <a:lnTo>
                      <a:pt x="166" y="135"/>
                    </a:lnTo>
                    <a:lnTo>
                      <a:pt x="147" y="144"/>
                    </a:lnTo>
                    <a:lnTo>
                      <a:pt x="131" y="155"/>
                    </a:lnTo>
                    <a:lnTo>
                      <a:pt x="117" y="166"/>
                    </a:lnTo>
                    <a:lnTo>
                      <a:pt x="107" y="179"/>
                    </a:lnTo>
                    <a:lnTo>
                      <a:pt x="113" y="178"/>
                    </a:lnTo>
                    <a:lnTo>
                      <a:pt x="120" y="178"/>
                    </a:lnTo>
                    <a:lnTo>
                      <a:pt x="125" y="179"/>
                    </a:lnTo>
                    <a:lnTo>
                      <a:pt x="128" y="179"/>
                    </a:lnTo>
                    <a:lnTo>
                      <a:pt x="112" y="186"/>
                    </a:lnTo>
                    <a:lnTo>
                      <a:pt x="94" y="201"/>
                    </a:lnTo>
                    <a:lnTo>
                      <a:pt x="76" y="220"/>
                    </a:lnTo>
                    <a:lnTo>
                      <a:pt x="59" y="245"/>
                    </a:lnTo>
                    <a:lnTo>
                      <a:pt x="44" y="270"/>
                    </a:lnTo>
                    <a:lnTo>
                      <a:pt x="32" y="294"/>
                    </a:lnTo>
                    <a:lnTo>
                      <a:pt x="24" y="317"/>
                    </a:lnTo>
                    <a:lnTo>
                      <a:pt x="21" y="336"/>
                    </a:lnTo>
                    <a:lnTo>
                      <a:pt x="41" y="326"/>
                    </a:lnTo>
                    <a:lnTo>
                      <a:pt x="29" y="341"/>
                    </a:lnTo>
                    <a:lnTo>
                      <a:pt x="18" y="361"/>
                    </a:lnTo>
                    <a:lnTo>
                      <a:pt x="9" y="385"/>
                    </a:lnTo>
                    <a:lnTo>
                      <a:pt x="3" y="413"/>
                    </a:lnTo>
                    <a:lnTo>
                      <a:pt x="0" y="443"/>
                    </a:lnTo>
                    <a:lnTo>
                      <a:pt x="0" y="473"/>
                    </a:lnTo>
                    <a:lnTo>
                      <a:pt x="5" y="503"/>
                    </a:lnTo>
                    <a:lnTo>
                      <a:pt x="13" y="530"/>
                    </a:lnTo>
                    <a:lnTo>
                      <a:pt x="23" y="516"/>
                    </a:lnTo>
                    <a:lnTo>
                      <a:pt x="23" y="539"/>
                    </a:lnTo>
                    <a:lnTo>
                      <a:pt x="30" y="568"/>
                    </a:lnTo>
                    <a:lnTo>
                      <a:pt x="39" y="596"/>
                    </a:lnTo>
                    <a:lnTo>
                      <a:pt x="49" y="614"/>
                    </a:lnTo>
                    <a:lnTo>
                      <a:pt x="52" y="599"/>
                    </a:lnTo>
                    <a:lnTo>
                      <a:pt x="59" y="623"/>
                    </a:lnTo>
                    <a:lnTo>
                      <a:pt x="66" y="645"/>
                    </a:lnTo>
                    <a:lnTo>
                      <a:pt x="70" y="665"/>
                    </a:lnTo>
                    <a:lnTo>
                      <a:pt x="69" y="682"/>
                    </a:lnTo>
                    <a:lnTo>
                      <a:pt x="66" y="691"/>
                    </a:lnTo>
                    <a:lnTo>
                      <a:pt x="62" y="700"/>
                    </a:lnTo>
                    <a:lnTo>
                      <a:pt x="58" y="708"/>
                    </a:lnTo>
                    <a:lnTo>
                      <a:pt x="53" y="713"/>
                    </a:lnTo>
                    <a:lnTo>
                      <a:pt x="47" y="719"/>
                    </a:lnTo>
                    <a:lnTo>
                      <a:pt x="40" y="723"/>
                    </a:lnTo>
                    <a:lnTo>
                      <a:pt x="33" y="724"/>
                    </a:lnTo>
                    <a:lnTo>
                      <a:pt x="24" y="724"/>
                    </a:lnTo>
                    <a:lnTo>
                      <a:pt x="34" y="731"/>
                    </a:lnTo>
                    <a:lnTo>
                      <a:pt x="51" y="733"/>
                    </a:lnTo>
                    <a:lnTo>
                      <a:pt x="70" y="732"/>
                    </a:lnTo>
                    <a:lnTo>
                      <a:pt x="91" y="725"/>
                    </a:lnTo>
                    <a:lnTo>
                      <a:pt x="112" y="711"/>
                    </a:lnTo>
                    <a:lnTo>
                      <a:pt x="129" y="689"/>
                    </a:lnTo>
                    <a:lnTo>
                      <a:pt x="143" y="659"/>
                    </a:lnTo>
                    <a:lnTo>
                      <a:pt x="151" y="619"/>
                    </a:lnTo>
                    <a:lnTo>
                      <a:pt x="153" y="642"/>
                    </a:lnTo>
                    <a:lnTo>
                      <a:pt x="162" y="635"/>
                    </a:lnTo>
                    <a:lnTo>
                      <a:pt x="175" y="622"/>
                    </a:lnTo>
                    <a:lnTo>
                      <a:pt x="188" y="605"/>
                    </a:lnTo>
                    <a:lnTo>
                      <a:pt x="201" y="584"/>
                    </a:lnTo>
                    <a:lnTo>
                      <a:pt x="214" y="561"/>
                    </a:lnTo>
                    <a:lnTo>
                      <a:pt x="224" y="537"/>
                    </a:lnTo>
                    <a:lnTo>
                      <a:pt x="232" y="513"/>
                    </a:lnTo>
                    <a:lnTo>
                      <a:pt x="235" y="489"/>
                    </a:lnTo>
                    <a:lnTo>
                      <a:pt x="247" y="482"/>
                    </a:lnTo>
                    <a:lnTo>
                      <a:pt x="260" y="471"/>
                    </a:lnTo>
                    <a:lnTo>
                      <a:pt x="273" y="458"/>
                    </a:lnTo>
                    <a:lnTo>
                      <a:pt x="285" y="442"/>
                    </a:lnTo>
                    <a:lnTo>
                      <a:pt x="296" y="422"/>
                    </a:lnTo>
                    <a:lnTo>
                      <a:pt x="305" y="400"/>
                    </a:lnTo>
                    <a:lnTo>
                      <a:pt x="312" y="376"/>
                    </a:lnTo>
                    <a:lnTo>
                      <a:pt x="316" y="349"/>
                    </a:lnTo>
                    <a:lnTo>
                      <a:pt x="322" y="348"/>
                    </a:lnTo>
                    <a:lnTo>
                      <a:pt x="328" y="344"/>
                    </a:lnTo>
                    <a:lnTo>
                      <a:pt x="335" y="337"/>
                    </a:lnTo>
                    <a:lnTo>
                      <a:pt x="341" y="329"/>
                    </a:lnTo>
                    <a:lnTo>
                      <a:pt x="345" y="319"/>
                    </a:lnTo>
                    <a:lnTo>
                      <a:pt x="350" y="311"/>
                    </a:lnTo>
                    <a:lnTo>
                      <a:pt x="353" y="302"/>
                    </a:lnTo>
                    <a:lnTo>
                      <a:pt x="354" y="295"/>
                    </a:lnTo>
                    <a:lnTo>
                      <a:pt x="365" y="296"/>
                    </a:lnTo>
                    <a:lnTo>
                      <a:pt x="377" y="292"/>
                    </a:lnTo>
                    <a:lnTo>
                      <a:pt x="390" y="283"/>
                    </a:lnTo>
                    <a:lnTo>
                      <a:pt x="403" y="271"/>
                    </a:lnTo>
                    <a:lnTo>
                      <a:pt x="414" y="260"/>
                    </a:lnTo>
                    <a:lnTo>
                      <a:pt x="424" y="247"/>
                    </a:lnTo>
                    <a:lnTo>
                      <a:pt x="429" y="237"/>
                    </a:lnTo>
                    <a:lnTo>
                      <a:pt x="432" y="230"/>
                    </a:lnTo>
                    <a:lnTo>
                      <a:pt x="443" y="232"/>
                    </a:lnTo>
                    <a:lnTo>
                      <a:pt x="457" y="231"/>
                    </a:lnTo>
                    <a:lnTo>
                      <a:pt x="471" y="226"/>
                    </a:lnTo>
                    <a:lnTo>
                      <a:pt x="485" y="218"/>
                    </a:lnTo>
                    <a:lnTo>
                      <a:pt x="497" y="209"/>
                    </a:lnTo>
                    <a:lnTo>
                      <a:pt x="509" y="199"/>
                    </a:lnTo>
                    <a:lnTo>
                      <a:pt x="517" y="187"/>
                    </a:lnTo>
                    <a:lnTo>
                      <a:pt x="521" y="177"/>
                    </a:lnTo>
                    <a:lnTo>
                      <a:pt x="518" y="199"/>
                    </a:lnTo>
                    <a:lnTo>
                      <a:pt x="516" y="227"/>
                    </a:lnTo>
                    <a:lnTo>
                      <a:pt x="517" y="260"/>
                    </a:lnTo>
                    <a:lnTo>
                      <a:pt x="521" y="293"/>
                    </a:lnTo>
                    <a:lnTo>
                      <a:pt x="531" y="322"/>
                    </a:lnTo>
                    <a:lnTo>
                      <a:pt x="547" y="344"/>
                    </a:lnTo>
                    <a:lnTo>
                      <a:pt x="571" y="353"/>
                    </a:lnTo>
                    <a:lnTo>
                      <a:pt x="603" y="348"/>
                    </a:lnTo>
                    <a:lnTo>
                      <a:pt x="612" y="353"/>
                    </a:lnTo>
                    <a:lnTo>
                      <a:pt x="627" y="353"/>
                    </a:lnTo>
                    <a:lnTo>
                      <a:pt x="645" y="346"/>
                    </a:lnTo>
                    <a:lnTo>
                      <a:pt x="663" y="336"/>
                    </a:lnTo>
                    <a:lnTo>
                      <a:pt x="681" y="321"/>
                    </a:lnTo>
                    <a:lnTo>
                      <a:pt x="696" y="301"/>
                    </a:lnTo>
                    <a:lnTo>
                      <a:pt x="708" y="278"/>
                    </a:lnTo>
                    <a:lnTo>
                      <a:pt x="711" y="252"/>
                    </a:lnTo>
                    <a:lnTo>
                      <a:pt x="695" y="268"/>
                    </a:lnTo>
                    <a:lnTo>
                      <a:pt x="701" y="247"/>
                    </a:lnTo>
                    <a:lnTo>
                      <a:pt x="702" y="223"/>
                    </a:lnTo>
                    <a:lnTo>
                      <a:pt x="699" y="202"/>
                    </a:lnTo>
                    <a:lnTo>
                      <a:pt x="693" y="189"/>
                    </a:lnTo>
                    <a:lnTo>
                      <a:pt x="676" y="223"/>
                    </a:lnTo>
                    <a:lnTo>
                      <a:pt x="674" y="200"/>
                    </a:lnTo>
                    <a:lnTo>
                      <a:pt x="669" y="170"/>
                    </a:lnTo>
                    <a:lnTo>
                      <a:pt x="661" y="134"/>
                    </a:lnTo>
                    <a:lnTo>
                      <a:pt x="649" y="98"/>
                    </a:lnTo>
                    <a:lnTo>
                      <a:pt x="633" y="64"/>
                    </a:lnTo>
                    <a:lnTo>
                      <a:pt x="612" y="34"/>
                    </a:lnTo>
                    <a:lnTo>
                      <a:pt x="588" y="12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EAE5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70" name="Freeform 350">
                <a:extLst>
                  <a:ext uri="{FF2B5EF4-FFF2-40B4-BE49-F238E27FC236}">
                    <a16:creationId xmlns:a16="http://schemas.microsoft.com/office/drawing/2014/main" id="{55201A5C-E468-424B-ABC8-D15A63039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0" y="3628"/>
                <a:ext cx="89" cy="84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1" y="47"/>
                  </a:cxn>
                  <a:cxn ang="0">
                    <a:pos x="7" y="30"/>
                  </a:cxn>
                  <a:cxn ang="0">
                    <a:pos x="16" y="14"/>
                  </a:cxn>
                  <a:cxn ang="0">
                    <a:pos x="29" y="0"/>
                  </a:cxn>
                  <a:cxn ang="0">
                    <a:pos x="22" y="15"/>
                  </a:cxn>
                  <a:cxn ang="0">
                    <a:pos x="14" y="43"/>
                  </a:cxn>
                  <a:cxn ang="0">
                    <a:pos x="13" y="74"/>
                  </a:cxn>
                  <a:cxn ang="0">
                    <a:pos x="24" y="101"/>
                  </a:cxn>
                  <a:cxn ang="0">
                    <a:pos x="30" y="89"/>
                  </a:cxn>
                  <a:cxn ang="0">
                    <a:pos x="30" y="94"/>
                  </a:cxn>
                  <a:cxn ang="0">
                    <a:pos x="32" y="101"/>
                  </a:cxn>
                  <a:cxn ang="0">
                    <a:pos x="35" y="107"/>
                  </a:cxn>
                  <a:cxn ang="0">
                    <a:pos x="39" y="113"/>
                  </a:cxn>
                  <a:cxn ang="0">
                    <a:pos x="44" y="116"/>
                  </a:cxn>
                  <a:cxn ang="0">
                    <a:pos x="51" y="119"/>
                  </a:cxn>
                  <a:cxn ang="0">
                    <a:pos x="58" y="119"/>
                  </a:cxn>
                  <a:cxn ang="0">
                    <a:pos x="66" y="116"/>
                  </a:cxn>
                  <a:cxn ang="0">
                    <a:pos x="65" y="122"/>
                  </a:cxn>
                  <a:cxn ang="0">
                    <a:pos x="66" y="129"/>
                  </a:cxn>
                  <a:cxn ang="0">
                    <a:pos x="68" y="135"/>
                  </a:cxn>
                  <a:cxn ang="0">
                    <a:pos x="73" y="140"/>
                  </a:cxn>
                  <a:cxn ang="0">
                    <a:pos x="79" y="145"/>
                  </a:cxn>
                  <a:cxn ang="0">
                    <a:pos x="89" y="148"/>
                  </a:cxn>
                  <a:cxn ang="0">
                    <a:pos x="99" y="150"/>
                  </a:cxn>
                  <a:cxn ang="0">
                    <a:pos x="112" y="150"/>
                  </a:cxn>
                  <a:cxn ang="0">
                    <a:pos x="126" y="146"/>
                  </a:cxn>
                  <a:cxn ang="0">
                    <a:pos x="137" y="142"/>
                  </a:cxn>
                  <a:cxn ang="0">
                    <a:pos x="147" y="135"/>
                  </a:cxn>
                  <a:cxn ang="0">
                    <a:pos x="158" y="127"/>
                  </a:cxn>
                  <a:cxn ang="0">
                    <a:pos x="165" y="120"/>
                  </a:cxn>
                  <a:cxn ang="0">
                    <a:pos x="172" y="112"/>
                  </a:cxn>
                  <a:cxn ang="0">
                    <a:pos x="176" y="106"/>
                  </a:cxn>
                  <a:cxn ang="0">
                    <a:pos x="178" y="100"/>
                  </a:cxn>
                  <a:cxn ang="0">
                    <a:pos x="174" y="110"/>
                  </a:cxn>
                  <a:cxn ang="0">
                    <a:pos x="165" y="123"/>
                  </a:cxn>
                  <a:cxn ang="0">
                    <a:pos x="153" y="137"/>
                  </a:cxn>
                  <a:cxn ang="0">
                    <a:pos x="138" y="150"/>
                  </a:cxn>
                  <a:cxn ang="0">
                    <a:pos x="122" y="161"/>
                  </a:cxn>
                  <a:cxn ang="0">
                    <a:pos x="105" y="167"/>
                  </a:cxn>
                  <a:cxn ang="0">
                    <a:pos x="86" y="166"/>
                  </a:cxn>
                  <a:cxn ang="0">
                    <a:pos x="67" y="158"/>
                  </a:cxn>
                  <a:cxn ang="0">
                    <a:pos x="62" y="159"/>
                  </a:cxn>
                  <a:cxn ang="0">
                    <a:pos x="55" y="158"/>
                  </a:cxn>
                  <a:cxn ang="0">
                    <a:pos x="47" y="155"/>
                  </a:cxn>
                  <a:cxn ang="0">
                    <a:pos x="38" y="151"/>
                  </a:cxn>
                  <a:cxn ang="0">
                    <a:pos x="30" y="145"/>
                  </a:cxn>
                  <a:cxn ang="0">
                    <a:pos x="24" y="136"/>
                  </a:cxn>
                  <a:cxn ang="0">
                    <a:pos x="20" y="125"/>
                  </a:cxn>
                  <a:cxn ang="0">
                    <a:pos x="18" y="112"/>
                  </a:cxn>
                  <a:cxn ang="0">
                    <a:pos x="18" y="113"/>
                  </a:cxn>
                  <a:cxn ang="0">
                    <a:pos x="16" y="117"/>
                  </a:cxn>
                  <a:cxn ang="0">
                    <a:pos x="15" y="123"/>
                  </a:cxn>
                  <a:cxn ang="0">
                    <a:pos x="13" y="128"/>
                  </a:cxn>
                  <a:cxn ang="0">
                    <a:pos x="7" y="115"/>
                  </a:cxn>
                  <a:cxn ang="0">
                    <a:pos x="4" y="97"/>
                  </a:cxn>
                  <a:cxn ang="0">
                    <a:pos x="0" y="79"/>
                  </a:cxn>
                  <a:cxn ang="0">
                    <a:pos x="0" y="63"/>
                  </a:cxn>
                </a:cxnLst>
                <a:rect l="0" t="0" r="r" b="b"/>
                <a:pathLst>
                  <a:path w="178" h="167">
                    <a:moveTo>
                      <a:pt x="0" y="63"/>
                    </a:moveTo>
                    <a:lnTo>
                      <a:pt x="1" y="47"/>
                    </a:lnTo>
                    <a:lnTo>
                      <a:pt x="7" y="30"/>
                    </a:lnTo>
                    <a:lnTo>
                      <a:pt x="16" y="14"/>
                    </a:lnTo>
                    <a:lnTo>
                      <a:pt x="29" y="0"/>
                    </a:lnTo>
                    <a:lnTo>
                      <a:pt x="22" y="15"/>
                    </a:lnTo>
                    <a:lnTo>
                      <a:pt x="14" y="43"/>
                    </a:lnTo>
                    <a:lnTo>
                      <a:pt x="13" y="74"/>
                    </a:lnTo>
                    <a:lnTo>
                      <a:pt x="24" y="101"/>
                    </a:lnTo>
                    <a:lnTo>
                      <a:pt x="30" y="89"/>
                    </a:lnTo>
                    <a:lnTo>
                      <a:pt x="30" y="94"/>
                    </a:lnTo>
                    <a:lnTo>
                      <a:pt x="32" y="101"/>
                    </a:lnTo>
                    <a:lnTo>
                      <a:pt x="35" y="107"/>
                    </a:lnTo>
                    <a:lnTo>
                      <a:pt x="39" y="113"/>
                    </a:lnTo>
                    <a:lnTo>
                      <a:pt x="44" y="116"/>
                    </a:lnTo>
                    <a:lnTo>
                      <a:pt x="51" y="119"/>
                    </a:lnTo>
                    <a:lnTo>
                      <a:pt x="58" y="119"/>
                    </a:lnTo>
                    <a:lnTo>
                      <a:pt x="66" y="116"/>
                    </a:lnTo>
                    <a:lnTo>
                      <a:pt x="65" y="122"/>
                    </a:lnTo>
                    <a:lnTo>
                      <a:pt x="66" y="129"/>
                    </a:lnTo>
                    <a:lnTo>
                      <a:pt x="68" y="135"/>
                    </a:lnTo>
                    <a:lnTo>
                      <a:pt x="73" y="140"/>
                    </a:lnTo>
                    <a:lnTo>
                      <a:pt x="79" y="145"/>
                    </a:lnTo>
                    <a:lnTo>
                      <a:pt x="89" y="148"/>
                    </a:lnTo>
                    <a:lnTo>
                      <a:pt x="99" y="150"/>
                    </a:lnTo>
                    <a:lnTo>
                      <a:pt x="112" y="150"/>
                    </a:lnTo>
                    <a:lnTo>
                      <a:pt x="126" y="146"/>
                    </a:lnTo>
                    <a:lnTo>
                      <a:pt x="137" y="142"/>
                    </a:lnTo>
                    <a:lnTo>
                      <a:pt x="147" y="135"/>
                    </a:lnTo>
                    <a:lnTo>
                      <a:pt x="158" y="127"/>
                    </a:lnTo>
                    <a:lnTo>
                      <a:pt x="165" y="120"/>
                    </a:lnTo>
                    <a:lnTo>
                      <a:pt x="172" y="112"/>
                    </a:lnTo>
                    <a:lnTo>
                      <a:pt x="176" y="106"/>
                    </a:lnTo>
                    <a:lnTo>
                      <a:pt x="178" y="100"/>
                    </a:lnTo>
                    <a:lnTo>
                      <a:pt x="174" y="110"/>
                    </a:lnTo>
                    <a:lnTo>
                      <a:pt x="165" y="123"/>
                    </a:lnTo>
                    <a:lnTo>
                      <a:pt x="153" y="137"/>
                    </a:lnTo>
                    <a:lnTo>
                      <a:pt x="138" y="150"/>
                    </a:lnTo>
                    <a:lnTo>
                      <a:pt x="122" y="161"/>
                    </a:lnTo>
                    <a:lnTo>
                      <a:pt x="105" y="167"/>
                    </a:lnTo>
                    <a:lnTo>
                      <a:pt x="86" y="166"/>
                    </a:lnTo>
                    <a:lnTo>
                      <a:pt x="67" y="158"/>
                    </a:lnTo>
                    <a:lnTo>
                      <a:pt x="62" y="159"/>
                    </a:lnTo>
                    <a:lnTo>
                      <a:pt x="55" y="158"/>
                    </a:lnTo>
                    <a:lnTo>
                      <a:pt x="47" y="155"/>
                    </a:lnTo>
                    <a:lnTo>
                      <a:pt x="38" y="151"/>
                    </a:lnTo>
                    <a:lnTo>
                      <a:pt x="30" y="145"/>
                    </a:lnTo>
                    <a:lnTo>
                      <a:pt x="24" y="136"/>
                    </a:lnTo>
                    <a:lnTo>
                      <a:pt x="20" y="125"/>
                    </a:lnTo>
                    <a:lnTo>
                      <a:pt x="18" y="112"/>
                    </a:lnTo>
                    <a:lnTo>
                      <a:pt x="18" y="113"/>
                    </a:lnTo>
                    <a:lnTo>
                      <a:pt x="16" y="117"/>
                    </a:lnTo>
                    <a:lnTo>
                      <a:pt x="15" y="123"/>
                    </a:lnTo>
                    <a:lnTo>
                      <a:pt x="13" y="128"/>
                    </a:lnTo>
                    <a:lnTo>
                      <a:pt x="7" y="115"/>
                    </a:lnTo>
                    <a:lnTo>
                      <a:pt x="4" y="97"/>
                    </a:lnTo>
                    <a:lnTo>
                      <a:pt x="0" y="79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BCB5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71" name="Freeform 351">
                <a:extLst>
                  <a:ext uri="{FF2B5EF4-FFF2-40B4-BE49-F238E27FC236}">
                    <a16:creationId xmlns:a16="http://schemas.microsoft.com/office/drawing/2014/main" id="{D9975BB8-59E7-48E4-91F4-B63D8D604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6" y="3295"/>
                <a:ext cx="114" cy="138"/>
              </a:xfrm>
              <a:custGeom>
                <a:avLst/>
                <a:gdLst/>
                <a:ahLst/>
                <a:cxnLst>
                  <a:cxn ang="0">
                    <a:pos x="92" y="277"/>
                  </a:cxn>
                  <a:cxn ang="0">
                    <a:pos x="68" y="269"/>
                  </a:cxn>
                  <a:cxn ang="0">
                    <a:pos x="47" y="255"/>
                  </a:cxn>
                  <a:cxn ang="0">
                    <a:pos x="32" y="238"/>
                  </a:cxn>
                  <a:cxn ang="0">
                    <a:pos x="25" y="207"/>
                  </a:cxn>
                  <a:cxn ang="0">
                    <a:pos x="18" y="164"/>
                  </a:cxn>
                  <a:cxn ang="0">
                    <a:pos x="4" y="142"/>
                  </a:cxn>
                  <a:cxn ang="0">
                    <a:pos x="1" y="111"/>
                  </a:cxn>
                  <a:cxn ang="0">
                    <a:pos x="18" y="94"/>
                  </a:cxn>
                  <a:cxn ang="0">
                    <a:pos x="32" y="81"/>
                  </a:cxn>
                  <a:cxn ang="0">
                    <a:pos x="37" y="65"/>
                  </a:cxn>
                  <a:cxn ang="0">
                    <a:pos x="47" y="63"/>
                  </a:cxn>
                  <a:cxn ang="0">
                    <a:pos x="62" y="70"/>
                  </a:cxn>
                  <a:cxn ang="0">
                    <a:pos x="72" y="84"/>
                  </a:cxn>
                  <a:cxn ang="0">
                    <a:pos x="69" y="107"/>
                  </a:cxn>
                  <a:cxn ang="0">
                    <a:pos x="62" y="126"/>
                  </a:cxn>
                  <a:cxn ang="0">
                    <a:pos x="64" y="145"/>
                  </a:cxn>
                  <a:cxn ang="0">
                    <a:pos x="73" y="155"/>
                  </a:cxn>
                  <a:cxn ang="0">
                    <a:pos x="91" y="157"/>
                  </a:cxn>
                  <a:cxn ang="0">
                    <a:pos x="110" y="154"/>
                  </a:cxn>
                  <a:cxn ang="0">
                    <a:pos x="130" y="141"/>
                  </a:cxn>
                  <a:cxn ang="0">
                    <a:pos x="139" y="114"/>
                  </a:cxn>
                  <a:cxn ang="0">
                    <a:pos x="134" y="77"/>
                  </a:cxn>
                  <a:cxn ang="0">
                    <a:pos x="122" y="58"/>
                  </a:cxn>
                  <a:cxn ang="0">
                    <a:pos x="99" y="40"/>
                  </a:cxn>
                  <a:cxn ang="0">
                    <a:pos x="90" y="12"/>
                  </a:cxn>
                  <a:cxn ang="0">
                    <a:pos x="104" y="0"/>
                  </a:cxn>
                  <a:cxn ang="0">
                    <a:pos x="117" y="1"/>
                  </a:cxn>
                  <a:cxn ang="0">
                    <a:pos x="129" y="8"/>
                  </a:cxn>
                  <a:cxn ang="0">
                    <a:pos x="137" y="17"/>
                  </a:cxn>
                  <a:cxn ang="0">
                    <a:pos x="146" y="23"/>
                  </a:cxn>
                  <a:cxn ang="0">
                    <a:pos x="159" y="29"/>
                  </a:cxn>
                  <a:cxn ang="0">
                    <a:pos x="171" y="43"/>
                  </a:cxn>
                  <a:cxn ang="0">
                    <a:pos x="179" y="67"/>
                  </a:cxn>
                  <a:cxn ang="0">
                    <a:pos x="191" y="88"/>
                  </a:cxn>
                  <a:cxn ang="0">
                    <a:pos x="208" y="99"/>
                  </a:cxn>
                  <a:cxn ang="0">
                    <a:pos x="220" y="117"/>
                  </a:cxn>
                  <a:cxn ang="0">
                    <a:pos x="217" y="139"/>
                  </a:cxn>
                  <a:cxn ang="0">
                    <a:pos x="222" y="164"/>
                  </a:cxn>
                  <a:cxn ang="0">
                    <a:pos x="232" y="196"/>
                  </a:cxn>
                  <a:cxn ang="0">
                    <a:pos x="218" y="219"/>
                  </a:cxn>
                  <a:cxn ang="0">
                    <a:pos x="202" y="244"/>
                  </a:cxn>
                  <a:cxn ang="0">
                    <a:pos x="175" y="267"/>
                  </a:cxn>
                  <a:cxn ang="0">
                    <a:pos x="132" y="279"/>
                  </a:cxn>
                </a:cxnLst>
                <a:rect l="0" t="0" r="r" b="b"/>
                <a:pathLst>
                  <a:path w="232" h="279">
                    <a:moveTo>
                      <a:pt x="102" y="278"/>
                    </a:moveTo>
                    <a:lnTo>
                      <a:pt x="92" y="277"/>
                    </a:lnTo>
                    <a:lnTo>
                      <a:pt x="79" y="274"/>
                    </a:lnTo>
                    <a:lnTo>
                      <a:pt x="68" y="269"/>
                    </a:lnTo>
                    <a:lnTo>
                      <a:pt x="57" y="263"/>
                    </a:lnTo>
                    <a:lnTo>
                      <a:pt x="47" y="255"/>
                    </a:lnTo>
                    <a:lnTo>
                      <a:pt x="38" y="247"/>
                    </a:lnTo>
                    <a:lnTo>
                      <a:pt x="32" y="238"/>
                    </a:lnTo>
                    <a:lnTo>
                      <a:pt x="29" y="229"/>
                    </a:lnTo>
                    <a:lnTo>
                      <a:pt x="25" y="207"/>
                    </a:lnTo>
                    <a:lnTo>
                      <a:pt x="23" y="184"/>
                    </a:lnTo>
                    <a:lnTo>
                      <a:pt x="18" y="164"/>
                    </a:lnTo>
                    <a:lnTo>
                      <a:pt x="11" y="153"/>
                    </a:lnTo>
                    <a:lnTo>
                      <a:pt x="4" y="142"/>
                    </a:lnTo>
                    <a:lnTo>
                      <a:pt x="0" y="127"/>
                    </a:lnTo>
                    <a:lnTo>
                      <a:pt x="1" y="111"/>
                    </a:lnTo>
                    <a:lnTo>
                      <a:pt x="8" y="100"/>
                    </a:lnTo>
                    <a:lnTo>
                      <a:pt x="18" y="94"/>
                    </a:lnTo>
                    <a:lnTo>
                      <a:pt x="26" y="88"/>
                    </a:lnTo>
                    <a:lnTo>
                      <a:pt x="32" y="81"/>
                    </a:lnTo>
                    <a:lnTo>
                      <a:pt x="34" y="71"/>
                    </a:lnTo>
                    <a:lnTo>
                      <a:pt x="37" y="65"/>
                    </a:lnTo>
                    <a:lnTo>
                      <a:pt x="41" y="63"/>
                    </a:lnTo>
                    <a:lnTo>
                      <a:pt x="47" y="63"/>
                    </a:lnTo>
                    <a:lnTo>
                      <a:pt x="55" y="65"/>
                    </a:lnTo>
                    <a:lnTo>
                      <a:pt x="62" y="70"/>
                    </a:lnTo>
                    <a:lnTo>
                      <a:pt x="69" y="76"/>
                    </a:lnTo>
                    <a:lnTo>
                      <a:pt x="72" y="84"/>
                    </a:lnTo>
                    <a:lnTo>
                      <a:pt x="72" y="92"/>
                    </a:lnTo>
                    <a:lnTo>
                      <a:pt x="69" y="107"/>
                    </a:lnTo>
                    <a:lnTo>
                      <a:pt x="65" y="117"/>
                    </a:lnTo>
                    <a:lnTo>
                      <a:pt x="62" y="126"/>
                    </a:lnTo>
                    <a:lnTo>
                      <a:pt x="62" y="135"/>
                    </a:lnTo>
                    <a:lnTo>
                      <a:pt x="64" y="145"/>
                    </a:lnTo>
                    <a:lnTo>
                      <a:pt x="68" y="152"/>
                    </a:lnTo>
                    <a:lnTo>
                      <a:pt x="73" y="155"/>
                    </a:lnTo>
                    <a:lnTo>
                      <a:pt x="83" y="157"/>
                    </a:lnTo>
                    <a:lnTo>
                      <a:pt x="91" y="157"/>
                    </a:lnTo>
                    <a:lnTo>
                      <a:pt x="100" y="157"/>
                    </a:lnTo>
                    <a:lnTo>
                      <a:pt x="110" y="154"/>
                    </a:lnTo>
                    <a:lnTo>
                      <a:pt x="121" y="149"/>
                    </a:lnTo>
                    <a:lnTo>
                      <a:pt x="130" y="141"/>
                    </a:lnTo>
                    <a:lnTo>
                      <a:pt x="136" y="130"/>
                    </a:lnTo>
                    <a:lnTo>
                      <a:pt x="139" y="114"/>
                    </a:lnTo>
                    <a:lnTo>
                      <a:pt x="138" y="92"/>
                    </a:lnTo>
                    <a:lnTo>
                      <a:pt x="134" y="77"/>
                    </a:lnTo>
                    <a:lnTo>
                      <a:pt x="130" y="66"/>
                    </a:lnTo>
                    <a:lnTo>
                      <a:pt x="122" y="58"/>
                    </a:lnTo>
                    <a:lnTo>
                      <a:pt x="110" y="50"/>
                    </a:lnTo>
                    <a:lnTo>
                      <a:pt x="99" y="40"/>
                    </a:lnTo>
                    <a:lnTo>
                      <a:pt x="91" y="26"/>
                    </a:lnTo>
                    <a:lnTo>
                      <a:pt x="90" y="12"/>
                    </a:lnTo>
                    <a:lnTo>
                      <a:pt x="98" y="2"/>
                    </a:lnTo>
                    <a:lnTo>
                      <a:pt x="104" y="0"/>
                    </a:lnTo>
                    <a:lnTo>
                      <a:pt x="111" y="0"/>
                    </a:lnTo>
                    <a:lnTo>
                      <a:pt x="117" y="1"/>
                    </a:lnTo>
                    <a:lnTo>
                      <a:pt x="123" y="4"/>
                    </a:lnTo>
                    <a:lnTo>
                      <a:pt x="129" y="8"/>
                    </a:lnTo>
                    <a:lnTo>
                      <a:pt x="133" y="12"/>
                    </a:lnTo>
                    <a:lnTo>
                      <a:pt x="137" y="17"/>
                    </a:lnTo>
                    <a:lnTo>
                      <a:pt x="141" y="20"/>
                    </a:lnTo>
                    <a:lnTo>
                      <a:pt x="146" y="23"/>
                    </a:lnTo>
                    <a:lnTo>
                      <a:pt x="152" y="26"/>
                    </a:lnTo>
                    <a:lnTo>
                      <a:pt x="159" y="29"/>
                    </a:lnTo>
                    <a:lnTo>
                      <a:pt x="165" y="35"/>
                    </a:lnTo>
                    <a:lnTo>
                      <a:pt x="171" y="43"/>
                    </a:lnTo>
                    <a:lnTo>
                      <a:pt x="176" y="54"/>
                    </a:lnTo>
                    <a:lnTo>
                      <a:pt x="179" y="67"/>
                    </a:lnTo>
                    <a:lnTo>
                      <a:pt x="182" y="86"/>
                    </a:lnTo>
                    <a:lnTo>
                      <a:pt x="191" y="88"/>
                    </a:lnTo>
                    <a:lnTo>
                      <a:pt x="200" y="93"/>
                    </a:lnTo>
                    <a:lnTo>
                      <a:pt x="208" y="99"/>
                    </a:lnTo>
                    <a:lnTo>
                      <a:pt x="215" y="108"/>
                    </a:lnTo>
                    <a:lnTo>
                      <a:pt x="220" y="117"/>
                    </a:lnTo>
                    <a:lnTo>
                      <a:pt x="221" y="127"/>
                    </a:lnTo>
                    <a:lnTo>
                      <a:pt x="217" y="139"/>
                    </a:lnTo>
                    <a:lnTo>
                      <a:pt x="209" y="150"/>
                    </a:lnTo>
                    <a:lnTo>
                      <a:pt x="222" y="164"/>
                    </a:lnTo>
                    <a:lnTo>
                      <a:pt x="231" y="180"/>
                    </a:lnTo>
                    <a:lnTo>
                      <a:pt x="232" y="196"/>
                    </a:lnTo>
                    <a:lnTo>
                      <a:pt x="225" y="211"/>
                    </a:lnTo>
                    <a:lnTo>
                      <a:pt x="218" y="219"/>
                    </a:lnTo>
                    <a:lnTo>
                      <a:pt x="212" y="231"/>
                    </a:lnTo>
                    <a:lnTo>
                      <a:pt x="202" y="244"/>
                    </a:lnTo>
                    <a:lnTo>
                      <a:pt x="190" y="256"/>
                    </a:lnTo>
                    <a:lnTo>
                      <a:pt x="175" y="267"/>
                    </a:lnTo>
                    <a:lnTo>
                      <a:pt x="155" y="276"/>
                    </a:lnTo>
                    <a:lnTo>
                      <a:pt x="132" y="279"/>
                    </a:lnTo>
                    <a:lnTo>
                      <a:pt x="102" y="278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72" name="Freeform 352">
                <a:extLst>
                  <a:ext uri="{FF2B5EF4-FFF2-40B4-BE49-F238E27FC236}">
                    <a16:creationId xmlns:a16="http://schemas.microsoft.com/office/drawing/2014/main" id="{A4B21908-8D01-43AE-BB3C-6E7DD4658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3" y="3566"/>
                <a:ext cx="119" cy="108"/>
              </a:xfrm>
              <a:custGeom>
                <a:avLst/>
                <a:gdLst/>
                <a:ahLst/>
                <a:cxnLst>
                  <a:cxn ang="0">
                    <a:pos x="158" y="151"/>
                  </a:cxn>
                  <a:cxn ang="0">
                    <a:pos x="167" y="151"/>
                  </a:cxn>
                  <a:cxn ang="0">
                    <a:pos x="180" y="145"/>
                  </a:cxn>
                  <a:cxn ang="0">
                    <a:pos x="196" y="137"/>
                  </a:cxn>
                  <a:cxn ang="0">
                    <a:pos x="211" y="124"/>
                  </a:cxn>
                  <a:cxn ang="0">
                    <a:pos x="225" y="112"/>
                  </a:cxn>
                  <a:cxn ang="0">
                    <a:pos x="235" y="98"/>
                  </a:cxn>
                  <a:cxn ang="0">
                    <a:pos x="240" y="84"/>
                  </a:cxn>
                  <a:cxn ang="0">
                    <a:pos x="237" y="71"/>
                  </a:cxn>
                  <a:cxn ang="0">
                    <a:pos x="228" y="61"/>
                  </a:cxn>
                  <a:cxn ang="0">
                    <a:pos x="215" y="51"/>
                  </a:cxn>
                  <a:cxn ang="0">
                    <a:pos x="199" y="42"/>
                  </a:cxn>
                  <a:cxn ang="0">
                    <a:pos x="181" y="36"/>
                  </a:cxn>
                  <a:cxn ang="0">
                    <a:pos x="160" y="33"/>
                  </a:cxn>
                  <a:cxn ang="0">
                    <a:pos x="138" y="36"/>
                  </a:cxn>
                  <a:cxn ang="0">
                    <a:pos x="115" y="44"/>
                  </a:cxn>
                  <a:cxn ang="0">
                    <a:pos x="93" y="59"/>
                  </a:cxn>
                  <a:cxn ang="0">
                    <a:pos x="88" y="46"/>
                  </a:cxn>
                  <a:cxn ang="0">
                    <a:pos x="82" y="33"/>
                  </a:cxn>
                  <a:cxn ang="0">
                    <a:pos x="75" y="22"/>
                  </a:cxn>
                  <a:cxn ang="0">
                    <a:pos x="67" y="12"/>
                  </a:cxn>
                  <a:cxn ang="0">
                    <a:pos x="58" y="4"/>
                  </a:cxn>
                  <a:cxn ang="0">
                    <a:pos x="47" y="0"/>
                  </a:cxn>
                  <a:cxn ang="0">
                    <a:pos x="35" y="2"/>
                  </a:cxn>
                  <a:cxn ang="0">
                    <a:pos x="22" y="10"/>
                  </a:cxn>
                  <a:cxn ang="0">
                    <a:pos x="11" y="23"/>
                  </a:cxn>
                  <a:cxn ang="0">
                    <a:pos x="4" y="36"/>
                  </a:cxn>
                  <a:cxn ang="0">
                    <a:pos x="0" y="50"/>
                  </a:cxn>
                  <a:cxn ang="0">
                    <a:pos x="1" y="63"/>
                  </a:cxn>
                  <a:cxn ang="0">
                    <a:pos x="5" y="77"/>
                  </a:cxn>
                  <a:cxn ang="0">
                    <a:pos x="12" y="90"/>
                  </a:cxn>
                  <a:cxn ang="0">
                    <a:pos x="21" y="103"/>
                  </a:cxn>
                  <a:cxn ang="0">
                    <a:pos x="32" y="115"/>
                  </a:cxn>
                  <a:cxn ang="0">
                    <a:pos x="26" y="142"/>
                  </a:cxn>
                  <a:cxn ang="0">
                    <a:pos x="21" y="167"/>
                  </a:cxn>
                  <a:cxn ang="0">
                    <a:pos x="21" y="190"/>
                  </a:cxn>
                  <a:cxn ang="0">
                    <a:pos x="32" y="206"/>
                  </a:cxn>
                  <a:cxn ang="0">
                    <a:pos x="43" y="210"/>
                  </a:cxn>
                  <a:cxn ang="0">
                    <a:pos x="54" y="210"/>
                  </a:cxn>
                  <a:cxn ang="0">
                    <a:pos x="67" y="205"/>
                  </a:cxn>
                  <a:cxn ang="0">
                    <a:pos x="79" y="198"/>
                  </a:cxn>
                  <a:cxn ang="0">
                    <a:pos x="89" y="190"/>
                  </a:cxn>
                  <a:cxn ang="0">
                    <a:pos x="96" y="180"/>
                  </a:cxn>
                  <a:cxn ang="0">
                    <a:pos x="99" y="168"/>
                  </a:cxn>
                  <a:cxn ang="0">
                    <a:pos x="99" y="158"/>
                  </a:cxn>
                  <a:cxn ang="0">
                    <a:pos x="104" y="171"/>
                  </a:cxn>
                  <a:cxn ang="0">
                    <a:pos x="104" y="187"/>
                  </a:cxn>
                  <a:cxn ang="0">
                    <a:pos x="100" y="204"/>
                  </a:cxn>
                  <a:cxn ang="0">
                    <a:pos x="97" y="217"/>
                  </a:cxn>
                  <a:cxn ang="0">
                    <a:pos x="110" y="219"/>
                  </a:cxn>
                  <a:cxn ang="0">
                    <a:pos x="122" y="215"/>
                  </a:cxn>
                  <a:cxn ang="0">
                    <a:pos x="135" y="209"/>
                  </a:cxn>
                  <a:cxn ang="0">
                    <a:pos x="148" y="199"/>
                  </a:cxn>
                  <a:cxn ang="0">
                    <a:pos x="157" y="187"/>
                  </a:cxn>
                  <a:cxn ang="0">
                    <a:pos x="163" y="175"/>
                  </a:cxn>
                  <a:cxn ang="0">
                    <a:pos x="164" y="162"/>
                  </a:cxn>
                  <a:cxn ang="0">
                    <a:pos x="158" y="151"/>
                  </a:cxn>
                </a:cxnLst>
                <a:rect l="0" t="0" r="r" b="b"/>
                <a:pathLst>
                  <a:path w="240" h="219">
                    <a:moveTo>
                      <a:pt x="158" y="151"/>
                    </a:moveTo>
                    <a:lnTo>
                      <a:pt x="167" y="151"/>
                    </a:lnTo>
                    <a:lnTo>
                      <a:pt x="180" y="145"/>
                    </a:lnTo>
                    <a:lnTo>
                      <a:pt x="196" y="137"/>
                    </a:lnTo>
                    <a:lnTo>
                      <a:pt x="211" y="124"/>
                    </a:lnTo>
                    <a:lnTo>
                      <a:pt x="225" y="112"/>
                    </a:lnTo>
                    <a:lnTo>
                      <a:pt x="235" y="98"/>
                    </a:lnTo>
                    <a:lnTo>
                      <a:pt x="240" y="84"/>
                    </a:lnTo>
                    <a:lnTo>
                      <a:pt x="237" y="71"/>
                    </a:lnTo>
                    <a:lnTo>
                      <a:pt x="228" y="61"/>
                    </a:lnTo>
                    <a:lnTo>
                      <a:pt x="215" y="51"/>
                    </a:lnTo>
                    <a:lnTo>
                      <a:pt x="199" y="42"/>
                    </a:lnTo>
                    <a:lnTo>
                      <a:pt x="181" y="36"/>
                    </a:lnTo>
                    <a:lnTo>
                      <a:pt x="160" y="33"/>
                    </a:lnTo>
                    <a:lnTo>
                      <a:pt x="138" y="36"/>
                    </a:lnTo>
                    <a:lnTo>
                      <a:pt x="115" y="44"/>
                    </a:lnTo>
                    <a:lnTo>
                      <a:pt x="93" y="59"/>
                    </a:lnTo>
                    <a:lnTo>
                      <a:pt x="88" y="46"/>
                    </a:lnTo>
                    <a:lnTo>
                      <a:pt x="82" y="33"/>
                    </a:lnTo>
                    <a:lnTo>
                      <a:pt x="75" y="22"/>
                    </a:lnTo>
                    <a:lnTo>
                      <a:pt x="67" y="12"/>
                    </a:lnTo>
                    <a:lnTo>
                      <a:pt x="58" y="4"/>
                    </a:lnTo>
                    <a:lnTo>
                      <a:pt x="47" y="0"/>
                    </a:lnTo>
                    <a:lnTo>
                      <a:pt x="35" y="2"/>
                    </a:lnTo>
                    <a:lnTo>
                      <a:pt x="22" y="10"/>
                    </a:lnTo>
                    <a:lnTo>
                      <a:pt x="11" y="23"/>
                    </a:lnTo>
                    <a:lnTo>
                      <a:pt x="4" y="36"/>
                    </a:lnTo>
                    <a:lnTo>
                      <a:pt x="0" y="50"/>
                    </a:lnTo>
                    <a:lnTo>
                      <a:pt x="1" y="63"/>
                    </a:lnTo>
                    <a:lnTo>
                      <a:pt x="5" y="77"/>
                    </a:lnTo>
                    <a:lnTo>
                      <a:pt x="12" y="90"/>
                    </a:lnTo>
                    <a:lnTo>
                      <a:pt x="21" y="103"/>
                    </a:lnTo>
                    <a:lnTo>
                      <a:pt x="32" y="115"/>
                    </a:lnTo>
                    <a:lnTo>
                      <a:pt x="26" y="142"/>
                    </a:lnTo>
                    <a:lnTo>
                      <a:pt x="21" y="167"/>
                    </a:lnTo>
                    <a:lnTo>
                      <a:pt x="21" y="190"/>
                    </a:lnTo>
                    <a:lnTo>
                      <a:pt x="32" y="206"/>
                    </a:lnTo>
                    <a:lnTo>
                      <a:pt x="43" y="210"/>
                    </a:lnTo>
                    <a:lnTo>
                      <a:pt x="54" y="210"/>
                    </a:lnTo>
                    <a:lnTo>
                      <a:pt x="67" y="205"/>
                    </a:lnTo>
                    <a:lnTo>
                      <a:pt x="79" y="198"/>
                    </a:lnTo>
                    <a:lnTo>
                      <a:pt x="89" y="190"/>
                    </a:lnTo>
                    <a:lnTo>
                      <a:pt x="96" y="180"/>
                    </a:lnTo>
                    <a:lnTo>
                      <a:pt x="99" y="168"/>
                    </a:lnTo>
                    <a:lnTo>
                      <a:pt x="99" y="158"/>
                    </a:lnTo>
                    <a:lnTo>
                      <a:pt x="104" y="171"/>
                    </a:lnTo>
                    <a:lnTo>
                      <a:pt x="104" y="187"/>
                    </a:lnTo>
                    <a:lnTo>
                      <a:pt x="100" y="204"/>
                    </a:lnTo>
                    <a:lnTo>
                      <a:pt x="97" y="217"/>
                    </a:lnTo>
                    <a:lnTo>
                      <a:pt x="110" y="219"/>
                    </a:lnTo>
                    <a:lnTo>
                      <a:pt x="122" y="215"/>
                    </a:lnTo>
                    <a:lnTo>
                      <a:pt x="135" y="209"/>
                    </a:lnTo>
                    <a:lnTo>
                      <a:pt x="148" y="199"/>
                    </a:lnTo>
                    <a:lnTo>
                      <a:pt x="157" y="187"/>
                    </a:lnTo>
                    <a:lnTo>
                      <a:pt x="163" y="175"/>
                    </a:lnTo>
                    <a:lnTo>
                      <a:pt x="164" y="162"/>
                    </a:lnTo>
                    <a:lnTo>
                      <a:pt x="158" y="151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73" name="Freeform 353">
                <a:extLst>
                  <a:ext uri="{FF2B5EF4-FFF2-40B4-BE49-F238E27FC236}">
                    <a16:creationId xmlns:a16="http://schemas.microsoft.com/office/drawing/2014/main" id="{A2D009BA-207C-4385-9FA2-4A2BFCD9F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2" y="3916"/>
                <a:ext cx="177" cy="104"/>
              </a:xfrm>
              <a:custGeom>
                <a:avLst/>
                <a:gdLst/>
                <a:ahLst/>
                <a:cxnLst>
                  <a:cxn ang="0">
                    <a:pos x="142" y="8"/>
                  </a:cxn>
                  <a:cxn ang="0">
                    <a:pos x="125" y="14"/>
                  </a:cxn>
                  <a:cxn ang="0">
                    <a:pos x="110" y="22"/>
                  </a:cxn>
                  <a:cxn ang="0">
                    <a:pos x="95" y="30"/>
                  </a:cxn>
                  <a:cxn ang="0">
                    <a:pos x="81" y="41"/>
                  </a:cxn>
                  <a:cxn ang="0">
                    <a:pos x="61" y="47"/>
                  </a:cxn>
                  <a:cxn ang="0">
                    <a:pos x="41" y="49"/>
                  </a:cxn>
                  <a:cxn ang="0">
                    <a:pos x="21" y="47"/>
                  </a:cxn>
                  <a:cxn ang="0">
                    <a:pos x="7" y="46"/>
                  </a:cxn>
                  <a:cxn ang="0">
                    <a:pos x="0" y="57"/>
                  </a:cxn>
                  <a:cxn ang="0">
                    <a:pos x="3" y="74"/>
                  </a:cxn>
                  <a:cxn ang="0">
                    <a:pos x="17" y="89"/>
                  </a:cxn>
                  <a:cxn ang="0">
                    <a:pos x="46" y="97"/>
                  </a:cxn>
                  <a:cxn ang="0">
                    <a:pos x="74" y="96"/>
                  </a:cxn>
                  <a:cxn ang="0">
                    <a:pos x="95" y="90"/>
                  </a:cxn>
                  <a:cxn ang="0">
                    <a:pos x="108" y="83"/>
                  </a:cxn>
                  <a:cxn ang="0">
                    <a:pos x="119" y="82"/>
                  </a:cxn>
                  <a:cxn ang="0">
                    <a:pos x="140" y="87"/>
                  </a:cxn>
                  <a:cxn ang="0">
                    <a:pos x="167" y="94"/>
                  </a:cxn>
                  <a:cxn ang="0">
                    <a:pos x="190" y="96"/>
                  </a:cxn>
                  <a:cxn ang="0">
                    <a:pos x="205" y="94"/>
                  </a:cxn>
                  <a:cxn ang="0">
                    <a:pos x="219" y="95"/>
                  </a:cxn>
                  <a:cxn ang="0">
                    <a:pos x="234" y="100"/>
                  </a:cxn>
                  <a:cxn ang="0">
                    <a:pos x="249" y="107"/>
                  </a:cxn>
                  <a:cxn ang="0">
                    <a:pos x="256" y="112"/>
                  </a:cxn>
                  <a:cxn ang="0">
                    <a:pos x="258" y="113"/>
                  </a:cxn>
                  <a:cxn ang="0">
                    <a:pos x="260" y="114"/>
                  </a:cxn>
                  <a:cxn ang="0">
                    <a:pos x="264" y="117"/>
                  </a:cxn>
                  <a:cxn ang="0">
                    <a:pos x="272" y="123"/>
                  </a:cxn>
                  <a:cxn ang="0">
                    <a:pos x="286" y="140"/>
                  </a:cxn>
                  <a:cxn ang="0">
                    <a:pos x="294" y="153"/>
                  </a:cxn>
                  <a:cxn ang="0">
                    <a:pos x="296" y="160"/>
                  </a:cxn>
                  <a:cxn ang="0">
                    <a:pos x="301" y="176"/>
                  </a:cxn>
                  <a:cxn ang="0">
                    <a:pos x="313" y="198"/>
                  </a:cxn>
                  <a:cxn ang="0">
                    <a:pos x="328" y="209"/>
                  </a:cxn>
                  <a:cxn ang="0">
                    <a:pos x="342" y="208"/>
                  </a:cxn>
                  <a:cxn ang="0">
                    <a:pos x="351" y="202"/>
                  </a:cxn>
                  <a:cxn ang="0">
                    <a:pos x="355" y="191"/>
                  </a:cxn>
                  <a:cxn ang="0">
                    <a:pos x="347" y="174"/>
                  </a:cxn>
                  <a:cxn ang="0">
                    <a:pos x="339" y="150"/>
                  </a:cxn>
                  <a:cxn ang="0">
                    <a:pos x="331" y="126"/>
                  </a:cxn>
                  <a:cxn ang="0">
                    <a:pos x="314" y="99"/>
                  </a:cxn>
                  <a:cxn ang="0">
                    <a:pos x="301" y="84"/>
                  </a:cxn>
                  <a:cxn ang="0">
                    <a:pos x="289" y="71"/>
                  </a:cxn>
                  <a:cxn ang="0">
                    <a:pos x="278" y="56"/>
                  </a:cxn>
                  <a:cxn ang="0">
                    <a:pos x="266" y="41"/>
                  </a:cxn>
                  <a:cxn ang="0">
                    <a:pos x="255" y="27"/>
                  </a:cxn>
                  <a:cxn ang="0">
                    <a:pos x="233" y="13"/>
                  </a:cxn>
                  <a:cxn ang="0">
                    <a:pos x="202" y="3"/>
                  </a:cxn>
                  <a:cxn ang="0">
                    <a:pos x="167" y="0"/>
                  </a:cxn>
                </a:cxnLst>
                <a:rect l="0" t="0" r="r" b="b"/>
                <a:pathLst>
                  <a:path w="355" h="210">
                    <a:moveTo>
                      <a:pt x="150" y="5"/>
                    </a:moveTo>
                    <a:lnTo>
                      <a:pt x="142" y="8"/>
                    </a:lnTo>
                    <a:lnTo>
                      <a:pt x="133" y="11"/>
                    </a:lnTo>
                    <a:lnTo>
                      <a:pt x="125" y="14"/>
                    </a:lnTo>
                    <a:lnTo>
                      <a:pt x="116" y="18"/>
                    </a:lnTo>
                    <a:lnTo>
                      <a:pt x="110" y="22"/>
                    </a:lnTo>
                    <a:lnTo>
                      <a:pt x="102" y="26"/>
                    </a:lnTo>
                    <a:lnTo>
                      <a:pt x="95" y="30"/>
                    </a:lnTo>
                    <a:lnTo>
                      <a:pt x="89" y="36"/>
                    </a:lnTo>
                    <a:lnTo>
                      <a:pt x="81" y="41"/>
                    </a:lnTo>
                    <a:lnTo>
                      <a:pt x="72" y="44"/>
                    </a:lnTo>
                    <a:lnTo>
                      <a:pt x="61" y="47"/>
                    </a:lnTo>
                    <a:lnTo>
                      <a:pt x="51" y="49"/>
                    </a:lnTo>
                    <a:lnTo>
                      <a:pt x="41" y="49"/>
                    </a:lnTo>
                    <a:lnTo>
                      <a:pt x="30" y="49"/>
                    </a:lnTo>
                    <a:lnTo>
                      <a:pt x="21" y="47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3" y="51"/>
                    </a:lnTo>
                    <a:lnTo>
                      <a:pt x="0" y="57"/>
                    </a:lnTo>
                    <a:lnTo>
                      <a:pt x="0" y="65"/>
                    </a:lnTo>
                    <a:lnTo>
                      <a:pt x="3" y="74"/>
                    </a:lnTo>
                    <a:lnTo>
                      <a:pt x="8" y="82"/>
                    </a:lnTo>
                    <a:lnTo>
                      <a:pt x="17" y="89"/>
                    </a:lnTo>
                    <a:lnTo>
                      <a:pt x="31" y="95"/>
                    </a:lnTo>
                    <a:lnTo>
                      <a:pt x="46" y="97"/>
                    </a:lnTo>
                    <a:lnTo>
                      <a:pt x="61" y="97"/>
                    </a:lnTo>
                    <a:lnTo>
                      <a:pt x="74" y="96"/>
                    </a:lnTo>
                    <a:lnTo>
                      <a:pt x="85" y="94"/>
                    </a:lnTo>
                    <a:lnTo>
                      <a:pt x="95" y="90"/>
                    </a:lnTo>
                    <a:lnTo>
                      <a:pt x="103" y="87"/>
                    </a:lnTo>
                    <a:lnTo>
                      <a:pt x="108" y="83"/>
                    </a:lnTo>
                    <a:lnTo>
                      <a:pt x="113" y="82"/>
                    </a:lnTo>
                    <a:lnTo>
                      <a:pt x="119" y="82"/>
                    </a:lnTo>
                    <a:lnTo>
                      <a:pt x="128" y="84"/>
                    </a:lnTo>
                    <a:lnTo>
                      <a:pt x="140" y="87"/>
                    </a:lnTo>
                    <a:lnTo>
                      <a:pt x="153" y="90"/>
                    </a:lnTo>
                    <a:lnTo>
                      <a:pt x="167" y="94"/>
                    </a:lnTo>
                    <a:lnTo>
                      <a:pt x="180" y="96"/>
                    </a:lnTo>
                    <a:lnTo>
                      <a:pt x="190" y="96"/>
                    </a:lnTo>
                    <a:lnTo>
                      <a:pt x="198" y="95"/>
                    </a:lnTo>
                    <a:lnTo>
                      <a:pt x="205" y="94"/>
                    </a:lnTo>
                    <a:lnTo>
                      <a:pt x="212" y="94"/>
                    </a:lnTo>
                    <a:lnTo>
                      <a:pt x="219" y="95"/>
                    </a:lnTo>
                    <a:lnTo>
                      <a:pt x="226" y="97"/>
                    </a:lnTo>
                    <a:lnTo>
                      <a:pt x="234" y="100"/>
                    </a:lnTo>
                    <a:lnTo>
                      <a:pt x="242" y="104"/>
                    </a:lnTo>
                    <a:lnTo>
                      <a:pt x="249" y="107"/>
                    </a:lnTo>
                    <a:lnTo>
                      <a:pt x="255" y="111"/>
                    </a:lnTo>
                    <a:lnTo>
                      <a:pt x="256" y="112"/>
                    </a:lnTo>
                    <a:lnTo>
                      <a:pt x="257" y="112"/>
                    </a:lnTo>
                    <a:lnTo>
                      <a:pt x="258" y="113"/>
                    </a:lnTo>
                    <a:lnTo>
                      <a:pt x="259" y="113"/>
                    </a:lnTo>
                    <a:lnTo>
                      <a:pt x="260" y="114"/>
                    </a:lnTo>
                    <a:lnTo>
                      <a:pt x="263" y="115"/>
                    </a:lnTo>
                    <a:lnTo>
                      <a:pt x="264" y="117"/>
                    </a:lnTo>
                    <a:lnTo>
                      <a:pt x="265" y="118"/>
                    </a:lnTo>
                    <a:lnTo>
                      <a:pt x="272" y="123"/>
                    </a:lnTo>
                    <a:lnTo>
                      <a:pt x="279" y="132"/>
                    </a:lnTo>
                    <a:lnTo>
                      <a:pt x="286" y="140"/>
                    </a:lnTo>
                    <a:lnTo>
                      <a:pt x="291" y="149"/>
                    </a:lnTo>
                    <a:lnTo>
                      <a:pt x="294" y="153"/>
                    </a:lnTo>
                    <a:lnTo>
                      <a:pt x="295" y="157"/>
                    </a:lnTo>
                    <a:lnTo>
                      <a:pt x="296" y="160"/>
                    </a:lnTo>
                    <a:lnTo>
                      <a:pt x="297" y="164"/>
                    </a:lnTo>
                    <a:lnTo>
                      <a:pt x="301" y="176"/>
                    </a:lnTo>
                    <a:lnTo>
                      <a:pt x="306" y="188"/>
                    </a:lnTo>
                    <a:lnTo>
                      <a:pt x="313" y="198"/>
                    </a:lnTo>
                    <a:lnTo>
                      <a:pt x="323" y="206"/>
                    </a:lnTo>
                    <a:lnTo>
                      <a:pt x="328" y="209"/>
                    </a:lnTo>
                    <a:lnTo>
                      <a:pt x="335" y="210"/>
                    </a:lnTo>
                    <a:lnTo>
                      <a:pt x="342" y="208"/>
                    </a:lnTo>
                    <a:lnTo>
                      <a:pt x="347" y="205"/>
                    </a:lnTo>
                    <a:lnTo>
                      <a:pt x="351" y="202"/>
                    </a:lnTo>
                    <a:lnTo>
                      <a:pt x="355" y="197"/>
                    </a:lnTo>
                    <a:lnTo>
                      <a:pt x="355" y="191"/>
                    </a:lnTo>
                    <a:lnTo>
                      <a:pt x="354" y="187"/>
                    </a:lnTo>
                    <a:lnTo>
                      <a:pt x="347" y="174"/>
                    </a:lnTo>
                    <a:lnTo>
                      <a:pt x="342" y="163"/>
                    </a:lnTo>
                    <a:lnTo>
                      <a:pt x="339" y="150"/>
                    </a:lnTo>
                    <a:lnTo>
                      <a:pt x="335" y="136"/>
                    </a:lnTo>
                    <a:lnTo>
                      <a:pt x="331" y="126"/>
                    </a:lnTo>
                    <a:lnTo>
                      <a:pt x="324" y="113"/>
                    </a:lnTo>
                    <a:lnTo>
                      <a:pt x="314" y="99"/>
                    </a:lnTo>
                    <a:lnTo>
                      <a:pt x="305" y="89"/>
                    </a:lnTo>
                    <a:lnTo>
                      <a:pt x="301" y="84"/>
                    </a:lnTo>
                    <a:lnTo>
                      <a:pt x="295" y="77"/>
                    </a:lnTo>
                    <a:lnTo>
                      <a:pt x="289" y="71"/>
                    </a:lnTo>
                    <a:lnTo>
                      <a:pt x="283" y="64"/>
                    </a:lnTo>
                    <a:lnTo>
                      <a:pt x="278" y="56"/>
                    </a:lnTo>
                    <a:lnTo>
                      <a:pt x="272" y="47"/>
                    </a:lnTo>
                    <a:lnTo>
                      <a:pt x="266" y="41"/>
                    </a:lnTo>
                    <a:lnTo>
                      <a:pt x="262" y="34"/>
                    </a:lnTo>
                    <a:lnTo>
                      <a:pt x="255" y="27"/>
                    </a:lnTo>
                    <a:lnTo>
                      <a:pt x="245" y="20"/>
                    </a:lnTo>
                    <a:lnTo>
                      <a:pt x="233" y="13"/>
                    </a:lnTo>
                    <a:lnTo>
                      <a:pt x="218" y="7"/>
                    </a:lnTo>
                    <a:lnTo>
                      <a:pt x="202" y="3"/>
                    </a:lnTo>
                    <a:lnTo>
                      <a:pt x="184" y="0"/>
                    </a:lnTo>
                    <a:lnTo>
                      <a:pt x="167" y="0"/>
                    </a:lnTo>
                    <a:lnTo>
                      <a:pt x="150" y="5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74" name="Freeform 354">
                <a:extLst>
                  <a:ext uri="{FF2B5EF4-FFF2-40B4-BE49-F238E27FC236}">
                    <a16:creationId xmlns:a16="http://schemas.microsoft.com/office/drawing/2014/main" id="{56780799-D0A6-4E63-860C-67B0FF6C6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032"/>
                <a:ext cx="148" cy="283"/>
              </a:xfrm>
              <a:custGeom>
                <a:avLst/>
                <a:gdLst/>
                <a:ahLst/>
                <a:cxnLst>
                  <a:cxn ang="0">
                    <a:pos x="128" y="25"/>
                  </a:cxn>
                  <a:cxn ang="0">
                    <a:pos x="125" y="0"/>
                  </a:cxn>
                  <a:cxn ang="0">
                    <a:pos x="106" y="10"/>
                  </a:cxn>
                  <a:cxn ang="0">
                    <a:pos x="90" y="27"/>
                  </a:cxn>
                  <a:cxn ang="0">
                    <a:pos x="76" y="47"/>
                  </a:cxn>
                  <a:cxn ang="0">
                    <a:pos x="68" y="70"/>
                  </a:cxn>
                  <a:cxn ang="0">
                    <a:pos x="67" y="105"/>
                  </a:cxn>
                  <a:cxn ang="0">
                    <a:pos x="64" y="135"/>
                  </a:cxn>
                  <a:cxn ang="0">
                    <a:pos x="54" y="159"/>
                  </a:cxn>
                  <a:cxn ang="0">
                    <a:pos x="43" y="183"/>
                  </a:cxn>
                  <a:cxn ang="0">
                    <a:pos x="58" y="192"/>
                  </a:cxn>
                  <a:cxn ang="0">
                    <a:pos x="69" y="196"/>
                  </a:cxn>
                  <a:cxn ang="0">
                    <a:pos x="78" y="200"/>
                  </a:cxn>
                  <a:cxn ang="0">
                    <a:pos x="87" y="206"/>
                  </a:cxn>
                  <a:cxn ang="0">
                    <a:pos x="99" y="213"/>
                  </a:cxn>
                  <a:cxn ang="0">
                    <a:pos x="114" y="223"/>
                  </a:cxn>
                  <a:cxn ang="0">
                    <a:pos x="128" y="242"/>
                  </a:cxn>
                  <a:cxn ang="0">
                    <a:pos x="140" y="275"/>
                  </a:cxn>
                  <a:cxn ang="0">
                    <a:pos x="147" y="354"/>
                  </a:cxn>
                  <a:cxn ang="0">
                    <a:pos x="142" y="448"/>
                  </a:cxn>
                  <a:cxn ang="0">
                    <a:pos x="136" y="484"/>
                  </a:cxn>
                  <a:cxn ang="0">
                    <a:pos x="130" y="498"/>
                  </a:cxn>
                  <a:cxn ang="0">
                    <a:pos x="121" y="507"/>
                  </a:cxn>
                  <a:cxn ang="0">
                    <a:pos x="107" y="511"/>
                  </a:cxn>
                  <a:cxn ang="0">
                    <a:pos x="87" y="508"/>
                  </a:cxn>
                  <a:cxn ang="0">
                    <a:pos x="63" y="489"/>
                  </a:cxn>
                  <a:cxn ang="0">
                    <a:pos x="49" y="462"/>
                  </a:cxn>
                  <a:cxn ang="0">
                    <a:pos x="59" y="432"/>
                  </a:cxn>
                  <a:cxn ang="0">
                    <a:pos x="72" y="412"/>
                  </a:cxn>
                  <a:cxn ang="0">
                    <a:pos x="59" y="405"/>
                  </a:cxn>
                  <a:cxn ang="0">
                    <a:pos x="43" y="410"/>
                  </a:cxn>
                  <a:cxn ang="0">
                    <a:pos x="24" y="431"/>
                  </a:cxn>
                  <a:cxn ang="0">
                    <a:pos x="7" y="466"/>
                  </a:cxn>
                  <a:cxn ang="0">
                    <a:pos x="0" y="507"/>
                  </a:cxn>
                  <a:cxn ang="0">
                    <a:pos x="9" y="541"/>
                  </a:cxn>
                  <a:cxn ang="0">
                    <a:pos x="36" y="564"/>
                  </a:cxn>
                  <a:cxn ang="0">
                    <a:pos x="77" y="568"/>
                  </a:cxn>
                  <a:cxn ang="0">
                    <a:pos x="110" y="567"/>
                  </a:cxn>
                  <a:cxn ang="0">
                    <a:pos x="137" y="565"/>
                  </a:cxn>
                  <a:cxn ang="0">
                    <a:pos x="167" y="564"/>
                  </a:cxn>
                  <a:cxn ang="0">
                    <a:pos x="207" y="565"/>
                  </a:cxn>
                  <a:cxn ang="0">
                    <a:pos x="250" y="549"/>
                  </a:cxn>
                  <a:cxn ang="0">
                    <a:pos x="283" y="515"/>
                  </a:cxn>
                  <a:cxn ang="0">
                    <a:pos x="293" y="460"/>
                  </a:cxn>
                  <a:cxn ang="0">
                    <a:pos x="268" y="344"/>
                  </a:cxn>
                  <a:cxn ang="0">
                    <a:pos x="260" y="197"/>
                  </a:cxn>
                  <a:cxn ang="0">
                    <a:pos x="270" y="124"/>
                  </a:cxn>
                  <a:cxn ang="0">
                    <a:pos x="269" y="92"/>
                  </a:cxn>
                  <a:cxn ang="0">
                    <a:pos x="258" y="71"/>
                  </a:cxn>
                  <a:cxn ang="0">
                    <a:pos x="237" y="60"/>
                  </a:cxn>
                  <a:cxn ang="0">
                    <a:pos x="212" y="59"/>
                  </a:cxn>
                  <a:cxn ang="0">
                    <a:pos x="181" y="66"/>
                  </a:cxn>
                  <a:cxn ang="0">
                    <a:pos x="150" y="70"/>
                  </a:cxn>
                  <a:cxn ang="0">
                    <a:pos x="130" y="59"/>
                  </a:cxn>
                </a:cxnLst>
                <a:rect l="0" t="0" r="r" b="b"/>
                <a:pathLst>
                  <a:path w="293" h="568">
                    <a:moveTo>
                      <a:pt x="127" y="45"/>
                    </a:moveTo>
                    <a:lnTo>
                      <a:pt x="128" y="25"/>
                    </a:lnTo>
                    <a:lnTo>
                      <a:pt x="128" y="9"/>
                    </a:lnTo>
                    <a:lnTo>
                      <a:pt x="125" y="0"/>
                    </a:lnTo>
                    <a:lnTo>
                      <a:pt x="114" y="3"/>
                    </a:lnTo>
                    <a:lnTo>
                      <a:pt x="106" y="10"/>
                    </a:lnTo>
                    <a:lnTo>
                      <a:pt x="98" y="17"/>
                    </a:lnTo>
                    <a:lnTo>
                      <a:pt x="90" y="27"/>
                    </a:lnTo>
                    <a:lnTo>
                      <a:pt x="83" y="36"/>
                    </a:lnTo>
                    <a:lnTo>
                      <a:pt x="76" y="47"/>
                    </a:lnTo>
                    <a:lnTo>
                      <a:pt x="71" y="59"/>
                    </a:lnTo>
                    <a:lnTo>
                      <a:pt x="68" y="70"/>
                    </a:lnTo>
                    <a:lnTo>
                      <a:pt x="67" y="83"/>
                    </a:lnTo>
                    <a:lnTo>
                      <a:pt x="67" y="105"/>
                    </a:lnTo>
                    <a:lnTo>
                      <a:pt x="66" y="121"/>
                    </a:lnTo>
                    <a:lnTo>
                      <a:pt x="64" y="135"/>
                    </a:lnTo>
                    <a:lnTo>
                      <a:pt x="61" y="146"/>
                    </a:lnTo>
                    <a:lnTo>
                      <a:pt x="54" y="159"/>
                    </a:lnTo>
                    <a:lnTo>
                      <a:pt x="46" y="172"/>
                    </a:lnTo>
                    <a:lnTo>
                      <a:pt x="43" y="183"/>
                    </a:lnTo>
                    <a:lnTo>
                      <a:pt x="51" y="190"/>
                    </a:lnTo>
                    <a:lnTo>
                      <a:pt x="58" y="192"/>
                    </a:lnTo>
                    <a:lnTo>
                      <a:pt x="63" y="195"/>
                    </a:lnTo>
                    <a:lnTo>
                      <a:pt x="69" y="196"/>
                    </a:lnTo>
                    <a:lnTo>
                      <a:pt x="74" y="198"/>
                    </a:lnTo>
                    <a:lnTo>
                      <a:pt x="78" y="200"/>
                    </a:lnTo>
                    <a:lnTo>
                      <a:pt x="83" y="203"/>
                    </a:lnTo>
                    <a:lnTo>
                      <a:pt x="87" y="206"/>
                    </a:lnTo>
                    <a:lnTo>
                      <a:pt x="93" y="210"/>
                    </a:lnTo>
                    <a:lnTo>
                      <a:pt x="99" y="213"/>
                    </a:lnTo>
                    <a:lnTo>
                      <a:pt x="106" y="218"/>
                    </a:lnTo>
                    <a:lnTo>
                      <a:pt x="114" y="223"/>
                    </a:lnTo>
                    <a:lnTo>
                      <a:pt x="121" y="232"/>
                    </a:lnTo>
                    <a:lnTo>
                      <a:pt x="128" y="242"/>
                    </a:lnTo>
                    <a:lnTo>
                      <a:pt x="135" y="257"/>
                    </a:lnTo>
                    <a:lnTo>
                      <a:pt x="140" y="275"/>
                    </a:lnTo>
                    <a:lnTo>
                      <a:pt x="144" y="299"/>
                    </a:lnTo>
                    <a:lnTo>
                      <a:pt x="147" y="354"/>
                    </a:lnTo>
                    <a:lnTo>
                      <a:pt x="145" y="405"/>
                    </a:lnTo>
                    <a:lnTo>
                      <a:pt x="142" y="448"/>
                    </a:lnTo>
                    <a:lnTo>
                      <a:pt x="137" y="476"/>
                    </a:lnTo>
                    <a:lnTo>
                      <a:pt x="136" y="484"/>
                    </a:lnTo>
                    <a:lnTo>
                      <a:pt x="133" y="492"/>
                    </a:lnTo>
                    <a:lnTo>
                      <a:pt x="130" y="498"/>
                    </a:lnTo>
                    <a:lnTo>
                      <a:pt x="125" y="503"/>
                    </a:lnTo>
                    <a:lnTo>
                      <a:pt x="121" y="507"/>
                    </a:lnTo>
                    <a:lnTo>
                      <a:pt x="114" y="510"/>
                    </a:lnTo>
                    <a:lnTo>
                      <a:pt x="107" y="511"/>
                    </a:lnTo>
                    <a:lnTo>
                      <a:pt x="98" y="511"/>
                    </a:lnTo>
                    <a:lnTo>
                      <a:pt x="87" y="508"/>
                    </a:lnTo>
                    <a:lnTo>
                      <a:pt x="75" y="500"/>
                    </a:lnTo>
                    <a:lnTo>
                      <a:pt x="63" y="489"/>
                    </a:lnTo>
                    <a:lnTo>
                      <a:pt x="54" y="476"/>
                    </a:lnTo>
                    <a:lnTo>
                      <a:pt x="49" y="462"/>
                    </a:lnTo>
                    <a:lnTo>
                      <a:pt x="51" y="447"/>
                    </a:lnTo>
                    <a:lnTo>
                      <a:pt x="59" y="432"/>
                    </a:lnTo>
                    <a:lnTo>
                      <a:pt x="78" y="419"/>
                    </a:lnTo>
                    <a:lnTo>
                      <a:pt x="72" y="412"/>
                    </a:lnTo>
                    <a:lnTo>
                      <a:pt x="66" y="408"/>
                    </a:lnTo>
                    <a:lnTo>
                      <a:pt x="59" y="405"/>
                    </a:lnTo>
                    <a:lnTo>
                      <a:pt x="51" y="407"/>
                    </a:lnTo>
                    <a:lnTo>
                      <a:pt x="43" y="410"/>
                    </a:lnTo>
                    <a:lnTo>
                      <a:pt x="33" y="418"/>
                    </a:lnTo>
                    <a:lnTo>
                      <a:pt x="24" y="431"/>
                    </a:lnTo>
                    <a:lnTo>
                      <a:pt x="15" y="447"/>
                    </a:lnTo>
                    <a:lnTo>
                      <a:pt x="7" y="466"/>
                    </a:lnTo>
                    <a:lnTo>
                      <a:pt x="2" y="486"/>
                    </a:lnTo>
                    <a:lnTo>
                      <a:pt x="0" y="507"/>
                    </a:lnTo>
                    <a:lnTo>
                      <a:pt x="3" y="525"/>
                    </a:lnTo>
                    <a:lnTo>
                      <a:pt x="9" y="541"/>
                    </a:lnTo>
                    <a:lnTo>
                      <a:pt x="21" y="555"/>
                    </a:lnTo>
                    <a:lnTo>
                      <a:pt x="36" y="564"/>
                    </a:lnTo>
                    <a:lnTo>
                      <a:pt x="56" y="568"/>
                    </a:lnTo>
                    <a:lnTo>
                      <a:pt x="77" y="568"/>
                    </a:lnTo>
                    <a:lnTo>
                      <a:pt x="95" y="568"/>
                    </a:lnTo>
                    <a:lnTo>
                      <a:pt x="110" y="567"/>
                    </a:lnTo>
                    <a:lnTo>
                      <a:pt x="124" y="567"/>
                    </a:lnTo>
                    <a:lnTo>
                      <a:pt x="137" y="565"/>
                    </a:lnTo>
                    <a:lnTo>
                      <a:pt x="151" y="564"/>
                    </a:lnTo>
                    <a:lnTo>
                      <a:pt x="167" y="564"/>
                    </a:lnTo>
                    <a:lnTo>
                      <a:pt x="185" y="565"/>
                    </a:lnTo>
                    <a:lnTo>
                      <a:pt x="207" y="565"/>
                    </a:lnTo>
                    <a:lnTo>
                      <a:pt x="229" y="560"/>
                    </a:lnTo>
                    <a:lnTo>
                      <a:pt x="250" y="549"/>
                    </a:lnTo>
                    <a:lnTo>
                      <a:pt x="268" y="534"/>
                    </a:lnTo>
                    <a:lnTo>
                      <a:pt x="283" y="515"/>
                    </a:lnTo>
                    <a:lnTo>
                      <a:pt x="291" y="489"/>
                    </a:lnTo>
                    <a:lnTo>
                      <a:pt x="293" y="460"/>
                    </a:lnTo>
                    <a:lnTo>
                      <a:pt x="287" y="424"/>
                    </a:lnTo>
                    <a:lnTo>
                      <a:pt x="268" y="344"/>
                    </a:lnTo>
                    <a:lnTo>
                      <a:pt x="260" y="266"/>
                    </a:lnTo>
                    <a:lnTo>
                      <a:pt x="260" y="197"/>
                    </a:lnTo>
                    <a:lnTo>
                      <a:pt x="267" y="144"/>
                    </a:lnTo>
                    <a:lnTo>
                      <a:pt x="270" y="124"/>
                    </a:lnTo>
                    <a:lnTo>
                      <a:pt x="272" y="107"/>
                    </a:lnTo>
                    <a:lnTo>
                      <a:pt x="269" y="92"/>
                    </a:lnTo>
                    <a:lnTo>
                      <a:pt x="265" y="81"/>
                    </a:lnTo>
                    <a:lnTo>
                      <a:pt x="258" y="71"/>
                    </a:lnTo>
                    <a:lnTo>
                      <a:pt x="249" y="65"/>
                    </a:lnTo>
                    <a:lnTo>
                      <a:pt x="237" y="60"/>
                    </a:lnTo>
                    <a:lnTo>
                      <a:pt x="226" y="58"/>
                    </a:lnTo>
                    <a:lnTo>
                      <a:pt x="212" y="59"/>
                    </a:lnTo>
                    <a:lnTo>
                      <a:pt x="197" y="62"/>
                    </a:lnTo>
                    <a:lnTo>
                      <a:pt x="181" y="66"/>
                    </a:lnTo>
                    <a:lnTo>
                      <a:pt x="165" y="69"/>
                    </a:lnTo>
                    <a:lnTo>
                      <a:pt x="150" y="70"/>
                    </a:lnTo>
                    <a:lnTo>
                      <a:pt x="138" y="67"/>
                    </a:lnTo>
                    <a:lnTo>
                      <a:pt x="130" y="59"/>
                    </a:lnTo>
                    <a:lnTo>
                      <a:pt x="127" y="45"/>
                    </a:lnTo>
                    <a:close/>
                  </a:path>
                </a:pathLst>
              </a:custGeom>
              <a:solidFill>
                <a:srgbClr val="00E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75" name="Freeform 355">
                <a:extLst>
                  <a:ext uri="{FF2B5EF4-FFF2-40B4-BE49-F238E27FC236}">
                    <a16:creationId xmlns:a16="http://schemas.microsoft.com/office/drawing/2014/main" id="{8E3D0A82-A2D0-4D82-959F-EEB2934F6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3" y="4041"/>
                <a:ext cx="215" cy="276"/>
              </a:xfrm>
              <a:custGeom>
                <a:avLst/>
                <a:gdLst/>
                <a:ahLst/>
                <a:cxnLst>
                  <a:cxn ang="0">
                    <a:pos x="163" y="131"/>
                  </a:cxn>
                  <a:cxn ang="0">
                    <a:pos x="152" y="147"/>
                  </a:cxn>
                  <a:cxn ang="0">
                    <a:pos x="164" y="162"/>
                  </a:cxn>
                  <a:cxn ang="0">
                    <a:pos x="191" y="184"/>
                  </a:cxn>
                  <a:cxn ang="0">
                    <a:pos x="202" y="216"/>
                  </a:cxn>
                  <a:cxn ang="0">
                    <a:pos x="203" y="246"/>
                  </a:cxn>
                  <a:cxn ang="0">
                    <a:pos x="191" y="323"/>
                  </a:cxn>
                  <a:cxn ang="0">
                    <a:pos x="172" y="401"/>
                  </a:cxn>
                  <a:cxn ang="0">
                    <a:pos x="154" y="437"/>
                  </a:cxn>
                  <a:cxn ang="0">
                    <a:pos x="122" y="480"/>
                  </a:cxn>
                  <a:cxn ang="0">
                    <a:pos x="77" y="491"/>
                  </a:cxn>
                  <a:cxn ang="0">
                    <a:pos x="51" y="454"/>
                  </a:cxn>
                  <a:cxn ang="0">
                    <a:pos x="70" y="417"/>
                  </a:cxn>
                  <a:cxn ang="0">
                    <a:pos x="100" y="405"/>
                  </a:cxn>
                  <a:cxn ang="0">
                    <a:pos x="72" y="387"/>
                  </a:cxn>
                  <a:cxn ang="0">
                    <a:pos x="35" y="395"/>
                  </a:cxn>
                  <a:cxn ang="0">
                    <a:pos x="10" y="433"/>
                  </a:cxn>
                  <a:cxn ang="0">
                    <a:pos x="1" y="501"/>
                  </a:cxn>
                  <a:cxn ang="0">
                    <a:pos x="49" y="546"/>
                  </a:cxn>
                  <a:cxn ang="0">
                    <a:pos x="123" y="552"/>
                  </a:cxn>
                  <a:cxn ang="0">
                    <a:pos x="169" y="549"/>
                  </a:cxn>
                  <a:cxn ang="0">
                    <a:pos x="199" y="546"/>
                  </a:cxn>
                  <a:cxn ang="0">
                    <a:pos x="249" y="541"/>
                  </a:cxn>
                  <a:cxn ang="0">
                    <a:pos x="289" y="507"/>
                  </a:cxn>
                  <a:cxn ang="0">
                    <a:pos x="292" y="436"/>
                  </a:cxn>
                  <a:cxn ang="0">
                    <a:pos x="308" y="371"/>
                  </a:cxn>
                  <a:cxn ang="0">
                    <a:pos x="345" y="319"/>
                  </a:cxn>
                  <a:cxn ang="0">
                    <a:pos x="389" y="287"/>
                  </a:cxn>
                  <a:cxn ang="0">
                    <a:pos x="419" y="265"/>
                  </a:cxn>
                  <a:cxn ang="0">
                    <a:pos x="429" y="240"/>
                  </a:cxn>
                  <a:cxn ang="0">
                    <a:pos x="424" y="201"/>
                  </a:cxn>
                  <a:cxn ang="0">
                    <a:pos x="397" y="164"/>
                  </a:cxn>
                  <a:cxn ang="0">
                    <a:pos x="351" y="142"/>
                  </a:cxn>
                  <a:cxn ang="0">
                    <a:pos x="321" y="108"/>
                  </a:cxn>
                  <a:cxn ang="0">
                    <a:pos x="322" y="63"/>
                  </a:cxn>
                  <a:cxn ang="0">
                    <a:pos x="342" y="22"/>
                  </a:cxn>
                  <a:cxn ang="0">
                    <a:pos x="340" y="2"/>
                  </a:cxn>
                  <a:cxn ang="0">
                    <a:pos x="299" y="7"/>
                  </a:cxn>
                  <a:cxn ang="0">
                    <a:pos x="259" y="35"/>
                  </a:cxn>
                  <a:cxn ang="0">
                    <a:pos x="232" y="67"/>
                  </a:cxn>
                  <a:cxn ang="0">
                    <a:pos x="214" y="95"/>
                  </a:cxn>
                  <a:cxn ang="0">
                    <a:pos x="194" y="113"/>
                  </a:cxn>
                  <a:cxn ang="0">
                    <a:pos x="173" y="124"/>
                  </a:cxn>
                </a:cxnLst>
                <a:rect l="0" t="0" r="r" b="b"/>
                <a:pathLst>
                  <a:path w="429" h="552">
                    <a:moveTo>
                      <a:pt x="173" y="124"/>
                    </a:moveTo>
                    <a:lnTo>
                      <a:pt x="168" y="126"/>
                    </a:lnTo>
                    <a:lnTo>
                      <a:pt x="163" y="131"/>
                    </a:lnTo>
                    <a:lnTo>
                      <a:pt x="157" y="135"/>
                    </a:lnTo>
                    <a:lnTo>
                      <a:pt x="154" y="141"/>
                    </a:lnTo>
                    <a:lnTo>
                      <a:pt x="152" y="147"/>
                    </a:lnTo>
                    <a:lnTo>
                      <a:pt x="152" y="152"/>
                    </a:lnTo>
                    <a:lnTo>
                      <a:pt x="156" y="157"/>
                    </a:lnTo>
                    <a:lnTo>
                      <a:pt x="164" y="162"/>
                    </a:lnTo>
                    <a:lnTo>
                      <a:pt x="175" y="167"/>
                    </a:lnTo>
                    <a:lnTo>
                      <a:pt x="183" y="174"/>
                    </a:lnTo>
                    <a:lnTo>
                      <a:pt x="191" y="184"/>
                    </a:lnTo>
                    <a:lnTo>
                      <a:pt x="195" y="194"/>
                    </a:lnTo>
                    <a:lnTo>
                      <a:pt x="200" y="205"/>
                    </a:lnTo>
                    <a:lnTo>
                      <a:pt x="202" y="216"/>
                    </a:lnTo>
                    <a:lnTo>
                      <a:pt x="205" y="225"/>
                    </a:lnTo>
                    <a:lnTo>
                      <a:pt x="205" y="233"/>
                    </a:lnTo>
                    <a:lnTo>
                      <a:pt x="203" y="246"/>
                    </a:lnTo>
                    <a:lnTo>
                      <a:pt x="200" y="266"/>
                    </a:lnTo>
                    <a:lnTo>
                      <a:pt x="195" y="293"/>
                    </a:lnTo>
                    <a:lnTo>
                      <a:pt x="191" y="323"/>
                    </a:lnTo>
                    <a:lnTo>
                      <a:pt x="184" y="353"/>
                    </a:lnTo>
                    <a:lnTo>
                      <a:pt x="178" y="380"/>
                    </a:lnTo>
                    <a:lnTo>
                      <a:pt x="172" y="401"/>
                    </a:lnTo>
                    <a:lnTo>
                      <a:pt x="167" y="414"/>
                    </a:lnTo>
                    <a:lnTo>
                      <a:pt x="161" y="423"/>
                    </a:lnTo>
                    <a:lnTo>
                      <a:pt x="154" y="437"/>
                    </a:lnTo>
                    <a:lnTo>
                      <a:pt x="145" y="452"/>
                    </a:lnTo>
                    <a:lnTo>
                      <a:pt x="134" y="467"/>
                    </a:lnTo>
                    <a:lnTo>
                      <a:pt x="122" y="480"/>
                    </a:lnTo>
                    <a:lnTo>
                      <a:pt x="109" y="490"/>
                    </a:lnTo>
                    <a:lnTo>
                      <a:pt x="93" y="495"/>
                    </a:lnTo>
                    <a:lnTo>
                      <a:pt x="77" y="491"/>
                    </a:lnTo>
                    <a:lnTo>
                      <a:pt x="63" y="482"/>
                    </a:lnTo>
                    <a:lnTo>
                      <a:pt x="54" y="469"/>
                    </a:lnTo>
                    <a:lnTo>
                      <a:pt x="51" y="454"/>
                    </a:lnTo>
                    <a:lnTo>
                      <a:pt x="54" y="439"/>
                    </a:lnTo>
                    <a:lnTo>
                      <a:pt x="60" y="427"/>
                    </a:lnTo>
                    <a:lnTo>
                      <a:pt x="70" y="417"/>
                    </a:lnTo>
                    <a:lnTo>
                      <a:pt x="85" y="413"/>
                    </a:lnTo>
                    <a:lnTo>
                      <a:pt x="102" y="416"/>
                    </a:lnTo>
                    <a:lnTo>
                      <a:pt x="100" y="405"/>
                    </a:lnTo>
                    <a:lnTo>
                      <a:pt x="94" y="395"/>
                    </a:lnTo>
                    <a:lnTo>
                      <a:pt x="84" y="391"/>
                    </a:lnTo>
                    <a:lnTo>
                      <a:pt x="72" y="387"/>
                    </a:lnTo>
                    <a:lnTo>
                      <a:pt x="60" y="389"/>
                    </a:lnTo>
                    <a:lnTo>
                      <a:pt x="47" y="391"/>
                    </a:lnTo>
                    <a:lnTo>
                      <a:pt x="35" y="395"/>
                    </a:lnTo>
                    <a:lnTo>
                      <a:pt x="26" y="404"/>
                    </a:lnTo>
                    <a:lnTo>
                      <a:pt x="18" y="416"/>
                    </a:lnTo>
                    <a:lnTo>
                      <a:pt x="10" y="433"/>
                    </a:lnTo>
                    <a:lnTo>
                      <a:pt x="4" y="455"/>
                    </a:lnTo>
                    <a:lnTo>
                      <a:pt x="0" y="478"/>
                    </a:lnTo>
                    <a:lnTo>
                      <a:pt x="1" y="501"/>
                    </a:lnTo>
                    <a:lnTo>
                      <a:pt x="9" y="522"/>
                    </a:lnTo>
                    <a:lnTo>
                      <a:pt x="24" y="537"/>
                    </a:lnTo>
                    <a:lnTo>
                      <a:pt x="49" y="546"/>
                    </a:lnTo>
                    <a:lnTo>
                      <a:pt x="78" y="550"/>
                    </a:lnTo>
                    <a:lnTo>
                      <a:pt x="102" y="552"/>
                    </a:lnTo>
                    <a:lnTo>
                      <a:pt x="123" y="552"/>
                    </a:lnTo>
                    <a:lnTo>
                      <a:pt x="141" y="551"/>
                    </a:lnTo>
                    <a:lnTo>
                      <a:pt x="156" y="550"/>
                    </a:lnTo>
                    <a:lnTo>
                      <a:pt x="169" y="549"/>
                    </a:lnTo>
                    <a:lnTo>
                      <a:pt x="179" y="546"/>
                    </a:lnTo>
                    <a:lnTo>
                      <a:pt x="187" y="546"/>
                    </a:lnTo>
                    <a:lnTo>
                      <a:pt x="199" y="546"/>
                    </a:lnTo>
                    <a:lnTo>
                      <a:pt x="215" y="546"/>
                    </a:lnTo>
                    <a:lnTo>
                      <a:pt x="232" y="545"/>
                    </a:lnTo>
                    <a:lnTo>
                      <a:pt x="249" y="541"/>
                    </a:lnTo>
                    <a:lnTo>
                      <a:pt x="267" y="534"/>
                    </a:lnTo>
                    <a:lnTo>
                      <a:pt x="279" y="523"/>
                    </a:lnTo>
                    <a:lnTo>
                      <a:pt x="289" y="507"/>
                    </a:lnTo>
                    <a:lnTo>
                      <a:pt x="291" y="485"/>
                    </a:lnTo>
                    <a:lnTo>
                      <a:pt x="290" y="460"/>
                    </a:lnTo>
                    <a:lnTo>
                      <a:pt x="292" y="436"/>
                    </a:lnTo>
                    <a:lnTo>
                      <a:pt x="295" y="413"/>
                    </a:lnTo>
                    <a:lnTo>
                      <a:pt x="301" y="391"/>
                    </a:lnTo>
                    <a:lnTo>
                      <a:pt x="308" y="371"/>
                    </a:lnTo>
                    <a:lnTo>
                      <a:pt x="319" y="352"/>
                    </a:lnTo>
                    <a:lnTo>
                      <a:pt x="330" y="334"/>
                    </a:lnTo>
                    <a:lnTo>
                      <a:pt x="345" y="319"/>
                    </a:lnTo>
                    <a:lnTo>
                      <a:pt x="360" y="307"/>
                    </a:lnTo>
                    <a:lnTo>
                      <a:pt x="375" y="296"/>
                    </a:lnTo>
                    <a:lnTo>
                      <a:pt x="389" y="287"/>
                    </a:lnTo>
                    <a:lnTo>
                      <a:pt x="400" y="279"/>
                    </a:lnTo>
                    <a:lnTo>
                      <a:pt x="411" y="272"/>
                    </a:lnTo>
                    <a:lnTo>
                      <a:pt x="419" y="265"/>
                    </a:lnTo>
                    <a:lnTo>
                      <a:pt x="424" y="258"/>
                    </a:lnTo>
                    <a:lnTo>
                      <a:pt x="428" y="250"/>
                    </a:lnTo>
                    <a:lnTo>
                      <a:pt x="429" y="240"/>
                    </a:lnTo>
                    <a:lnTo>
                      <a:pt x="429" y="228"/>
                    </a:lnTo>
                    <a:lnTo>
                      <a:pt x="428" y="215"/>
                    </a:lnTo>
                    <a:lnTo>
                      <a:pt x="424" y="201"/>
                    </a:lnTo>
                    <a:lnTo>
                      <a:pt x="418" y="187"/>
                    </a:lnTo>
                    <a:lnTo>
                      <a:pt x="409" y="174"/>
                    </a:lnTo>
                    <a:lnTo>
                      <a:pt x="397" y="164"/>
                    </a:lnTo>
                    <a:lnTo>
                      <a:pt x="382" y="157"/>
                    </a:lnTo>
                    <a:lnTo>
                      <a:pt x="366" y="151"/>
                    </a:lnTo>
                    <a:lnTo>
                      <a:pt x="351" y="142"/>
                    </a:lnTo>
                    <a:lnTo>
                      <a:pt x="338" y="133"/>
                    </a:lnTo>
                    <a:lnTo>
                      <a:pt x="328" y="120"/>
                    </a:lnTo>
                    <a:lnTo>
                      <a:pt x="321" y="108"/>
                    </a:lnTo>
                    <a:lnTo>
                      <a:pt x="317" y="94"/>
                    </a:lnTo>
                    <a:lnTo>
                      <a:pt x="317" y="79"/>
                    </a:lnTo>
                    <a:lnTo>
                      <a:pt x="322" y="63"/>
                    </a:lnTo>
                    <a:lnTo>
                      <a:pt x="329" y="48"/>
                    </a:lnTo>
                    <a:lnTo>
                      <a:pt x="336" y="34"/>
                    </a:lnTo>
                    <a:lnTo>
                      <a:pt x="342" y="22"/>
                    </a:lnTo>
                    <a:lnTo>
                      <a:pt x="345" y="13"/>
                    </a:lnTo>
                    <a:lnTo>
                      <a:pt x="345" y="6"/>
                    </a:lnTo>
                    <a:lnTo>
                      <a:pt x="340" y="2"/>
                    </a:lnTo>
                    <a:lnTo>
                      <a:pt x="331" y="0"/>
                    </a:lnTo>
                    <a:lnTo>
                      <a:pt x="316" y="3"/>
                    </a:lnTo>
                    <a:lnTo>
                      <a:pt x="299" y="7"/>
                    </a:lnTo>
                    <a:lnTo>
                      <a:pt x="283" y="15"/>
                    </a:lnTo>
                    <a:lnTo>
                      <a:pt x="270" y="25"/>
                    </a:lnTo>
                    <a:lnTo>
                      <a:pt x="259" y="35"/>
                    </a:lnTo>
                    <a:lnTo>
                      <a:pt x="248" y="45"/>
                    </a:lnTo>
                    <a:lnTo>
                      <a:pt x="239" y="57"/>
                    </a:lnTo>
                    <a:lnTo>
                      <a:pt x="232" y="67"/>
                    </a:lnTo>
                    <a:lnTo>
                      <a:pt x="225" y="78"/>
                    </a:lnTo>
                    <a:lnTo>
                      <a:pt x="220" y="87"/>
                    </a:lnTo>
                    <a:lnTo>
                      <a:pt x="214" y="95"/>
                    </a:lnTo>
                    <a:lnTo>
                      <a:pt x="207" y="102"/>
                    </a:lnTo>
                    <a:lnTo>
                      <a:pt x="201" y="108"/>
                    </a:lnTo>
                    <a:lnTo>
                      <a:pt x="194" y="113"/>
                    </a:lnTo>
                    <a:lnTo>
                      <a:pt x="188" y="118"/>
                    </a:lnTo>
                    <a:lnTo>
                      <a:pt x="182" y="121"/>
                    </a:lnTo>
                    <a:lnTo>
                      <a:pt x="173" y="124"/>
                    </a:lnTo>
                    <a:close/>
                  </a:path>
                </a:pathLst>
              </a:custGeom>
              <a:solidFill>
                <a:srgbClr val="00E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76" name="Freeform 356">
                <a:extLst>
                  <a:ext uri="{FF2B5EF4-FFF2-40B4-BE49-F238E27FC236}">
                    <a16:creationId xmlns:a16="http://schemas.microsoft.com/office/drawing/2014/main" id="{46037C1C-F324-4B55-A6D7-A5031C067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8" y="3524"/>
                <a:ext cx="325" cy="156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12" y="156"/>
                  </a:cxn>
                  <a:cxn ang="0">
                    <a:pos x="31" y="194"/>
                  </a:cxn>
                  <a:cxn ang="0">
                    <a:pos x="54" y="228"/>
                  </a:cxn>
                  <a:cxn ang="0">
                    <a:pos x="70" y="249"/>
                  </a:cxn>
                  <a:cxn ang="0">
                    <a:pos x="89" y="263"/>
                  </a:cxn>
                  <a:cxn ang="0">
                    <a:pos x="113" y="279"/>
                  </a:cxn>
                  <a:cxn ang="0">
                    <a:pos x="141" y="294"/>
                  </a:cxn>
                  <a:cxn ang="0">
                    <a:pos x="169" y="306"/>
                  </a:cxn>
                  <a:cxn ang="0">
                    <a:pos x="197" y="314"/>
                  </a:cxn>
                  <a:cxn ang="0">
                    <a:pos x="223" y="315"/>
                  </a:cxn>
                  <a:cxn ang="0">
                    <a:pos x="244" y="307"/>
                  </a:cxn>
                  <a:cxn ang="0">
                    <a:pos x="256" y="279"/>
                  </a:cxn>
                  <a:cxn ang="0">
                    <a:pos x="266" y="237"/>
                  </a:cxn>
                  <a:cxn ang="0">
                    <a:pos x="287" y="215"/>
                  </a:cxn>
                  <a:cxn ang="0">
                    <a:pos x="311" y="195"/>
                  </a:cxn>
                  <a:cxn ang="0">
                    <a:pos x="337" y="173"/>
                  </a:cxn>
                  <a:cxn ang="0">
                    <a:pos x="355" y="159"/>
                  </a:cxn>
                  <a:cxn ang="0">
                    <a:pos x="371" y="157"/>
                  </a:cxn>
                  <a:cxn ang="0">
                    <a:pos x="400" y="149"/>
                  </a:cxn>
                  <a:cxn ang="0">
                    <a:pos x="428" y="136"/>
                  </a:cxn>
                  <a:cxn ang="0">
                    <a:pos x="451" y="123"/>
                  </a:cxn>
                  <a:cxn ang="0">
                    <a:pos x="471" y="111"/>
                  </a:cxn>
                  <a:cxn ang="0">
                    <a:pos x="501" y="96"/>
                  </a:cxn>
                  <a:cxn ang="0">
                    <a:pos x="538" y="82"/>
                  </a:cxn>
                  <a:cxn ang="0">
                    <a:pos x="568" y="76"/>
                  </a:cxn>
                  <a:cxn ang="0">
                    <a:pos x="586" y="79"/>
                  </a:cxn>
                  <a:cxn ang="0">
                    <a:pos x="599" y="83"/>
                  </a:cxn>
                  <a:cxn ang="0">
                    <a:pos x="610" y="89"/>
                  </a:cxn>
                  <a:cxn ang="0">
                    <a:pos x="619" y="95"/>
                  </a:cxn>
                  <a:cxn ang="0">
                    <a:pos x="629" y="102"/>
                  </a:cxn>
                  <a:cxn ang="0">
                    <a:pos x="640" y="104"/>
                  </a:cxn>
                  <a:cxn ang="0">
                    <a:pos x="648" y="99"/>
                  </a:cxn>
                  <a:cxn ang="0">
                    <a:pos x="648" y="87"/>
                  </a:cxn>
                  <a:cxn ang="0">
                    <a:pos x="634" y="63"/>
                  </a:cxn>
                  <a:cxn ang="0">
                    <a:pos x="610" y="41"/>
                  </a:cxn>
                  <a:cxn ang="0">
                    <a:pos x="580" y="25"/>
                  </a:cxn>
                  <a:cxn ang="0">
                    <a:pos x="549" y="14"/>
                  </a:cxn>
                  <a:cxn ang="0">
                    <a:pos x="518" y="10"/>
                  </a:cxn>
                  <a:cxn ang="0">
                    <a:pos x="481" y="6"/>
                  </a:cxn>
                  <a:cxn ang="0">
                    <a:pos x="443" y="4"/>
                  </a:cxn>
                  <a:cxn ang="0">
                    <a:pos x="412" y="4"/>
                  </a:cxn>
                  <a:cxn ang="0">
                    <a:pos x="396" y="4"/>
                  </a:cxn>
                  <a:cxn ang="0">
                    <a:pos x="380" y="3"/>
                  </a:cxn>
                  <a:cxn ang="0">
                    <a:pos x="357" y="0"/>
                  </a:cxn>
                  <a:cxn ang="0">
                    <a:pos x="329" y="0"/>
                  </a:cxn>
                  <a:cxn ang="0">
                    <a:pos x="301" y="0"/>
                  </a:cxn>
                  <a:cxn ang="0">
                    <a:pos x="271" y="5"/>
                  </a:cxn>
                  <a:cxn ang="0">
                    <a:pos x="243" y="13"/>
                  </a:cxn>
                  <a:cxn ang="0">
                    <a:pos x="220" y="26"/>
                  </a:cxn>
                  <a:cxn ang="0">
                    <a:pos x="198" y="35"/>
                  </a:cxn>
                  <a:cxn ang="0">
                    <a:pos x="169" y="38"/>
                  </a:cxn>
                  <a:cxn ang="0">
                    <a:pos x="141" y="44"/>
                  </a:cxn>
                  <a:cxn ang="0">
                    <a:pos x="115" y="56"/>
                  </a:cxn>
                  <a:cxn ang="0">
                    <a:pos x="93" y="71"/>
                  </a:cxn>
                  <a:cxn ang="0">
                    <a:pos x="63" y="89"/>
                  </a:cxn>
                  <a:cxn ang="0">
                    <a:pos x="31" y="104"/>
                  </a:cxn>
                  <a:cxn ang="0">
                    <a:pos x="7" y="113"/>
                  </a:cxn>
                </a:cxnLst>
                <a:rect l="0" t="0" r="r" b="b"/>
                <a:pathLst>
                  <a:path w="649" h="315">
                    <a:moveTo>
                      <a:pt x="0" y="114"/>
                    </a:moveTo>
                    <a:lnTo>
                      <a:pt x="0" y="125"/>
                    </a:lnTo>
                    <a:lnTo>
                      <a:pt x="5" y="139"/>
                    </a:lnTo>
                    <a:lnTo>
                      <a:pt x="12" y="156"/>
                    </a:lnTo>
                    <a:lnTo>
                      <a:pt x="21" y="174"/>
                    </a:lnTo>
                    <a:lnTo>
                      <a:pt x="31" y="194"/>
                    </a:lnTo>
                    <a:lnTo>
                      <a:pt x="43" y="212"/>
                    </a:lnTo>
                    <a:lnTo>
                      <a:pt x="54" y="228"/>
                    </a:lnTo>
                    <a:lnTo>
                      <a:pt x="65" y="242"/>
                    </a:lnTo>
                    <a:lnTo>
                      <a:pt x="70" y="249"/>
                    </a:lnTo>
                    <a:lnTo>
                      <a:pt x="80" y="256"/>
                    </a:lnTo>
                    <a:lnTo>
                      <a:pt x="89" y="263"/>
                    </a:lnTo>
                    <a:lnTo>
                      <a:pt x="100" y="271"/>
                    </a:lnTo>
                    <a:lnTo>
                      <a:pt x="113" y="279"/>
                    </a:lnTo>
                    <a:lnTo>
                      <a:pt x="126" y="287"/>
                    </a:lnTo>
                    <a:lnTo>
                      <a:pt x="141" y="294"/>
                    </a:lnTo>
                    <a:lnTo>
                      <a:pt x="154" y="300"/>
                    </a:lnTo>
                    <a:lnTo>
                      <a:pt x="169" y="306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1" y="315"/>
                    </a:lnTo>
                    <a:lnTo>
                      <a:pt x="223" y="315"/>
                    </a:lnTo>
                    <a:lnTo>
                      <a:pt x="235" y="311"/>
                    </a:lnTo>
                    <a:lnTo>
                      <a:pt x="244" y="307"/>
                    </a:lnTo>
                    <a:lnTo>
                      <a:pt x="252" y="300"/>
                    </a:lnTo>
                    <a:lnTo>
                      <a:pt x="256" y="279"/>
                    </a:lnTo>
                    <a:lnTo>
                      <a:pt x="260" y="257"/>
                    </a:lnTo>
                    <a:lnTo>
                      <a:pt x="266" y="237"/>
                    </a:lnTo>
                    <a:lnTo>
                      <a:pt x="278" y="222"/>
                    </a:lnTo>
                    <a:lnTo>
                      <a:pt x="287" y="215"/>
                    </a:lnTo>
                    <a:lnTo>
                      <a:pt x="298" y="205"/>
                    </a:lnTo>
                    <a:lnTo>
                      <a:pt x="311" y="195"/>
                    </a:lnTo>
                    <a:lnTo>
                      <a:pt x="325" y="184"/>
                    </a:lnTo>
                    <a:lnTo>
                      <a:pt x="337" y="173"/>
                    </a:lnTo>
                    <a:lnTo>
                      <a:pt x="348" y="165"/>
                    </a:lnTo>
                    <a:lnTo>
                      <a:pt x="355" y="159"/>
                    </a:lnTo>
                    <a:lnTo>
                      <a:pt x="357" y="157"/>
                    </a:lnTo>
                    <a:lnTo>
                      <a:pt x="371" y="157"/>
                    </a:lnTo>
                    <a:lnTo>
                      <a:pt x="385" y="154"/>
                    </a:lnTo>
                    <a:lnTo>
                      <a:pt x="400" y="149"/>
                    </a:lnTo>
                    <a:lnTo>
                      <a:pt x="415" y="143"/>
                    </a:lnTo>
                    <a:lnTo>
                      <a:pt x="428" y="136"/>
                    </a:lnTo>
                    <a:lnTo>
                      <a:pt x="441" y="129"/>
                    </a:lnTo>
                    <a:lnTo>
                      <a:pt x="451" y="123"/>
                    </a:lnTo>
                    <a:lnTo>
                      <a:pt x="461" y="117"/>
                    </a:lnTo>
                    <a:lnTo>
                      <a:pt x="471" y="111"/>
                    </a:lnTo>
                    <a:lnTo>
                      <a:pt x="485" y="103"/>
                    </a:lnTo>
                    <a:lnTo>
                      <a:pt x="501" y="96"/>
                    </a:lnTo>
                    <a:lnTo>
                      <a:pt x="519" y="89"/>
                    </a:lnTo>
                    <a:lnTo>
                      <a:pt x="538" y="82"/>
                    </a:lnTo>
                    <a:lnTo>
                      <a:pt x="554" y="79"/>
                    </a:lnTo>
                    <a:lnTo>
                      <a:pt x="568" y="76"/>
                    </a:lnTo>
                    <a:lnTo>
                      <a:pt x="578" y="76"/>
                    </a:lnTo>
                    <a:lnTo>
                      <a:pt x="586" y="79"/>
                    </a:lnTo>
                    <a:lnTo>
                      <a:pt x="593" y="81"/>
                    </a:lnTo>
                    <a:lnTo>
                      <a:pt x="599" y="83"/>
                    </a:lnTo>
                    <a:lnTo>
                      <a:pt x="604" y="86"/>
                    </a:lnTo>
                    <a:lnTo>
                      <a:pt x="610" y="89"/>
                    </a:lnTo>
                    <a:lnTo>
                      <a:pt x="615" y="91"/>
                    </a:lnTo>
                    <a:lnTo>
                      <a:pt x="619" y="95"/>
                    </a:lnTo>
                    <a:lnTo>
                      <a:pt x="624" y="98"/>
                    </a:lnTo>
                    <a:lnTo>
                      <a:pt x="629" y="102"/>
                    </a:lnTo>
                    <a:lnTo>
                      <a:pt x="634" y="104"/>
                    </a:lnTo>
                    <a:lnTo>
                      <a:pt x="640" y="104"/>
                    </a:lnTo>
                    <a:lnTo>
                      <a:pt x="645" y="103"/>
                    </a:lnTo>
                    <a:lnTo>
                      <a:pt x="648" y="99"/>
                    </a:lnTo>
                    <a:lnTo>
                      <a:pt x="649" y="95"/>
                    </a:lnTo>
                    <a:lnTo>
                      <a:pt x="648" y="87"/>
                    </a:lnTo>
                    <a:lnTo>
                      <a:pt x="642" y="75"/>
                    </a:lnTo>
                    <a:lnTo>
                      <a:pt x="634" y="63"/>
                    </a:lnTo>
                    <a:lnTo>
                      <a:pt x="623" y="51"/>
                    </a:lnTo>
                    <a:lnTo>
                      <a:pt x="610" y="41"/>
                    </a:lnTo>
                    <a:lnTo>
                      <a:pt x="595" y="33"/>
                    </a:lnTo>
                    <a:lnTo>
                      <a:pt x="580" y="25"/>
                    </a:lnTo>
                    <a:lnTo>
                      <a:pt x="564" y="19"/>
                    </a:lnTo>
                    <a:lnTo>
                      <a:pt x="549" y="14"/>
                    </a:lnTo>
                    <a:lnTo>
                      <a:pt x="534" y="12"/>
                    </a:lnTo>
                    <a:lnTo>
                      <a:pt x="518" y="10"/>
                    </a:lnTo>
                    <a:lnTo>
                      <a:pt x="501" y="9"/>
                    </a:lnTo>
                    <a:lnTo>
                      <a:pt x="481" y="6"/>
                    </a:lnTo>
                    <a:lnTo>
                      <a:pt x="463" y="5"/>
                    </a:lnTo>
                    <a:lnTo>
                      <a:pt x="443" y="4"/>
                    </a:lnTo>
                    <a:lnTo>
                      <a:pt x="427" y="4"/>
                    </a:lnTo>
                    <a:lnTo>
                      <a:pt x="412" y="4"/>
                    </a:lnTo>
                    <a:lnTo>
                      <a:pt x="402" y="4"/>
                    </a:lnTo>
                    <a:lnTo>
                      <a:pt x="396" y="4"/>
                    </a:lnTo>
                    <a:lnTo>
                      <a:pt x="389" y="4"/>
                    </a:lnTo>
                    <a:lnTo>
                      <a:pt x="380" y="3"/>
                    </a:lnTo>
                    <a:lnTo>
                      <a:pt x="368" y="2"/>
                    </a:lnTo>
                    <a:lnTo>
                      <a:pt x="357" y="0"/>
                    </a:lnTo>
                    <a:lnTo>
                      <a:pt x="343" y="0"/>
                    </a:lnTo>
                    <a:lnTo>
                      <a:pt x="329" y="0"/>
                    </a:lnTo>
                    <a:lnTo>
                      <a:pt x="316" y="0"/>
                    </a:lnTo>
                    <a:lnTo>
                      <a:pt x="301" y="0"/>
                    </a:lnTo>
                    <a:lnTo>
                      <a:pt x="286" y="3"/>
                    </a:lnTo>
                    <a:lnTo>
                      <a:pt x="271" y="5"/>
                    </a:lnTo>
                    <a:lnTo>
                      <a:pt x="257" y="9"/>
                    </a:lnTo>
                    <a:lnTo>
                      <a:pt x="243" y="13"/>
                    </a:lnTo>
                    <a:lnTo>
                      <a:pt x="232" y="19"/>
                    </a:lnTo>
                    <a:lnTo>
                      <a:pt x="220" y="26"/>
                    </a:lnTo>
                    <a:lnTo>
                      <a:pt x="211" y="35"/>
                    </a:lnTo>
                    <a:lnTo>
                      <a:pt x="198" y="35"/>
                    </a:lnTo>
                    <a:lnTo>
                      <a:pt x="184" y="36"/>
                    </a:lnTo>
                    <a:lnTo>
                      <a:pt x="169" y="38"/>
                    </a:lnTo>
                    <a:lnTo>
                      <a:pt x="156" y="41"/>
                    </a:lnTo>
                    <a:lnTo>
                      <a:pt x="141" y="44"/>
                    </a:lnTo>
                    <a:lnTo>
                      <a:pt x="128" y="49"/>
                    </a:lnTo>
                    <a:lnTo>
                      <a:pt x="115" y="56"/>
                    </a:lnTo>
                    <a:lnTo>
                      <a:pt x="105" y="63"/>
                    </a:lnTo>
                    <a:lnTo>
                      <a:pt x="93" y="71"/>
                    </a:lnTo>
                    <a:lnTo>
                      <a:pt x="80" y="80"/>
                    </a:lnTo>
                    <a:lnTo>
                      <a:pt x="63" y="89"/>
                    </a:lnTo>
                    <a:lnTo>
                      <a:pt x="47" y="97"/>
                    </a:lnTo>
                    <a:lnTo>
                      <a:pt x="31" y="104"/>
                    </a:lnTo>
                    <a:lnTo>
                      <a:pt x="17" y="110"/>
                    </a:lnTo>
                    <a:lnTo>
                      <a:pt x="7" y="113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D3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77" name="Freeform 357">
                <a:extLst>
                  <a:ext uri="{FF2B5EF4-FFF2-40B4-BE49-F238E27FC236}">
                    <a16:creationId xmlns:a16="http://schemas.microsoft.com/office/drawing/2014/main" id="{B59C1926-C536-477F-8D65-B1DB13FB1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" y="4154"/>
                <a:ext cx="25" cy="23"/>
              </a:xfrm>
              <a:custGeom>
                <a:avLst/>
                <a:gdLst/>
                <a:ahLst/>
                <a:cxnLst>
                  <a:cxn ang="0">
                    <a:pos x="3" y="13"/>
                  </a:cxn>
                  <a:cxn ang="0">
                    <a:pos x="0" y="22"/>
                  </a:cxn>
                  <a:cxn ang="0">
                    <a:pos x="0" y="35"/>
                  </a:cxn>
                  <a:cxn ang="0">
                    <a:pos x="5" y="44"/>
                  </a:cxn>
                  <a:cxn ang="0">
                    <a:pos x="14" y="45"/>
                  </a:cxn>
                  <a:cxn ang="0">
                    <a:pos x="23" y="40"/>
                  </a:cxn>
                  <a:cxn ang="0">
                    <a:pos x="29" y="35"/>
                  </a:cxn>
                  <a:cxn ang="0">
                    <a:pos x="35" y="34"/>
                  </a:cxn>
                  <a:cxn ang="0">
                    <a:pos x="43" y="33"/>
                  </a:cxn>
                  <a:cxn ang="0">
                    <a:pos x="50" y="27"/>
                  </a:cxn>
                  <a:cxn ang="0">
                    <a:pos x="50" y="14"/>
                  </a:cxn>
                  <a:cxn ang="0">
                    <a:pos x="45" y="3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15" y="7"/>
                  </a:cxn>
                  <a:cxn ang="0">
                    <a:pos x="8" y="10"/>
                  </a:cxn>
                  <a:cxn ang="0">
                    <a:pos x="3" y="13"/>
                  </a:cxn>
                </a:cxnLst>
                <a:rect l="0" t="0" r="r" b="b"/>
                <a:pathLst>
                  <a:path w="50" h="45">
                    <a:moveTo>
                      <a:pt x="3" y="13"/>
                    </a:moveTo>
                    <a:lnTo>
                      <a:pt x="0" y="22"/>
                    </a:lnTo>
                    <a:lnTo>
                      <a:pt x="0" y="35"/>
                    </a:lnTo>
                    <a:lnTo>
                      <a:pt x="5" y="44"/>
                    </a:lnTo>
                    <a:lnTo>
                      <a:pt x="14" y="45"/>
                    </a:lnTo>
                    <a:lnTo>
                      <a:pt x="23" y="40"/>
                    </a:lnTo>
                    <a:lnTo>
                      <a:pt x="29" y="35"/>
                    </a:lnTo>
                    <a:lnTo>
                      <a:pt x="35" y="34"/>
                    </a:lnTo>
                    <a:lnTo>
                      <a:pt x="43" y="33"/>
                    </a:lnTo>
                    <a:lnTo>
                      <a:pt x="50" y="27"/>
                    </a:lnTo>
                    <a:lnTo>
                      <a:pt x="50" y="14"/>
                    </a:lnTo>
                    <a:lnTo>
                      <a:pt x="45" y="3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15" y="7"/>
                    </a:lnTo>
                    <a:lnTo>
                      <a:pt x="8" y="10"/>
                    </a:lnTo>
                    <a:lnTo>
                      <a:pt x="3" y="13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78" name="Freeform 358">
                <a:extLst>
                  <a:ext uri="{FF2B5EF4-FFF2-40B4-BE49-F238E27FC236}">
                    <a16:creationId xmlns:a16="http://schemas.microsoft.com/office/drawing/2014/main" id="{EEA0019E-D007-4A6C-A921-A305E5C2D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" y="4192"/>
                <a:ext cx="30" cy="20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2" y="8"/>
                  </a:cxn>
                  <a:cxn ang="0">
                    <a:pos x="0" y="21"/>
                  </a:cxn>
                  <a:cxn ang="0">
                    <a:pos x="4" y="34"/>
                  </a:cxn>
                  <a:cxn ang="0">
                    <a:pos x="14" y="38"/>
                  </a:cxn>
                  <a:cxn ang="0">
                    <a:pos x="20" y="37"/>
                  </a:cxn>
                  <a:cxn ang="0">
                    <a:pos x="26" y="37"/>
                  </a:cxn>
                  <a:cxn ang="0">
                    <a:pos x="32" y="36"/>
                  </a:cxn>
                  <a:cxn ang="0">
                    <a:pos x="38" y="35"/>
                  </a:cxn>
                  <a:cxn ang="0">
                    <a:pos x="42" y="35"/>
                  </a:cxn>
                  <a:cxn ang="0">
                    <a:pos x="47" y="34"/>
                  </a:cxn>
                  <a:cxn ang="0">
                    <a:pos x="50" y="34"/>
                  </a:cxn>
                  <a:cxn ang="0">
                    <a:pos x="54" y="34"/>
                  </a:cxn>
                  <a:cxn ang="0">
                    <a:pos x="58" y="28"/>
                  </a:cxn>
                  <a:cxn ang="0">
                    <a:pos x="61" y="16"/>
                  </a:cxn>
                  <a:cxn ang="0">
                    <a:pos x="58" y="6"/>
                  </a:cxn>
                  <a:cxn ang="0">
                    <a:pos x="49" y="0"/>
                  </a:cxn>
                  <a:cxn ang="0">
                    <a:pos x="44" y="0"/>
                  </a:cxn>
                  <a:cxn ang="0">
                    <a:pos x="38" y="0"/>
                  </a:cxn>
                  <a:cxn ang="0">
                    <a:pos x="32" y="1"/>
                  </a:cxn>
                  <a:cxn ang="0">
                    <a:pos x="26" y="1"/>
                  </a:cxn>
                  <a:cxn ang="0">
                    <a:pos x="22" y="1"/>
                  </a:cxn>
                  <a:cxn ang="0">
                    <a:pos x="17" y="2"/>
                  </a:cxn>
                  <a:cxn ang="0">
                    <a:pos x="14" y="2"/>
                  </a:cxn>
                  <a:cxn ang="0">
                    <a:pos x="10" y="2"/>
                  </a:cxn>
                </a:cxnLst>
                <a:rect l="0" t="0" r="r" b="b"/>
                <a:pathLst>
                  <a:path w="61" h="38">
                    <a:moveTo>
                      <a:pt x="10" y="2"/>
                    </a:moveTo>
                    <a:lnTo>
                      <a:pt x="2" y="8"/>
                    </a:lnTo>
                    <a:lnTo>
                      <a:pt x="0" y="21"/>
                    </a:lnTo>
                    <a:lnTo>
                      <a:pt x="4" y="34"/>
                    </a:lnTo>
                    <a:lnTo>
                      <a:pt x="14" y="38"/>
                    </a:lnTo>
                    <a:lnTo>
                      <a:pt x="20" y="37"/>
                    </a:lnTo>
                    <a:lnTo>
                      <a:pt x="26" y="37"/>
                    </a:lnTo>
                    <a:lnTo>
                      <a:pt x="32" y="36"/>
                    </a:lnTo>
                    <a:lnTo>
                      <a:pt x="38" y="35"/>
                    </a:lnTo>
                    <a:lnTo>
                      <a:pt x="42" y="35"/>
                    </a:lnTo>
                    <a:lnTo>
                      <a:pt x="47" y="34"/>
                    </a:lnTo>
                    <a:lnTo>
                      <a:pt x="50" y="34"/>
                    </a:lnTo>
                    <a:lnTo>
                      <a:pt x="54" y="34"/>
                    </a:lnTo>
                    <a:lnTo>
                      <a:pt x="58" y="28"/>
                    </a:lnTo>
                    <a:lnTo>
                      <a:pt x="61" y="16"/>
                    </a:lnTo>
                    <a:lnTo>
                      <a:pt x="58" y="6"/>
                    </a:lnTo>
                    <a:lnTo>
                      <a:pt x="49" y="0"/>
                    </a:lnTo>
                    <a:lnTo>
                      <a:pt x="44" y="0"/>
                    </a:lnTo>
                    <a:lnTo>
                      <a:pt x="38" y="0"/>
                    </a:lnTo>
                    <a:lnTo>
                      <a:pt x="32" y="1"/>
                    </a:lnTo>
                    <a:lnTo>
                      <a:pt x="26" y="1"/>
                    </a:lnTo>
                    <a:lnTo>
                      <a:pt x="22" y="1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79" name="Freeform 359">
                <a:extLst>
                  <a:ext uri="{FF2B5EF4-FFF2-40B4-BE49-F238E27FC236}">
                    <a16:creationId xmlns:a16="http://schemas.microsoft.com/office/drawing/2014/main" id="{4D3D6204-3329-450C-8B4B-662FE157F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" y="4156"/>
                <a:ext cx="32" cy="19"/>
              </a:xfrm>
              <a:custGeom>
                <a:avLst/>
                <a:gdLst/>
                <a:ahLst/>
                <a:cxnLst>
                  <a:cxn ang="0">
                    <a:pos x="14" y="1"/>
                  </a:cxn>
                  <a:cxn ang="0">
                    <a:pos x="4" y="7"/>
                  </a:cxn>
                  <a:cxn ang="0">
                    <a:pos x="0" y="18"/>
                  </a:cxn>
                  <a:cxn ang="0">
                    <a:pos x="1" y="30"/>
                  </a:cxn>
                  <a:cxn ang="0">
                    <a:pos x="9" y="37"/>
                  </a:cxn>
                  <a:cxn ang="0">
                    <a:pos x="15" y="37"/>
                  </a:cxn>
                  <a:cxn ang="0">
                    <a:pos x="22" y="37"/>
                  </a:cxn>
                  <a:cxn ang="0">
                    <a:pos x="26" y="37"/>
                  </a:cxn>
                  <a:cxn ang="0">
                    <a:pos x="32" y="36"/>
                  </a:cxn>
                  <a:cxn ang="0">
                    <a:pos x="35" y="36"/>
                  </a:cxn>
                  <a:cxn ang="0">
                    <a:pos x="40" y="36"/>
                  </a:cxn>
                  <a:cxn ang="0">
                    <a:pos x="43" y="36"/>
                  </a:cxn>
                  <a:cxn ang="0">
                    <a:pos x="47" y="37"/>
                  </a:cxn>
                  <a:cxn ang="0">
                    <a:pos x="54" y="33"/>
                  </a:cxn>
                  <a:cxn ang="0">
                    <a:pos x="58" y="22"/>
                  </a:cxn>
                  <a:cxn ang="0">
                    <a:pos x="57" y="8"/>
                  </a:cxn>
                  <a:cxn ang="0">
                    <a:pos x="49" y="1"/>
                  </a:cxn>
                  <a:cxn ang="0">
                    <a:pos x="43" y="0"/>
                  </a:cxn>
                  <a:cxn ang="0">
                    <a:pos x="38" y="0"/>
                  </a:cxn>
                  <a:cxn ang="0">
                    <a:pos x="34" y="0"/>
                  </a:cxn>
                  <a:cxn ang="0">
                    <a:pos x="30" y="0"/>
                  </a:cxn>
                  <a:cxn ang="0">
                    <a:pos x="26" y="0"/>
                  </a:cxn>
                  <a:cxn ang="0">
                    <a:pos x="22" y="1"/>
                  </a:cxn>
                  <a:cxn ang="0">
                    <a:pos x="18" y="1"/>
                  </a:cxn>
                  <a:cxn ang="0">
                    <a:pos x="14" y="1"/>
                  </a:cxn>
                </a:cxnLst>
                <a:rect l="0" t="0" r="r" b="b"/>
                <a:pathLst>
                  <a:path w="58" h="37">
                    <a:moveTo>
                      <a:pt x="14" y="1"/>
                    </a:moveTo>
                    <a:lnTo>
                      <a:pt x="4" y="7"/>
                    </a:lnTo>
                    <a:lnTo>
                      <a:pt x="0" y="18"/>
                    </a:lnTo>
                    <a:lnTo>
                      <a:pt x="1" y="30"/>
                    </a:lnTo>
                    <a:lnTo>
                      <a:pt x="9" y="37"/>
                    </a:lnTo>
                    <a:lnTo>
                      <a:pt x="15" y="37"/>
                    </a:lnTo>
                    <a:lnTo>
                      <a:pt x="22" y="37"/>
                    </a:lnTo>
                    <a:lnTo>
                      <a:pt x="26" y="37"/>
                    </a:lnTo>
                    <a:lnTo>
                      <a:pt x="32" y="36"/>
                    </a:lnTo>
                    <a:lnTo>
                      <a:pt x="35" y="36"/>
                    </a:lnTo>
                    <a:lnTo>
                      <a:pt x="40" y="36"/>
                    </a:lnTo>
                    <a:lnTo>
                      <a:pt x="43" y="36"/>
                    </a:lnTo>
                    <a:lnTo>
                      <a:pt x="47" y="37"/>
                    </a:lnTo>
                    <a:lnTo>
                      <a:pt x="54" y="33"/>
                    </a:lnTo>
                    <a:lnTo>
                      <a:pt x="58" y="22"/>
                    </a:lnTo>
                    <a:lnTo>
                      <a:pt x="57" y="8"/>
                    </a:lnTo>
                    <a:lnTo>
                      <a:pt x="49" y="1"/>
                    </a:lnTo>
                    <a:lnTo>
                      <a:pt x="43" y="0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8" y="1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80" name="Freeform 360">
                <a:extLst>
                  <a:ext uri="{FF2B5EF4-FFF2-40B4-BE49-F238E27FC236}">
                    <a16:creationId xmlns:a16="http://schemas.microsoft.com/office/drawing/2014/main" id="{70B6CA61-FB47-499D-9FF3-71DFF149B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3" y="4188"/>
                <a:ext cx="31" cy="20"/>
              </a:xfrm>
              <a:custGeom>
                <a:avLst/>
                <a:gdLst/>
                <a:ahLst/>
                <a:cxnLst>
                  <a:cxn ang="0">
                    <a:pos x="21" y="1"/>
                  </a:cxn>
                  <a:cxn ang="0">
                    <a:pos x="10" y="6"/>
                  </a:cxn>
                  <a:cxn ang="0">
                    <a:pos x="2" y="15"/>
                  </a:cxn>
                  <a:cxn ang="0">
                    <a:pos x="0" y="26"/>
                  </a:cxn>
                  <a:cxn ang="0">
                    <a:pos x="9" y="33"/>
                  </a:cxn>
                  <a:cxn ang="0">
                    <a:pos x="17" y="35"/>
                  </a:cxn>
                  <a:cxn ang="0">
                    <a:pos x="23" y="36"/>
                  </a:cxn>
                  <a:cxn ang="0">
                    <a:pos x="29" y="38"/>
                  </a:cxn>
                  <a:cxn ang="0">
                    <a:pos x="33" y="38"/>
                  </a:cxn>
                  <a:cxn ang="0">
                    <a:pos x="37" y="39"/>
                  </a:cxn>
                  <a:cxn ang="0">
                    <a:pos x="42" y="39"/>
                  </a:cxn>
                  <a:cxn ang="0">
                    <a:pos x="44" y="41"/>
                  </a:cxn>
                  <a:cxn ang="0">
                    <a:pos x="47" y="41"/>
                  </a:cxn>
                  <a:cxn ang="0">
                    <a:pos x="54" y="37"/>
                  </a:cxn>
                  <a:cxn ang="0">
                    <a:pos x="58" y="26"/>
                  </a:cxn>
                  <a:cxn ang="0">
                    <a:pos x="56" y="12"/>
                  </a:cxn>
                  <a:cxn ang="0">
                    <a:pos x="50" y="4"/>
                  </a:cxn>
                  <a:cxn ang="0">
                    <a:pos x="39" y="0"/>
                  </a:cxn>
                  <a:cxn ang="0">
                    <a:pos x="30" y="0"/>
                  </a:cxn>
                  <a:cxn ang="0">
                    <a:pos x="23" y="0"/>
                  </a:cxn>
                  <a:cxn ang="0">
                    <a:pos x="21" y="1"/>
                  </a:cxn>
                </a:cxnLst>
                <a:rect l="0" t="0" r="r" b="b"/>
                <a:pathLst>
                  <a:path w="58" h="41">
                    <a:moveTo>
                      <a:pt x="21" y="1"/>
                    </a:moveTo>
                    <a:lnTo>
                      <a:pt x="10" y="6"/>
                    </a:lnTo>
                    <a:lnTo>
                      <a:pt x="2" y="15"/>
                    </a:lnTo>
                    <a:lnTo>
                      <a:pt x="0" y="26"/>
                    </a:lnTo>
                    <a:lnTo>
                      <a:pt x="9" y="33"/>
                    </a:lnTo>
                    <a:lnTo>
                      <a:pt x="17" y="35"/>
                    </a:lnTo>
                    <a:lnTo>
                      <a:pt x="23" y="36"/>
                    </a:lnTo>
                    <a:lnTo>
                      <a:pt x="29" y="38"/>
                    </a:lnTo>
                    <a:lnTo>
                      <a:pt x="33" y="38"/>
                    </a:lnTo>
                    <a:lnTo>
                      <a:pt x="37" y="39"/>
                    </a:lnTo>
                    <a:lnTo>
                      <a:pt x="42" y="39"/>
                    </a:lnTo>
                    <a:lnTo>
                      <a:pt x="44" y="41"/>
                    </a:lnTo>
                    <a:lnTo>
                      <a:pt x="47" y="41"/>
                    </a:lnTo>
                    <a:lnTo>
                      <a:pt x="54" y="37"/>
                    </a:lnTo>
                    <a:lnTo>
                      <a:pt x="58" y="26"/>
                    </a:lnTo>
                    <a:lnTo>
                      <a:pt x="56" y="12"/>
                    </a:lnTo>
                    <a:lnTo>
                      <a:pt x="50" y="4"/>
                    </a:lnTo>
                    <a:lnTo>
                      <a:pt x="39" y="0"/>
                    </a:lnTo>
                    <a:lnTo>
                      <a:pt x="30" y="0"/>
                    </a:lnTo>
                    <a:lnTo>
                      <a:pt x="23" y="0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81" name="Freeform 361">
                <a:extLst>
                  <a:ext uri="{FF2B5EF4-FFF2-40B4-BE49-F238E27FC236}">
                    <a16:creationId xmlns:a16="http://schemas.microsoft.com/office/drawing/2014/main" id="{D4FB092C-8846-4045-A0EF-00CF67CE6E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7" y="3622"/>
                <a:ext cx="163" cy="105"/>
              </a:xfrm>
              <a:custGeom>
                <a:avLst/>
                <a:gdLst/>
                <a:ahLst/>
                <a:cxnLst>
                  <a:cxn ang="0">
                    <a:pos x="31" y="95"/>
                  </a:cxn>
                  <a:cxn ang="0">
                    <a:pos x="29" y="111"/>
                  </a:cxn>
                  <a:cxn ang="0">
                    <a:pos x="23" y="136"/>
                  </a:cxn>
                  <a:cxn ang="0">
                    <a:pos x="14" y="164"/>
                  </a:cxn>
                  <a:cxn ang="0">
                    <a:pos x="0" y="184"/>
                  </a:cxn>
                  <a:cxn ang="0">
                    <a:pos x="4" y="194"/>
                  </a:cxn>
                  <a:cxn ang="0">
                    <a:pos x="14" y="200"/>
                  </a:cxn>
                  <a:cxn ang="0">
                    <a:pos x="26" y="206"/>
                  </a:cxn>
                  <a:cxn ang="0">
                    <a:pos x="44" y="210"/>
                  </a:cxn>
                  <a:cxn ang="0">
                    <a:pos x="61" y="211"/>
                  </a:cxn>
                  <a:cxn ang="0">
                    <a:pos x="79" y="211"/>
                  </a:cxn>
                  <a:cxn ang="0">
                    <a:pos x="98" y="209"/>
                  </a:cxn>
                  <a:cxn ang="0">
                    <a:pos x="114" y="204"/>
                  </a:cxn>
                  <a:cxn ang="0">
                    <a:pos x="138" y="194"/>
                  </a:cxn>
                  <a:cxn ang="0">
                    <a:pos x="159" y="179"/>
                  </a:cxn>
                  <a:cxn ang="0">
                    <a:pos x="176" y="164"/>
                  </a:cxn>
                  <a:cxn ang="0">
                    <a:pos x="191" y="146"/>
                  </a:cxn>
                  <a:cxn ang="0">
                    <a:pos x="204" y="130"/>
                  </a:cxn>
                  <a:cxn ang="0">
                    <a:pos x="215" y="116"/>
                  </a:cxn>
                  <a:cxn ang="0">
                    <a:pos x="227" y="104"/>
                  </a:cxn>
                  <a:cxn ang="0">
                    <a:pos x="238" y="96"/>
                  </a:cxn>
                  <a:cxn ang="0">
                    <a:pos x="243" y="93"/>
                  </a:cxn>
                  <a:cxn ang="0">
                    <a:pos x="252" y="90"/>
                  </a:cxn>
                  <a:cxn ang="0">
                    <a:pos x="263" y="84"/>
                  </a:cxn>
                  <a:cxn ang="0">
                    <a:pos x="276" y="77"/>
                  </a:cxn>
                  <a:cxn ang="0">
                    <a:pos x="289" y="69"/>
                  </a:cxn>
                  <a:cxn ang="0">
                    <a:pos x="301" y="59"/>
                  </a:cxn>
                  <a:cxn ang="0">
                    <a:pos x="312" y="48"/>
                  </a:cxn>
                  <a:cxn ang="0">
                    <a:pos x="320" y="37"/>
                  </a:cxn>
                  <a:cxn ang="0">
                    <a:pos x="324" y="25"/>
                  </a:cxn>
                  <a:cxn ang="0">
                    <a:pos x="326" y="16"/>
                  </a:cxn>
                  <a:cxn ang="0">
                    <a:pos x="324" y="9"/>
                  </a:cxn>
                  <a:cxn ang="0">
                    <a:pos x="321" y="4"/>
                  </a:cxn>
                  <a:cxn ang="0">
                    <a:pos x="316" y="0"/>
                  </a:cxn>
                  <a:cxn ang="0">
                    <a:pos x="311" y="0"/>
                  </a:cxn>
                  <a:cxn ang="0">
                    <a:pos x="305" y="4"/>
                  </a:cxn>
                  <a:cxn ang="0">
                    <a:pos x="300" y="10"/>
                  </a:cxn>
                  <a:cxn ang="0">
                    <a:pos x="295" y="19"/>
                  </a:cxn>
                  <a:cxn ang="0">
                    <a:pos x="289" y="27"/>
                  </a:cxn>
                  <a:cxn ang="0">
                    <a:pos x="282" y="33"/>
                  </a:cxn>
                  <a:cxn ang="0">
                    <a:pos x="274" y="40"/>
                  </a:cxn>
                  <a:cxn ang="0">
                    <a:pos x="265" y="45"/>
                  </a:cxn>
                  <a:cxn ang="0">
                    <a:pos x="257" y="50"/>
                  </a:cxn>
                  <a:cxn ang="0">
                    <a:pos x="247" y="53"/>
                  </a:cxn>
                  <a:cxn ang="0">
                    <a:pos x="238" y="54"/>
                  </a:cxn>
                  <a:cxn ang="0">
                    <a:pos x="232" y="54"/>
                  </a:cxn>
                  <a:cxn ang="0">
                    <a:pos x="223" y="55"/>
                  </a:cxn>
                  <a:cxn ang="0">
                    <a:pos x="213" y="55"/>
                  </a:cxn>
                  <a:cxn ang="0">
                    <a:pos x="201" y="57"/>
                  </a:cxn>
                  <a:cxn ang="0">
                    <a:pos x="187" y="58"/>
                  </a:cxn>
                  <a:cxn ang="0">
                    <a:pos x="173" y="59"/>
                  </a:cxn>
                  <a:cxn ang="0">
                    <a:pos x="156" y="60"/>
                  </a:cxn>
                  <a:cxn ang="0">
                    <a:pos x="140" y="62"/>
                  </a:cxn>
                  <a:cxn ang="0">
                    <a:pos x="124" y="65"/>
                  </a:cxn>
                  <a:cxn ang="0">
                    <a:pos x="108" y="67"/>
                  </a:cxn>
                  <a:cxn ang="0">
                    <a:pos x="92" y="70"/>
                  </a:cxn>
                  <a:cxn ang="0">
                    <a:pos x="77" y="74"/>
                  </a:cxn>
                  <a:cxn ang="0">
                    <a:pos x="63" y="78"/>
                  </a:cxn>
                  <a:cxn ang="0">
                    <a:pos x="51" y="83"/>
                  </a:cxn>
                  <a:cxn ang="0">
                    <a:pos x="40" y="89"/>
                  </a:cxn>
                  <a:cxn ang="0">
                    <a:pos x="31" y="95"/>
                  </a:cxn>
                </a:cxnLst>
                <a:rect l="0" t="0" r="r" b="b"/>
                <a:pathLst>
                  <a:path w="326" h="211">
                    <a:moveTo>
                      <a:pt x="31" y="95"/>
                    </a:moveTo>
                    <a:lnTo>
                      <a:pt x="29" y="111"/>
                    </a:lnTo>
                    <a:lnTo>
                      <a:pt x="23" y="136"/>
                    </a:lnTo>
                    <a:lnTo>
                      <a:pt x="14" y="164"/>
                    </a:lnTo>
                    <a:lnTo>
                      <a:pt x="0" y="184"/>
                    </a:lnTo>
                    <a:lnTo>
                      <a:pt x="4" y="194"/>
                    </a:lnTo>
                    <a:lnTo>
                      <a:pt x="14" y="200"/>
                    </a:lnTo>
                    <a:lnTo>
                      <a:pt x="26" y="206"/>
                    </a:lnTo>
                    <a:lnTo>
                      <a:pt x="44" y="210"/>
                    </a:lnTo>
                    <a:lnTo>
                      <a:pt x="61" y="211"/>
                    </a:lnTo>
                    <a:lnTo>
                      <a:pt x="79" y="211"/>
                    </a:lnTo>
                    <a:lnTo>
                      <a:pt x="98" y="209"/>
                    </a:lnTo>
                    <a:lnTo>
                      <a:pt x="114" y="204"/>
                    </a:lnTo>
                    <a:lnTo>
                      <a:pt x="138" y="194"/>
                    </a:lnTo>
                    <a:lnTo>
                      <a:pt x="159" y="179"/>
                    </a:lnTo>
                    <a:lnTo>
                      <a:pt x="176" y="164"/>
                    </a:lnTo>
                    <a:lnTo>
                      <a:pt x="191" y="146"/>
                    </a:lnTo>
                    <a:lnTo>
                      <a:pt x="204" y="130"/>
                    </a:lnTo>
                    <a:lnTo>
                      <a:pt x="215" y="116"/>
                    </a:lnTo>
                    <a:lnTo>
                      <a:pt x="227" y="104"/>
                    </a:lnTo>
                    <a:lnTo>
                      <a:pt x="238" y="96"/>
                    </a:lnTo>
                    <a:lnTo>
                      <a:pt x="243" y="93"/>
                    </a:lnTo>
                    <a:lnTo>
                      <a:pt x="252" y="90"/>
                    </a:lnTo>
                    <a:lnTo>
                      <a:pt x="263" y="84"/>
                    </a:lnTo>
                    <a:lnTo>
                      <a:pt x="276" y="77"/>
                    </a:lnTo>
                    <a:lnTo>
                      <a:pt x="289" y="69"/>
                    </a:lnTo>
                    <a:lnTo>
                      <a:pt x="301" y="59"/>
                    </a:lnTo>
                    <a:lnTo>
                      <a:pt x="312" y="48"/>
                    </a:lnTo>
                    <a:lnTo>
                      <a:pt x="320" y="37"/>
                    </a:lnTo>
                    <a:lnTo>
                      <a:pt x="324" y="25"/>
                    </a:lnTo>
                    <a:lnTo>
                      <a:pt x="326" y="16"/>
                    </a:lnTo>
                    <a:lnTo>
                      <a:pt x="324" y="9"/>
                    </a:lnTo>
                    <a:lnTo>
                      <a:pt x="321" y="4"/>
                    </a:lnTo>
                    <a:lnTo>
                      <a:pt x="316" y="0"/>
                    </a:lnTo>
                    <a:lnTo>
                      <a:pt x="311" y="0"/>
                    </a:lnTo>
                    <a:lnTo>
                      <a:pt x="305" y="4"/>
                    </a:lnTo>
                    <a:lnTo>
                      <a:pt x="300" y="10"/>
                    </a:lnTo>
                    <a:lnTo>
                      <a:pt x="295" y="19"/>
                    </a:lnTo>
                    <a:lnTo>
                      <a:pt x="289" y="27"/>
                    </a:lnTo>
                    <a:lnTo>
                      <a:pt x="282" y="33"/>
                    </a:lnTo>
                    <a:lnTo>
                      <a:pt x="274" y="40"/>
                    </a:lnTo>
                    <a:lnTo>
                      <a:pt x="265" y="45"/>
                    </a:lnTo>
                    <a:lnTo>
                      <a:pt x="257" y="50"/>
                    </a:lnTo>
                    <a:lnTo>
                      <a:pt x="247" y="53"/>
                    </a:lnTo>
                    <a:lnTo>
                      <a:pt x="238" y="54"/>
                    </a:lnTo>
                    <a:lnTo>
                      <a:pt x="232" y="54"/>
                    </a:lnTo>
                    <a:lnTo>
                      <a:pt x="223" y="55"/>
                    </a:lnTo>
                    <a:lnTo>
                      <a:pt x="213" y="55"/>
                    </a:lnTo>
                    <a:lnTo>
                      <a:pt x="201" y="57"/>
                    </a:lnTo>
                    <a:lnTo>
                      <a:pt x="187" y="58"/>
                    </a:lnTo>
                    <a:lnTo>
                      <a:pt x="173" y="59"/>
                    </a:lnTo>
                    <a:lnTo>
                      <a:pt x="156" y="60"/>
                    </a:lnTo>
                    <a:lnTo>
                      <a:pt x="140" y="62"/>
                    </a:lnTo>
                    <a:lnTo>
                      <a:pt x="124" y="65"/>
                    </a:lnTo>
                    <a:lnTo>
                      <a:pt x="108" y="67"/>
                    </a:lnTo>
                    <a:lnTo>
                      <a:pt x="92" y="70"/>
                    </a:lnTo>
                    <a:lnTo>
                      <a:pt x="77" y="74"/>
                    </a:lnTo>
                    <a:lnTo>
                      <a:pt x="63" y="78"/>
                    </a:lnTo>
                    <a:lnTo>
                      <a:pt x="51" y="83"/>
                    </a:lnTo>
                    <a:lnTo>
                      <a:pt x="40" y="89"/>
                    </a:lnTo>
                    <a:lnTo>
                      <a:pt x="31" y="95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82" name="Freeform 362">
                <a:extLst>
                  <a:ext uri="{FF2B5EF4-FFF2-40B4-BE49-F238E27FC236}">
                    <a16:creationId xmlns:a16="http://schemas.microsoft.com/office/drawing/2014/main" id="{9889102D-5CCB-4302-B717-0DFAB0BAA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7" y="3340"/>
                <a:ext cx="29" cy="34"/>
              </a:xfrm>
              <a:custGeom>
                <a:avLst/>
                <a:gdLst/>
                <a:ahLst/>
                <a:cxnLst>
                  <a:cxn ang="0">
                    <a:pos x="2" y="65"/>
                  </a:cxn>
                  <a:cxn ang="0">
                    <a:pos x="10" y="65"/>
                  </a:cxn>
                  <a:cxn ang="0">
                    <a:pos x="19" y="65"/>
                  </a:cxn>
                  <a:cxn ang="0">
                    <a:pos x="29" y="62"/>
                  </a:cxn>
                  <a:cxn ang="0">
                    <a:pos x="40" y="57"/>
                  </a:cxn>
                  <a:cxn ang="0">
                    <a:pos x="49" y="49"/>
                  </a:cxn>
                  <a:cxn ang="0">
                    <a:pos x="55" y="38"/>
                  </a:cxn>
                  <a:cxn ang="0">
                    <a:pos x="58" y="22"/>
                  </a:cxn>
                  <a:cxn ang="0">
                    <a:pos x="57" y="0"/>
                  </a:cxn>
                  <a:cxn ang="0">
                    <a:pos x="50" y="2"/>
                  </a:cxn>
                  <a:cxn ang="0">
                    <a:pos x="41" y="5"/>
                  </a:cxn>
                  <a:cxn ang="0">
                    <a:pos x="30" y="9"/>
                  </a:cxn>
                  <a:cxn ang="0">
                    <a:pos x="21" y="12"/>
                  </a:cxn>
                  <a:cxn ang="0">
                    <a:pos x="13" y="18"/>
                  </a:cxn>
                  <a:cxn ang="0">
                    <a:pos x="6" y="24"/>
                  </a:cxn>
                  <a:cxn ang="0">
                    <a:pos x="2" y="31"/>
                  </a:cxn>
                  <a:cxn ang="0">
                    <a:pos x="0" y="40"/>
                  </a:cxn>
                  <a:cxn ang="0">
                    <a:pos x="2" y="55"/>
                  </a:cxn>
                  <a:cxn ang="0">
                    <a:pos x="2" y="62"/>
                  </a:cxn>
                  <a:cxn ang="0">
                    <a:pos x="2" y="65"/>
                  </a:cxn>
                  <a:cxn ang="0">
                    <a:pos x="2" y="65"/>
                  </a:cxn>
                </a:cxnLst>
                <a:rect l="0" t="0" r="r" b="b"/>
                <a:pathLst>
                  <a:path w="58" h="65">
                    <a:moveTo>
                      <a:pt x="2" y="65"/>
                    </a:moveTo>
                    <a:lnTo>
                      <a:pt x="10" y="65"/>
                    </a:lnTo>
                    <a:lnTo>
                      <a:pt x="19" y="65"/>
                    </a:lnTo>
                    <a:lnTo>
                      <a:pt x="29" y="62"/>
                    </a:lnTo>
                    <a:lnTo>
                      <a:pt x="40" y="57"/>
                    </a:lnTo>
                    <a:lnTo>
                      <a:pt x="49" y="49"/>
                    </a:lnTo>
                    <a:lnTo>
                      <a:pt x="55" y="38"/>
                    </a:lnTo>
                    <a:lnTo>
                      <a:pt x="58" y="22"/>
                    </a:lnTo>
                    <a:lnTo>
                      <a:pt x="57" y="0"/>
                    </a:lnTo>
                    <a:lnTo>
                      <a:pt x="50" y="2"/>
                    </a:lnTo>
                    <a:lnTo>
                      <a:pt x="41" y="5"/>
                    </a:lnTo>
                    <a:lnTo>
                      <a:pt x="30" y="9"/>
                    </a:lnTo>
                    <a:lnTo>
                      <a:pt x="21" y="12"/>
                    </a:lnTo>
                    <a:lnTo>
                      <a:pt x="13" y="18"/>
                    </a:lnTo>
                    <a:lnTo>
                      <a:pt x="6" y="24"/>
                    </a:lnTo>
                    <a:lnTo>
                      <a:pt x="2" y="31"/>
                    </a:lnTo>
                    <a:lnTo>
                      <a:pt x="0" y="40"/>
                    </a:lnTo>
                    <a:lnTo>
                      <a:pt x="2" y="55"/>
                    </a:lnTo>
                    <a:lnTo>
                      <a:pt x="2" y="62"/>
                    </a:lnTo>
                    <a:lnTo>
                      <a:pt x="2" y="65"/>
                    </a:lnTo>
                    <a:lnTo>
                      <a:pt x="2" y="65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83" name="Freeform 363">
                <a:extLst>
                  <a:ext uri="{FF2B5EF4-FFF2-40B4-BE49-F238E27FC236}">
                    <a16:creationId xmlns:a16="http://schemas.microsoft.com/office/drawing/2014/main" id="{AA8EE2E5-86A0-4458-8461-D7AE9864C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" y="3603"/>
                <a:ext cx="17" cy="39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25" y="14"/>
                  </a:cxn>
                  <a:cxn ang="0">
                    <a:pos x="17" y="32"/>
                  </a:cxn>
                  <a:cxn ang="0">
                    <a:pos x="10" y="55"/>
                  </a:cxn>
                  <a:cxn ang="0">
                    <a:pos x="9" y="77"/>
                  </a:cxn>
                  <a:cxn ang="0">
                    <a:pos x="2" y="73"/>
                  </a:cxn>
                  <a:cxn ang="0">
                    <a:pos x="0" y="63"/>
                  </a:cxn>
                  <a:cxn ang="0">
                    <a:pos x="0" y="53"/>
                  </a:cxn>
                  <a:cxn ang="0">
                    <a:pos x="3" y="40"/>
                  </a:cxn>
                  <a:cxn ang="0">
                    <a:pos x="8" y="28"/>
                  </a:cxn>
                  <a:cxn ang="0">
                    <a:pos x="16" y="16"/>
                  </a:cxn>
                  <a:cxn ang="0">
                    <a:pos x="24" y="7"/>
                  </a:cxn>
                  <a:cxn ang="0">
                    <a:pos x="34" y="0"/>
                  </a:cxn>
                </a:cxnLst>
                <a:rect l="0" t="0" r="r" b="b"/>
                <a:pathLst>
                  <a:path w="34" h="77">
                    <a:moveTo>
                      <a:pt x="34" y="0"/>
                    </a:moveTo>
                    <a:lnTo>
                      <a:pt x="25" y="14"/>
                    </a:lnTo>
                    <a:lnTo>
                      <a:pt x="17" y="32"/>
                    </a:lnTo>
                    <a:lnTo>
                      <a:pt x="10" y="55"/>
                    </a:lnTo>
                    <a:lnTo>
                      <a:pt x="9" y="77"/>
                    </a:lnTo>
                    <a:lnTo>
                      <a:pt x="2" y="73"/>
                    </a:lnTo>
                    <a:lnTo>
                      <a:pt x="0" y="63"/>
                    </a:lnTo>
                    <a:lnTo>
                      <a:pt x="0" y="53"/>
                    </a:lnTo>
                    <a:lnTo>
                      <a:pt x="3" y="40"/>
                    </a:lnTo>
                    <a:lnTo>
                      <a:pt x="8" y="28"/>
                    </a:lnTo>
                    <a:lnTo>
                      <a:pt x="16" y="16"/>
                    </a:lnTo>
                    <a:lnTo>
                      <a:pt x="24" y="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84" name="Freeform 364">
                <a:extLst>
                  <a:ext uri="{FF2B5EF4-FFF2-40B4-BE49-F238E27FC236}">
                    <a16:creationId xmlns:a16="http://schemas.microsoft.com/office/drawing/2014/main" id="{F1E6A794-24CE-4F03-9637-1E6419EE6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8" y="3603"/>
                <a:ext cx="14" cy="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8"/>
                  </a:cxn>
                  <a:cxn ang="0">
                    <a:pos x="8" y="24"/>
                  </a:cxn>
                  <a:cxn ang="0">
                    <a:pos x="16" y="42"/>
                  </a:cxn>
                  <a:cxn ang="0">
                    <a:pos x="25" y="48"/>
                  </a:cxn>
                  <a:cxn ang="0">
                    <a:pos x="28" y="39"/>
                  </a:cxn>
                  <a:cxn ang="0">
                    <a:pos x="27" y="23"/>
                  </a:cxn>
                  <a:cxn ang="0">
                    <a:pos x="17" y="8"/>
                  </a:cxn>
                  <a:cxn ang="0">
                    <a:pos x="0" y="0"/>
                  </a:cxn>
                </a:cxnLst>
                <a:rect l="0" t="0" r="r" b="b"/>
                <a:pathLst>
                  <a:path w="28" h="48">
                    <a:moveTo>
                      <a:pt x="0" y="0"/>
                    </a:moveTo>
                    <a:lnTo>
                      <a:pt x="2" y="8"/>
                    </a:lnTo>
                    <a:lnTo>
                      <a:pt x="8" y="24"/>
                    </a:lnTo>
                    <a:lnTo>
                      <a:pt x="16" y="42"/>
                    </a:lnTo>
                    <a:lnTo>
                      <a:pt x="25" y="48"/>
                    </a:lnTo>
                    <a:lnTo>
                      <a:pt x="28" y="39"/>
                    </a:lnTo>
                    <a:lnTo>
                      <a:pt x="27" y="23"/>
                    </a:lnTo>
                    <a:lnTo>
                      <a:pt x="17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85" name="Freeform 365">
                <a:extLst>
                  <a:ext uri="{FF2B5EF4-FFF2-40B4-BE49-F238E27FC236}">
                    <a16:creationId xmlns:a16="http://schemas.microsoft.com/office/drawing/2014/main" id="{09806036-55BA-42E1-87C2-1D50DEE40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" y="3962"/>
                <a:ext cx="43" cy="57"/>
              </a:xfrm>
              <a:custGeom>
                <a:avLst/>
                <a:gdLst/>
                <a:ahLst/>
                <a:cxnLst>
                  <a:cxn ang="0">
                    <a:pos x="85" y="52"/>
                  </a:cxn>
                  <a:cxn ang="0">
                    <a:pos x="84" y="64"/>
                  </a:cxn>
                  <a:cxn ang="0">
                    <a:pos x="83" y="76"/>
                  </a:cxn>
                  <a:cxn ang="0">
                    <a:pos x="83" y="88"/>
                  </a:cxn>
                  <a:cxn ang="0">
                    <a:pos x="84" y="98"/>
                  </a:cxn>
                  <a:cxn ang="0">
                    <a:pos x="84" y="106"/>
                  </a:cxn>
                  <a:cxn ang="0">
                    <a:pos x="81" y="111"/>
                  </a:cxn>
                  <a:cxn ang="0">
                    <a:pos x="75" y="114"/>
                  </a:cxn>
                  <a:cxn ang="0">
                    <a:pos x="67" y="114"/>
                  </a:cxn>
                  <a:cxn ang="0">
                    <a:pos x="60" y="112"/>
                  </a:cxn>
                  <a:cxn ang="0">
                    <a:pos x="53" y="106"/>
                  </a:cxn>
                  <a:cxn ang="0">
                    <a:pos x="47" y="98"/>
                  </a:cxn>
                  <a:cxn ang="0">
                    <a:pos x="45" y="88"/>
                  </a:cxn>
                  <a:cxn ang="0">
                    <a:pos x="44" y="81"/>
                  </a:cxn>
                  <a:cxn ang="0">
                    <a:pos x="44" y="73"/>
                  </a:cxn>
                  <a:cxn ang="0">
                    <a:pos x="44" y="62"/>
                  </a:cxn>
                  <a:cxn ang="0">
                    <a:pos x="44" y="51"/>
                  </a:cxn>
                  <a:cxn ang="0">
                    <a:pos x="42" y="59"/>
                  </a:cxn>
                  <a:cxn ang="0">
                    <a:pos x="39" y="67"/>
                  </a:cxn>
                  <a:cxn ang="0">
                    <a:pos x="37" y="74"/>
                  </a:cxn>
                  <a:cxn ang="0">
                    <a:pos x="36" y="81"/>
                  </a:cxn>
                  <a:cxn ang="0">
                    <a:pos x="34" y="88"/>
                  </a:cxn>
                  <a:cxn ang="0">
                    <a:pos x="29" y="91"/>
                  </a:cxn>
                  <a:cxn ang="0">
                    <a:pos x="22" y="92"/>
                  </a:cxn>
                  <a:cxn ang="0">
                    <a:pos x="15" y="90"/>
                  </a:cxn>
                  <a:cxn ang="0">
                    <a:pos x="8" y="85"/>
                  </a:cxn>
                  <a:cxn ang="0">
                    <a:pos x="4" y="78"/>
                  </a:cxn>
                  <a:cxn ang="0">
                    <a:pos x="0" y="69"/>
                  </a:cxn>
                  <a:cxn ang="0">
                    <a:pos x="1" y="59"/>
                  </a:cxn>
                  <a:cxn ang="0">
                    <a:pos x="4" y="48"/>
                  </a:cxn>
                  <a:cxn ang="0">
                    <a:pos x="8" y="33"/>
                  </a:cxn>
                  <a:cxn ang="0">
                    <a:pos x="14" y="16"/>
                  </a:cxn>
                  <a:cxn ang="0">
                    <a:pos x="20" y="0"/>
                  </a:cxn>
                  <a:cxn ang="0">
                    <a:pos x="28" y="3"/>
                  </a:cxn>
                  <a:cxn ang="0">
                    <a:pos x="36" y="7"/>
                  </a:cxn>
                  <a:cxn ang="0">
                    <a:pos x="43" y="10"/>
                  </a:cxn>
                  <a:cxn ang="0">
                    <a:pos x="49" y="14"/>
                  </a:cxn>
                  <a:cxn ang="0">
                    <a:pos x="50" y="15"/>
                  </a:cxn>
                  <a:cxn ang="0">
                    <a:pos x="51" y="15"/>
                  </a:cxn>
                  <a:cxn ang="0">
                    <a:pos x="52" y="16"/>
                  </a:cxn>
                  <a:cxn ang="0">
                    <a:pos x="53" y="16"/>
                  </a:cxn>
                  <a:cxn ang="0">
                    <a:pos x="54" y="17"/>
                  </a:cxn>
                  <a:cxn ang="0">
                    <a:pos x="57" y="18"/>
                  </a:cxn>
                  <a:cxn ang="0">
                    <a:pos x="58" y="20"/>
                  </a:cxn>
                  <a:cxn ang="0">
                    <a:pos x="59" y="21"/>
                  </a:cxn>
                  <a:cxn ang="0">
                    <a:pos x="66" y="26"/>
                  </a:cxn>
                  <a:cxn ang="0">
                    <a:pos x="73" y="35"/>
                  </a:cxn>
                  <a:cxn ang="0">
                    <a:pos x="80" y="43"/>
                  </a:cxn>
                  <a:cxn ang="0">
                    <a:pos x="85" y="52"/>
                  </a:cxn>
                </a:cxnLst>
                <a:rect l="0" t="0" r="r" b="b"/>
                <a:pathLst>
                  <a:path w="85" h="114">
                    <a:moveTo>
                      <a:pt x="85" y="52"/>
                    </a:moveTo>
                    <a:lnTo>
                      <a:pt x="84" y="64"/>
                    </a:lnTo>
                    <a:lnTo>
                      <a:pt x="83" y="76"/>
                    </a:lnTo>
                    <a:lnTo>
                      <a:pt x="83" y="88"/>
                    </a:lnTo>
                    <a:lnTo>
                      <a:pt x="84" y="98"/>
                    </a:lnTo>
                    <a:lnTo>
                      <a:pt x="84" y="106"/>
                    </a:lnTo>
                    <a:lnTo>
                      <a:pt x="81" y="111"/>
                    </a:lnTo>
                    <a:lnTo>
                      <a:pt x="75" y="114"/>
                    </a:lnTo>
                    <a:lnTo>
                      <a:pt x="67" y="114"/>
                    </a:lnTo>
                    <a:lnTo>
                      <a:pt x="60" y="112"/>
                    </a:lnTo>
                    <a:lnTo>
                      <a:pt x="53" y="106"/>
                    </a:lnTo>
                    <a:lnTo>
                      <a:pt x="47" y="98"/>
                    </a:lnTo>
                    <a:lnTo>
                      <a:pt x="45" y="88"/>
                    </a:lnTo>
                    <a:lnTo>
                      <a:pt x="44" y="81"/>
                    </a:lnTo>
                    <a:lnTo>
                      <a:pt x="44" y="73"/>
                    </a:lnTo>
                    <a:lnTo>
                      <a:pt x="44" y="62"/>
                    </a:lnTo>
                    <a:lnTo>
                      <a:pt x="44" y="51"/>
                    </a:lnTo>
                    <a:lnTo>
                      <a:pt x="42" y="59"/>
                    </a:lnTo>
                    <a:lnTo>
                      <a:pt x="39" y="67"/>
                    </a:lnTo>
                    <a:lnTo>
                      <a:pt x="37" y="74"/>
                    </a:lnTo>
                    <a:lnTo>
                      <a:pt x="36" y="81"/>
                    </a:lnTo>
                    <a:lnTo>
                      <a:pt x="34" y="88"/>
                    </a:lnTo>
                    <a:lnTo>
                      <a:pt x="29" y="91"/>
                    </a:lnTo>
                    <a:lnTo>
                      <a:pt x="22" y="92"/>
                    </a:lnTo>
                    <a:lnTo>
                      <a:pt x="15" y="90"/>
                    </a:lnTo>
                    <a:lnTo>
                      <a:pt x="8" y="85"/>
                    </a:lnTo>
                    <a:lnTo>
                      <a:pt x="4" y="78"/>
                    </a:lnTo>
                    <a:lnTo>
                      <a:pt x="0" y="69"/>
                    </a:lnTo>
                    <a:lnTo>
                      <a:pt x="1" y="59"/>
                    </a:lnTo>
                    <a:lnTo>
                      <a:pt x="4" y="48"/>
                    </a:lnTo>
                    <a:lnTo>
                      <a:pt x="8" y="33"/>
                    </a:lnTo>
                    <a:lnTo>
                      <a:pt x="14" y="16"/>
                    </a:lnTo>
                    <a:lnTo>
                      <a:pt x="20" y="0"/>
                    </a:lnTo>
                    <a:lnTo>
                      <a:pt x="28" y="3"/>
                    </a:lnTo>
                    <a:lnTo>
                      <a:pt x="36" y="7"/>
                    </a:lnTo>
                    <a:lnTo>
                      <a:pt x="43" y="10"/>
                    </a:lnTo>
                    <a:lnTo>
                      <a:pt x="49" y="14"/>
                    </a:lnTo>
                    <a:lnTo>
                      <a:pt x="50" y="15"/>
                    </a:lnTo>
                    <a:lnTo>
                      <a:pt x="51" y="15"/>
                    </a:lnTo>
                    <a:lnTo>
                      <a:pt x="52" y="16"/>
                    </a:lnTo>
                    <a:lnTo>
                      <a:pt x="53" y="16"/>
                    </a:lnTo>
                    <a:lnTo>
                      <a:pt x="54" y="17"/>
                    </a:lnTo>
                    <a:lnTo>
                      <a:pt x="57" y="18"/>
                    </a:lnTo>
                    <a:lnTo>
                      <a:pt x="58" y="20"/>
                    </a:lnTo>
                    <a:lnTo>
                      <a:pt x="59" y="21"/>
                    </a:lnTo>
                    <a:lnTo>
                      <a:pt x="66" y="26"/>
                    </a:lnTo>
                    <a:lnTo>
                      <a:pt x="73" y="35"/>
                    </a:lnTo>
                    <a:lnTo>
                      <a:pt x="80" y="43"/>
                    </a:lnTo>
                    <a:lnTo>
                      <a:pt x="85" y="52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86" name="Freeform 366">
                <a:extLst>
                  <a:ext uri="{FF2B5EF4-FFF2-40B4-BE49-F238E27FC236}">
                    <a16:creationId xmlns:a16="http://schemas.microsoft.com/office/drawing/2014/main" id="{6906B27A-60CF-4B48-8242-62FC62050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" y="3664"/>
                <a:ext cx="97" cy="54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9" y="29"/>
                  </a:cxn>
                  <a:cxn ang="0">
                    <a:pos x="51" y="24"/>
                  </a:cxn>
                  <a:cxn ang="0">
                    <a:pos x="62" y="20"/>
                  </a:cxn>
                  <a:cxn ang="0">
                    <a:pos x="75" y="15"/>
                  </a:cxn>
                  <a:cxn ang="0">
                    <a:pos x="88" y="12"/>
                  </a:cxn>
                  <a:cxn ang="0">
                    <a:pos x="100" y="9"/>
                  </a:cxn>
                  <a:cxn ang="0">
                    <a:pos x="112" y="7"/>
                  </a:cxn>
                  <a:cxn ang="0">
                    <a:pos x="121" y="7"/>
                  </a:cxn>
                  <a:cxn ang="0">
                    <a:pos x="130" y="7"/>
                  </a:cxn>
                  <a:cxn ang="0">
                    <a:pos x="141" y="7"/>
                  </a:cxn>
                  <a:cxn ang="0">
                    <a:pos x="151" y="6"/>
                  </a:cxn>
                  <a:cxn ang="0">
                    <a:pos x="161" y="5"/>
                  </a:cxn>
                  <a:cxn ang="0">
                    <a:pos x="172" y="5"/>
                  </a:cxn>
                  <a:cxn ang="0">
                    <a:pos x="180" y="3"/>
                  </a:cxn>
                  <a:cxn ang="0">
                    <a:pos x="188" y="1"/>
                  </a:cxn>
                  <a:cxn ang="0">
                    <a:pos x="194" y="0"/>
                  </a:cxn>
                  <a:cxn ang="0">
                    <a:pos x="186" y="5"/>
                  </a:cxn>
                  <a:cxn ang="0">
                    <a:pos x="175" y="8"/>
                  </a:cxn>
                  <a:cxn ang="0">
                    <a:pos x="165" y="12"/>
                  </a:cxn>
                  <a:cxn ang="0">
                    <a:pos x="154" y="14"/>
                  </a:cxn>
                  <a:cxn ang="0">
                    <a:pos x="144" y="16"/>
                  </a:cxn>
                  <a:cxn ang="0">
                    <a:pos x="134" y="18"/>
                  </a:cxn>
                  <a:cxn ang="0">
                    <a:pos x="126" y="20"/>
                  </a:cxn>
                  <a:cxn ang="0">
                    <a:pos x="119" y="20"/>
                  </a:cxn>
                  <a:cxn ang="0">
                    <a:pos x="113" y="20"/>
                  </a:cxn>
                  <a:cxn ang="0">
                    <a:pos x="106" y="22"/>
                  </a:cxn>
                  <a:cxn ang="0">
                    <a:pos x="99" y="24"/>
                  </a:cxn>
                  <a:cxn ang="0">
                    <a:pos x="92" y="26"/>
                  </a:cxn>
                  <a:cxn ang="0">
                    <a:pos x="85" y="29"/>
                  </a:cxn>
                  <a:cxn ang="0">
                    <a:pos x="80" y="32"/>
                  </a:cxn>
                  <a:cxn ang="0">
                    <a:pos x="74" y="35"/>
                  </a:cxn>
                  <a:cxn ang="0">
                    <a:pos x="70" y="36"/>
                  </a:cxn>
                  <a:cxn ang="0">
                    <a:pos x="98" y="45"/>
                  </a:cxn>
                  <a:cxn ang="0">
                    <a:pos x="104" y="60"/>
                  </a:cxn>
                  <a:cxn ang="0">
                    <a:pos x="95" y="77"/>
                  </a:cxn>
                  <a:cxn ang="0">
                    <a:pos x="75" y="94"/>
                  </a:cxn>
                  <a:cxn ang="0">
                    <a:pos x="50" y="105"/>
                  </a:cxn>
                  <a:cxn ang="0">
                    <a:pos x="26" y="107"/>
                  </a:cxn>
                  <a:cxn ang="0">
                    <a:pos x="7" y="97"/>
                  </a:cxn>
                  <a:cxn ang="0">
                    <a:pos x="0" y="70"/>
                  </a:cxn>
                  <a:cxn ang="0">
                    <a:pos x="15" y="82"/>
                  </a:cxn>
                  <a:cxn ang="0">
                    <a:pos x="30" y="85"/>
                  </a:cxn>
                  <a:cxn ang="0">
                    <a:pos x="44" y="79"/>
                  </a:cxn>
                  <a:cxn ang="0">
                    <a:pos x="54" y="70"/>
                  </a:cxn>
                  <a:cxn ang="0">
                    <a:pos x="60" y="59"/>
                  </a:cxn>
                  <a:cxn ang="0">
                    <a:pos x="59" y="47"/>
                  </a:cxn>
                  <a:cxn ang="0">
                    <a:pos x="50" y="38"/>
                  </a:cxn>
                  <a:cxn ang="0">
                    <a:pos x="31" y="35"/>
                  </a:cxn>
                </a:cxnLst>
                <a:rect l="0" t="0" r="r" b="b"/>
                <a:pathLst>
                  <a:path w="194" h="107">
                    <a:moveTo>
                      <a:pt x="31" y="35"/>
                    </a:moveTo>
                    <a:lnTo>
                      <a:pt x="39" y="29"/>
                    </a:lnTo>
                    <a:lnTo>
                      <a:pt x="51" y="24"/>
                    </a:lnTo>
                    <a:lnTo>
                      <a:pt x="62" y="20"/>
                    </a:lnTo>
                    <a:lnTo>
                      <a:pt x="75" y="15"/>
                    </a:lnTo>
                    <a:lnTo>
                      <a:pt x="88" y="12"/>
                    </a:lnTo>
                    <a:lnTo>
                      <a:pt x="100" y="9"/>
                    </a:lnTo>
                    <a:lnTo>
                      <a:pt x="112" y="7"/>
                    </a:lnTo>
                    <a:lnTo>
                      <a:pt x="121" y="7"/>
                    </a:lnTo>
                    <a:lnTo>
                      <a:pt x="130" y="7"/>
                    </a:lnTo>
                    <a:lnTo>
                      <a:pt x="141" y="7"/>
                    </a:lnTo>
                    <a:lnTo>
                      <a:pt x="151" y="6"/>
                    </a:lnTo>
                    <a:lnTo>
                      <a:pt x="161" y="5"/>
                    </a:lnTo>
                    <a:lnTo>
                      <a:pt x="172" y="5"/>
                    </a:lnTo>
                    <a:lnTo>
                      <a:pt x="180" y="3"/>
                    </a:lnTo>
                    <a:lnTo>
                      <a:pt x="188" y="1"/>
                    </a:lnTo>
                    <a:lnTo>
                      <a:pt x="194" y="0"/>
                    </a:lnTo>
                    <a:lnTo>
                      <a:pt x="186" y="5"/>
                    </a:lnTo>
                    <a:lnTo>
                      <a:pt x="175" y="8"/>
                    </a:lnTo>
                    <a:lnTo>
                      <a:pt x="165" y="12"/>
                    </a:lnTo>
                    <a:lnTo>
                      <a:pt x="154" y="14"/>
                    </a:lnTo>
                    <a:lnTo>
                      <a:pt x="144" y="16"/>
                    </a:lnTo>
                    <a:lnTo>
                      <a:pt x="134" y="18"/>
                    </a:lnTo>
                    <a:lnTo>
                      <a:pt x="126" y="20"/>
                    </a:lnTo>
                    <a:lnTo>
                      <a:pt x="119" y="20"/>
                    </a:lnTo>
                    <a:lnTo>
                      <a:pt x="113" y="20"/>
                    </a:lnTo>
                    <a:lnTo>
                      <a:pt x="106" y="22"/>
                    </a:lnTo>
                    <a:lnTo>
                      <a:pt x="99" y="24"/>
                    </a:lnTo>
                    <a:lnTo>
                      <a:pt x="92" y="26"/>
                    </a:lnTo>
                    <a:lnTo>
                      <a:pt x="85" y="29"/>
                    </a:lnTo>
                    <a:lnTo>
                      <a:pt x="80" y="32"/>
                    </a:lnTo>
                    <a:lnTo>
                      <a:pt x="74" y="35"/>
                    </a:lnTo>
                    <a:lnTo>
                      <a:pt x="70" y="36"/>
                    </a:lnTo>
                    <a:lnTo>
                      <a:pt x="98" y="45"/>
                    </a:lnTo>
                    <a:lnTo>
                      <a:pt x="104" y="60"/>
                    </a:lnTo>
                    <a:lnTo>
                      <a:pt x="95" y="77"/>
                    </a:lnTo>
                    <a:lnTo>
                      <a:pt x="75" y="94"/>
                    </a:lnTo>
                    <a:lnTo>
                      <a:pt x="50" y="105"/>
                    </a:lnTo>
                    <a:lnTo>
                      <a:pt x="26" y="107"/>
                    </a:lnTo>
                    <a:lnTo>
                      <a:pt x="7" y="97"/>
                    </a:lnTo>
                    <a:lnTo>
                      <a:pt x="0" y="70"/>
                    </a:lnTo>
                    <a:lnTo>
                      <a:pt x="15" y="82"/>
                    </a:lnTo>
                    <a:lnTo>
                      <a:pt x="30" y="85"/>
                    </a:lnTo>
                    <a:lnTo>
                      <a:pt x="44" y="79"/>
                    </a:lnTo>
                    <a:lnTo>
                      <a:pt x="54" y="70"/>
                    </a:lnTo>
                    <a:lnTo>
                      <a:pt x="60" y="59"/>
                    </a:lnTo>
                    <a:lnTo>
                      <a:pt x="59" y="47"/>
                    </a:lnTo>
                    <a:lnTo>
                      <a:pt x="50" y="38"/>
                    </a:lnTo>
                    <a:lnTo>
                      <a:pt x="31" y="35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87" name="Freeform 367">
                <a:extLst>
                  <a:ext uri="{FF2B5EF4-FFF2-40B4-BE49-F238E27FC236}">
                    <a16:creationId xmlns:a16="http://schemas.microsoft.com/office/drawing/2014/main" id="{BCAF1850-2E4D-4D0D-BC4C-8F724C950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" y="3419"/>
                <a:ext cx="86" cy="71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3" y="131"/>
                  </a:cxn>
                  <a:cxn ang="0">
                    <a:pos x="35" y="127"/>
                  </a:cxn>
                  <a:cxn ang="0">
                    <a:pos x="49" y="123"/>
                  </a:cxn>
                  <a:cxn ang="0">
                    <a:pos x="65" y="120"/>
                  </a:cxn>
                  <a:cxn ang="0">
                    <a:pos x="82" y="118"/>
                  </a:cxn>
                  <a:cxn ang="0">
                    <a:pos x="98" y="120"/>
                  </a:cxn>
                  <a:cxn ang="0">
                    <a:pos x="116" y="123"/>
                  </a:cxn>
                  <a:cxn ang="0">
                    <a:pos x="131" y="130"/>
                  </a:cxn>
                  <a:cxn ang="0">
                    <a:pos x="143" y="142"/>
                  </a:cxn>
                  <a:cxn ang="0">
                    <a:pos x="152" y="120"/>
                  </a:cxn>
                  <a:cxn ang="0">
                    <a:pos x="160" y="79"/>
                  </a:cxn>
                  <a:cxn ang="0">
                    <a:pos x="166" y="38"/>
                  </a:cxn>
                  <a:cxn ang="0">
                    <a:pos x="166" y="11"/>
                  </a:cxn>
                  <a:cxn ang="0">
                    <a:pos x="151" y="6"/>
                  </a:cxn>
                  <a:cxn ang="0">
                    <a:pos x="133" y="2"/>
                  </a:cxn>
                  <a:cxn ang="0">
                    <a:pos x="112" y="0"/>
                  </a:cxn>
                  <a:cxn ang="0">
                    <a:pos x="90" y="0"/>
                  </a:cxn>
                  <a:cxn ang="0">
                    <a:pos x="68" y="2"/>
                  </a:cxn>
                  <a:cxn ang="0">
                    <a:pos x="48" y="7"/>
                  </a:cxn>
                  <a:cxn ang="0">
                    <a:pos x="28" y="16"/>
                  </a:cxn>
                  <a:cxn ang="0">
                    <a:pos x="13" y="30"/>
                  </a:cxn>
                  <a:cxn ang="0">
                    <a:pos x="6" y="57"/>
                  </a:cxn>
                  <a:cxn ang="0">
                    <a:pos x="5" y="89"/>
                  </a:cxn>
                  <a:cxn ang="0">
                    <a:pos x="5" y="116"/>
                  </a:cxn>
                  <a:cxn ang="0">
                    <a:pos x="0" y="132"/>
                  </a:cxn>
                </a:cxnLst>
                <a:rect l="0" t="0" r="r" b="b"/>
                <a:pathLst>
                  <a:path w="166" h="142">
                    <a:moveTo>
                      <a:pt x="0" y="132"/>
                    </a:moveTo>
                    <a:lnTo>
                      <a:pt x="23" y="131"/>
                    </a:lnTo>
                    <a:lnTo>
                      <a:pt x="35" y="127"/>
                    </a:lnTo>
                    <a:lnTo>
                      <a:pt x="49" y="123"/>
                    </a:lnTo>
                    <a:lnTo>
                      <a:pt x="65" y="120"/>
                    </a:lnTo>
                    <a:lnTo>
                      <a:pt x="82" y="118"/>
                    </a:lnTo>
                    <a:lnTo>
                      <a:pt x="98" y="120"/>
                    </a:lnTo>
                    <a:lnTo>
                      <a:pt x="116" y="123"/>
                    </a:lnTo>
                    <a:lnTo>
                      <a:pt x="131" y="130"/>
                    </a:lnTo>
                    <a:lnTo>
                      <a:pt x="143" y="142"/>
                    </a:lnTo>
                    <a:lnTo>
                      <a:pt x="152" y="120"/>
                    </a:lnTo>
                    <a:lnTo>
                      <a:pt x="160" y="79"/>
                    </a:lnTo>
                    <a:lnTo>
                      <a:pt x="166" y="38"/>
                    </a:lnTo>
                    <a:lnTo>
                      <a:pt x="166" y="11"/>
                    </a:lnTo>
                    <a:lnTo>
                      <a:pt x="151" y="6"/>
                    </a:lnTo>
                    <a:lnTo>
                      <a:pt x="133" y="2"/>
                    </a:lnTo>
                    <a:lnTo>
                      <a:pt x="112" y="0"/>
                    </a:lnTo>
                    <a:lnTo>
                      <a:pt x="90" y="0"/>
                    </a:lnTo>
                    <a:lnTo>
                      <a:pt x="68" y="2"/>
                    </a:lnTo>
                    <a:lnTo>
                      <a:pt x="48" y="7"/>
                    </a:lnTo>
                    <a:lnTo>
                      <a:pt x="28" y="16"/>
                    </a:lnTo>
                    <a:lnTo>
                      <a:pt x="13" y="30"/>
                    </a:lnTo>
                    <a:lnTo>
                      <a:pt x="6" y="57"/>
                    </a:lnTo>
                    <a:lnTo>
                      <a:pt x="5" y="89"/>
                    </a:lnTo>
                    <a:lnTo>
                      <a:pt x="5" y="116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11EF1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88" name="Freeform 368">
                <a:extLst>
                  <a:ext uri="{FF2B5EF4-FFF2-40B4-BE49-F238E27FC236}">
                    <a16:creationId xmlns:a16="http://schemas.microsoft.com/office/drawing/2014/main" id="{D1BC08A7-FFC1-4C48-BEBF-4662C32D4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" y="3876"/>
                <a:ext cx="87" cy="62"/>
              </a:xfrm>
              <a:custGeom>
                <a:avLst/>
                <a:gdLst/>
                <a:ahLst/>
                <a:cxnLst>
                  <a:cxn ang="0">
                    <a:pos x="160" y="21"/>
                  </a:cxn>
                  <a:cxn ang="0">
                    <a:pos x="154" y="17"/>
                  </a:cxn>
                  <a:cxn ang="0">
                    <a:pos x="145" y="14"/>
                  </a:cxn>
                  <a:cxn ang="0">
                    <a:pos x="132" y="10"/>
                  </a:cxn>
                  <a:cxn ang="0">
                    <a:pos x="117" y="8"/>
                  </a:cxn>
                  <a:cxn ang="0">
                    <a:pos x="99" y="6"/>
                  </a:cxn>
                  <a:cxn ang="0">
                    <a:pos x="77" y="3"/>
                  </a:cxn>
                  <a:cxn ang="0">
                    <a:pos x="54" y="2"/>
                  </a:cxn>
                  <a:cxn ang="0">
                    <a:pos x="29" y="1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4" y="1"/>
                  </a:cxn>
                  <a:cxn ang="0">
                    <a:pos x="13" y="1"/>
                  </a:cxn>
                  <a:cxn ang="0">
                    <a:pos x="9" y="24"/>
                  </a:cxn>
                  <a:cxn ang="0">
                    <a:pos x="3" y="53"/>
                  </a:cxn>
                  <a:cxn ang="0">
                    <a:pos x="0" y="80"/>
                  </a:cxn>
                  <a:cxn ang="0">
                    <a:pos x="2" y="100"/>
                  </a:cxn>
                  <a:cxn ang="0">
                    <a:pos x="18" y="105"/>
                  </a:cxn>
                  <a:cxn ang="0">
                    <a:pos x="39" y="107"/>
                  </a:cxn>
                  <a:cxn ang="0">
                    <a:pos x="61" y="109"/>
                  </a:cxn>
                  <a:cxn ang="0">
                    <a:pos x="84" y="112"/>
                  </a:cxn>
                  <a:cxn ang="0">
                    <a:pos x="105" y="114"/>
                  </a:cxn>
                  <a:cxn ang="0">
                    <a:pos x="124" y="117"/>
                  </a:cxn>
                  <a:cxn ang="0">
                    <a:pos x="138" y="121"/>
                  </a:cxn>
                  <a:cxn ang="0">
                    <a:pos x="147" y="125"/>
                  </a:cxn>
                  <a:cxn ang="0">
                    <a:pos x="156" y="108"/>
                  </a:cxn>
                  <a:cxn ang="0">
                    <a:pos x="165" y="76"/>
                  </a:cxn>
                  <a:cxn ang="0">
                    <a:pos x="173" y="45"/>
                  </a:cxn>
                  <a:cxn ang="0">
                    <a:pos x="175" y="31"/>
                  </a:cxn>
                  <a:cxn ang="0">
                    <a:pos x="170" y="26"/>
                  </a:cxn>
                  <a:cxn ang="0">
                    <a:pos x="166" y="23"/>
                  </a:cxn>
                  <a:cxn ang="0">
                    <a:pos x="161" y="21"/>
                  </a:cxn>
                  <a:cxn ang="0">
                    <a:pos x="160" y="21"/>
                  </a:cxn>
                </a:cxnLst>
                <a:rect l="0" t="0" r="r" b="b"/>
                <a:pathLst>
                  <a:path w="175" h="125">
                    <a:moveTo>
                      <a:pt x="160" y="21"/>
                    </a:moveTo>
                    <a:lnTo>
                      <a:pt x="154" y="17"/>
                    </a:lnTo>
                    <a:lnTo>
                      <a:pt x="145" y="14"/>
                    </a:lnTo>
                    <a:lnTo>
                      <a:pt x="132" y="10"/>
                    </a:lnTo>
                    <a:lnTo>
                      <a:pt x="117" y="8"/>
                    </a:lnTo>
                    <a:lnTo>
                      <a:pt x="99" y="6"/>
                    </a:lnTo>
                    <a:lnTo>
                      <a:pt x="77" y="3"/>
                    </a:lnTo>
                    <a:lnTo>
                      <a:pt x="54" y="2"/>
                    </a:lnTo>
                    <a:lnTo>
                      <a:pt x="29" y="1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9" y="24"/>
                    </a:lnTo>
                    <a:lnTo>
                      <a:pt x="3" y="53"/>
                    </a:lnTo>
                    <a:lnTo>
                      <a:pt x="0" y="80"/>
                    </a:lnTo>
                    <a:lnTo>
                      <a:pt x="2" y="100"/>
                    </a:lnTo>
                    <a:lnTo>
                      <a:pt x="18" y="105"/>
                    </a:lnTo>
                    <a:lnTo>
                      <a:pt x="39" y="107"/>
                    </a:lnTo>
                    <a:lnTo>
                      <a:pt x="61" y="109"/>
                    </a:lnTo>
                    <a:lnTo>
                      <a:pt x="84" y="112"/>
                    </a:lnTo>
                    <a:lnTo>
                      <a:pt x="105" y="114"/>
                    </a:lnTo>
                    <a:lnTo>
                      <a:pt x="124" y="117"/>
                    </a:lnTo>
                    <a:lnTo>
                      <a:pt x="138" y="121"/>
                    </a:lnTo>
                    <a:lnTo>
                      <a:pt x="147" y="125"/>
                    </a:lnTo>
                    <a:lnTo>
                      <a:pt x="156" y="108"/>
                    </a:lnTo>
                    <a:lnTo>
                      <a:pt x="165" y="76"/>
                    </a:lnTo>
                    <a:lnTo>
                      <a:pt x="173" y="45"/>
                    </a:lnTo>
                    <a:lnTo>
                      <a:pt x="175" y="31"/>
                    </a:lnTo>
                    <a:lnTo>
                      <a:pt x="170" y="26"/>
                    </a:lnTo>
                    <a:lnTo>
                      <a:pt x="166" y="23"/>
                    </a:lnTo>
                    <a:lnTo>
                      <a:pt x="161" y="21"/>
                    </a:lnTo>
                    <a:lnTo>
                      <a:pt x="160" y="21"/>
                    </a:lnTo>
                    <a:close/>
                  </a:path>
                </a:pathLst>
              </a:custGeom>
              <a:solidFill>
                <a:srgbClr val="11EF1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89" name="Freeform 369">
                <a:extLst>
                  <a:ext uri="{FF2B5EF4-FFF2-40B4-BE49-F238E27FC236}">
                    <a16:creationId xmlns:a16="http://schemas.microsoft.com/office/drawing/2014/main" id="{A444BA4E-837F-4756-BE50-A692F216D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3442"/>
                <a:ext cx="17" cy="22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" y="6"/>
                  </a:cxn>
                  <a:cxn ang="0">
                    <a:pos x="0" y="19"/>
                  </a:cxn>
                  <a:cxn ang="0">
                    <a:pos x="2" y="33"/>
                  </a:cxn>
                  <a:cxn ang="0">
                    <a:pos x="15" y="44"/>
                  </a:cxn>
                  <a:cxn ang="0">
                    <a:pos x="29" y="42"/>
                  </a:cxn>
                  <a:cxn ang="0">
                    <a:pos x="33" y="26"/>
                  </a:cxn>
                  <a:cxn ang="0">
                    <a:pos x="29" y="9"/>
                  </a:cxn>
                  <a:cxn ang="0">
                    <a:pos x="15" y="0"/>
                  </a:cxn>
                </a:cxnLst>
                <a:rect l="0" t="0" r="r" b="b"/>
                <a:pathLst>
                  <a:path w="33" h="44">
                    <a:moveTo>
                      <a:pt x="15" y="0"/>
                    </a:moveTo>
                    <a:lnTo>
                      <a:pt x="5" y="6"/>
                    </a:lnTo>
                    <a:lnTo>
                      <a:pt x="0" y="19"/>
                    </a:lnTo>
                    <a:lnTo>
                      <a:pt x="2" y="33"/>
                    </a:lnTo>
                    <a:lnTo>
                      <a:pt x="15" y="44"/>
                    </a:lnTo>
                    <a:lnTo>
                      <a:pt x="29" y="42"/>
                    </a:lnTo>
                    <a:lnTo>
                      <a:pt x="33" y="26"/>
                    </a:lnTo>
                    <a:lnTo>
                      <a:pt x="29" y="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DF7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490" name="Freeform 370">
                <a:extLst>
                  <a:ext uri="{FF2B5EF4-FFF2-40B4-BE49-F238E27FC236}">
                    <a16:creationId xmlns:a16="http://schemas.microsoft.com/office/drawing/2014/main" id="{90D94A49-02B3-4F2B-8540-0E47B24BE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8" y="3897"/>
                <a:ext cx="16" cy="20"/>
              </a:xfrm>
              <a:custGeom>
                <a:avLst/>
                <a:gdLst/>
                <a:ahLst/>
                <a:cxnLst>
                  <a:cxn ang="0">
                    <a:pos x="26" y="1"/>
                  </a:cxn>
                  <a:cxn ang="0">
                    <a:pos x="19" y="0"/>
                  </a:cxn>
                  <a:cxn ang="0">
                    <a:pos x="12" y="1"/>
                  </a:cxn>
                  <a:cxn ang="0">
                    <a:pos x="7" y="5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0" y="26"/>
                  </a:cxn>
                  <a:cxn ang="0">
                    <a:pos x="3" y="33"/>
                  </a:cxn>
                  <a:cxn ang="0">
                    <a:pos x="11" y="39"/>
                  </a:cxn>
                  <a:cxn ang="0">
                    <a:pos x="24" y="37"/>
                  </a:cxn>
                  <a:cxn ang="0">
                    <a:pos x="31" y="25"/>
                  </a:cxn>
                  <a:cxn ang="0">
                    <a:pos x="32" y="10"/>
                  </a:cxn>
                  <a:cxn ang="0">
                    <a:pos x="26" y="1"/>
                  </a:cxn>
                </a:cxnLst>
                <a:rect l="0" t="0" r="r" b="b"/>
                <a:pathLst>
                  <a:path w="32" h="39">
                    <a:moveTo>
                      <a:pt x="26" y="1"/>
                    </a:moveTo>
                    <a:lnTo>
                      <a:pt x="19" y="0"/>
                    </a:lnTo>
                    <a:lnTo>
                      <a:pt x="12" y="1"/>
                    </a:lnTo>
                    <a:lnTo>
                      <a:pt x="7" y="5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0" y="26"/>
                    </a:lnTo>
                    <a:lnTo>
                      <a:pt x="3" y="33"/>
                    </a:lnTo>
                    <a:lnTo>
                      <a:pt x="11" y="39"/>
                    </a:lnTo>
                    <a:lnTo>
                      <a:pt x="24" y="37"/>
                    </a:lnTo>
                    <a:lnTo>
                      <a:pt x="31" y="25"/>
                    </a:lnTo>
                    <a:lnTo>
                      <a:pt x="32" y="10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EDF7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61491" name="Freeform 371">
              <a:extLst>
                <a:ext uri="{FF2B5EF4-FFF2-40B4-BE49-F238E27FC236}">
                  <a16:creationId xmlns:a16="http://schemas.microsoft.com/office/drawing/2014/main" id="{B722C3E2-E209-4EF0-872B-97750DB95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" y="3168"/>
              <a:ext cx="43" cy="2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8" y="378"/>
                </a:cxn>
                <a:cxn ang="0">
                  <a:pos x="20" y="387"/>
                </a:cxn>
                <a:cxn ang="0">
                  <a:pos x="23" y="395"/>
                </a:cxn>
                <a:cxn ang="0">
                  <a:pos x="28" y="401"/>
                </a:cxn>
                <a:cxn ang="0">
                  <a:pos x="33" y="405"/>
                </a:cxn>
                <a:cxn ang="0">
                  <a:pos x="39" y="410"/>
                </a:cxn>
                <a:cxn ang="0">
                  <a:pos x="46" y="412"/>
                </a:cxn>
                <a:cxn ang="0">
                  <a:pos x="52" y="414"/>
                </a:cxn>
                <a:cxn ang="0">
                  <a:pos x="58" y="414"/>
                </a:cxn>
                <a:cxn ang="0">
                  <a:pos x="70" y="411"/>
                </a:cxn>
                <a:cxn ang="0">
                  <a:pos x="79" y="404"/>
                </a:cxn>
                <a:cxn ang="0">
                  <a:pos x="85" y="392"/>
                </a:cxn>
                <a:cxn ang="0">
                  <a:pos x="87" y="372"/>
                </a:cxn>
                <a:cxn ang="0">
                  <a:pos x="67" y="0"/>
                </a:cxn>
                <a:cxn ang="0">
                  <a:pos x="59" y="0"/>
                </a:cxn>
                <a:cxn ang="0">
                  <a:pos x="51" y="1"/>
                </a:cxn>
                <a:cxn ang="0">
                  <a:pos x="41" y="1"/>
                </a:cxn>
                <a:cxn ang="0">
                  <a:pos x="33" y="1"/>
                </a:cxn>
                <a:cxn ang="0">
                  <a:pos x="24" y="2"/>
                </a:cxn>
                <a:cxn ang="0">
                  <a:pos x="16" y="2"/>
                </a:cxn>
                <a:cxn ang="0">
                  <a:pos x="8" y="4"/>
                </a:cxn>
                <a:cxn ang="0">
                  <a:pos x="0" y="4"/>
                </a:cxn>
              </a:cxnLst>
              <a:rect l="0" t="0" r="r" b="b"/>
              <a:pathLst>
                <a:path w="87" h="414">
                  <a:moveTo>
                    <a:pt x="0" y="4"/>
                  </a:moveTo>
                  <a:lnTo>
                    <a:pt x="18" y="378"/>
                  </a:lnTo>
                  <a:lnTo>
                    <a:pt x="20" y="387"/>
                  </a:lnTo>
                  <a:lnTo>
                    <a:pt x="23" y="395"/>
                  </a:lnTo>
                  <a:lnTo>
                    <a:pt x="28" y="401"/>
                  </a:lnTo>
                  <a:lnTo>
                    <a:pt x="33" y="405"/>
                  </a:lnTo>
                  <a:lnTo>
                    <a:pt x="39" y="410"/>
                  </a:lnTo>
                  <a:lnTo>
                    <a:pt x="46" y="412"/>
                  </a:lnTo>
                  <a:lnTo>
                    <a:pt x="52" y="414"/>
                  </a:lnTo>
                  <a:lnTo>
                    <a:pt x="58" y="414"/>
                  </a:lnTo>
                  <a:lnTo>
                    <a:pt x="70" y="411"/>
                  </a:lnTo>
                  <a:lnTo>
                    <a:pt x="79" y="404"/>
                  </a:lnTo>
                  <a:lnTo>
                    <a:pt x="85" y="392"/>
                  </a:lnTo>
                  <a:lnTo>
                    <a:pt x="87" y="372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51" y="1"/>
                  </a:lnTo>
                  <a:lnTo>
                    <a:pt x="41" y="1"/>
                  </a:lnTo>
                  <a:lnTo>
                    <a:pt x="33" y="1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8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1624" name="Line 504">
            <a:extLst>
              <a:ext uri="{FF2B5EF4-FFF2-40B4-BE49-F238E27FC236}">
                <a16:creationId xmlns:a16="http://schemas.microsoft.com/office/drawing/2014/main" id="{E1ACB39E-82AA-4832-BC93-AA498697D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3413" y="4175125"/>
            <a:ext cx="0" cy="1441450"/>
          </a:xfrm>
          <a:prstGeom prst="line">
            <a:avLst/>
          </a:prstGeom>
          <a:noFill/>
          <a:ln w="63500" cmpd="thickThin">
            <a:solidFill>
              <a:srgbClr val="00008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1625" name="Line 505">
            <a:extLst>
              <a:ext uri="{FF2B5EF4-FFF2-40B4-BE49-F238E27FC236}">
                <a16:creationId xmlns:a16="http://schemas.microsoft.com/office/drawing/2014/main" id="{239D3975-70C6-481E-BEA4-63BD4D215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4191000"/>
            <a:ext cx="0" cy="1441450"/>
          </a:xfrm>
          <a:prstGeom prst="line">
            <a:avLst/>
          </a:prstGeom>
          <a:noFill/>
          <a:ln w="63500" cmpd="thickThin">
            <a:solidFill>
              <a:srgbClr val="00008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506">
            <a:extLst>
              <a:ext uri="{FF2B5EF4-FFF2-40B4-BE49-F238E27FC236}">
                <a16:creationId xmlns:a16="http://schemas.microsoft.com/office/drawing/2014/main" id="{4FDC7812-93F6-42BF-B1F5-687E78CE2621}"/>
              </a:ext>
            </a:extLst>
          </p:cNvPr>
          <p:cNvGrpSpPr>
            <a:grpSpLocks/>
          </p:cNvGrpSpPr>
          <p:nvPr/>
        </p:nvGrpSpPr>
        <p:grpSpPr bwMode="auto">
          <a:xfrm>
            <a:off x="5103814" y="5632450"/>
            <a:ext cx="828675" cy="1181100"/>
            <a:chOff x="5040" y="3168"/>
            <a:chExt cx="532" cy="1152"/>
          </a:xfrm>
        </p:grpSpPr>
        <p:grpSp>
          <p:nvGrpSpPr>
            <p:cNvPr id="65558" name="Group 507">
              <a:extLst>
                <a:ext uri="{FF2B5EF4-FFF2-40B4-BE49-F238E27FC236}">
                  <a16:creationId xmlns:a16="http://schemas.microsoft.com/office/drawing/2014/main" id="{0EFE3A32-2014-40A3-A605-EB34B73545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3296"/>
              <a:ext cx="532" cy="1024"/>
              <a:chOff x="4231" y="3293"/>
              <a:chExt cx="532" cy="1024"/>
            </a:xfrm>
          </p:grpSpPr>
          <p:sp>
            <p:nvSpPr>
              <p:cNvPr id="261628" name="Freeform 508">
                <a:extLst>
                  <a:ext uri="{FF2B5EF4-FFF2-40B4-BE49-F238E27FC236}">
                    <a16:creationId xmlns:a16="http://schemas.microsoft.com/office/drawing/2014/main" id="{6BB50730-FF17-4075-8764-6F3E532079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1" y="3479"/>
                <a:ext cx="99" cy="257"/>
              </a:xfrm>
              <a:custGeom>
                <a:avLst/>
                <a:gdLst/>
                <a:ahLst/>
                <a:cxnLst>
                  <a:cxn ang="0">
                    <a:pos x="197" y="24"/>
                  </a:cxn>
                  <a:cxn ang="0">
                    <a:pos x="185" y="12"/>
                  </a:cxn>
                  <a:cxn ang="0">
                    <a:pos x="170" y="5"/>
                  </a:cxn>
                  <a:cxn ang="0">
                    <a:pos x="152" y="2"/>
                  </a:cxn>
                  <a:cxn ang="0">
                    <a:pos x="136" y="0"/>
                  </a:cxn>
                  <a:cxn ang="0">
                    <a:pos x="119" y="2"/>
                  </a:cxn>
                  <a:cxn ang="0">
                    <a:pos x="103" y="5"/>
                  </a:cxn>
                  <a:cxn ang="0">
                    <a:pos x="89" y="9"/>
                  </a:cxn>
                  <a:cxn ang="0">
                    <a:pos x="77" y="13"/>
                  </a:cxn>
                  <a:cxn ang="0">
                    <a:pos x="74" y="36"/>
                  </a:cxn>
                  <a:cxn ang="0">
                    <a:pos x="71" y="59"/>
                  </a:cxn>
                  <a:cxn ang="0">
                    <a:pos x="65" y="80"/>
                  </a:cxn>
                  <a:cxn ang="0">
                    <a:pos x="57" y="96"/>
                  </a:cxn>
                  <a:cxn ang="0">
                    <a:pos x="51" y="106"/>
                  </a:cxn>
                  <a:cxn ang="0">
                    <a:pos x="45" y="120"/>
                  </a:cxn>
                  <a:cxn ang="0">
                    <a:pos x="40" y="139"/>
                  </a:cxn>
                  <a:cxn ang="0">
                    <a:pos x="34" y="158"/>
                  </a:cxn>
                  <a:cxn ang="0">
                    <a:pos x="29" y="179"/>
                  </a:cxn>
                  <a:cxn ang="0">
                    <a:pos x="27" y="200"/>
                  </a:cxn>
                  <a:cxn ang="0">
                    <a:pos x="26" y="218"/>
                  </a:cxn>
                  <a:cxn ang="0">
                    <a:pos x="27" y="235"/>
                  </a:cxn>
                  <a:cxn ang="0">
                    <a:pos x="21" y="262"/>
                  </a:cxn>
                  <a:cxn ang="0">
                    <a:pos x="13" y="299"/>
                  </a:cxn>
                  <a:cxn ang="0">
                    <a:pos x="5" y="340"/>
                  </a:cxn>
                  <a:cxn ang="0">
                    <a:pos x="0" y="384"/>
                  </a:cxn>
                  <a:cxn ang="0">
                    <a:pos x="2" y="428"/>
                  </a:cxn>
                  <a:cxn ang="0">
                    <a:pos x="11" y="466"/>
                  </a:cxn>
                  <a:cxn ang="0">
                    <a:pos x="31" y="497"/>
                  </a:cxn>
                  <a:cxn ang="0">
                    <a:pos x="67" y="515"/>
                  </a:cxn>
                  <a:cxn ang="0">
                    <a:pos x="105" y="515"/>
                  </a:cxn>
                  <a:cxn ang="0">
                    <a:pos x="135" y="496"/>
                  </a:cxn>
                  <a:cxn ang="0">
                    <a:pos x="157" y="461"/>
                  </a:cxn>
                  <a:cxn ang="0">
                    <a:pos x="171" y="416"/>
                  </a:cxn>
                  <a:cxn ang="0">
                    <a:pos x="179" y="368"/>
                  </a:cxn>
                  <a:cxn ang="0">
                    <a:pos x="182" y="322"/>
                  </a:cxn>
                  <a:cxn ang="0">
                    <a:pos x="181" y="283"/>
                  </a:cxn>
                  <a:cxn ang="0">
                    <a:pos x="176" y="256"/>
                  </a:cxn>
                  <a:cxn ang="0">
                    <a:pos x="179" y="234"/>
                  </a:cxn>
                  <a:cxn ang="0">
                    <a:pos x="182" y="208"/>
                  </a:cxn>
                  <a:cxn ang="0">
                    <a:pos x="183" y="179"/>
                  </a:cxn>
                  <a:cxn ang="0">
                    <a:pos x="182" y="149"/>
                  </a:cxn>
                  <a:cxn ang="0">
                    <a:pos x="182" y="116"/>
                  </a:cxn>
                  <a:cxn ang="0">
                    <a:pos x="188" y="80"/>
                  </a:cxn>
                  <a:cxn ang="0">
                    <a:pos x="194" y="48"/>
                  </a:cxn>
                  <a:cxn ang="0">
                    <a:pos x="197" y="24"/>
                  </a:cxn>
                </a:cxnLst>
                <a:rect l="0" t="0" r="r" b="b"/>
                <a:pathLst>
                  <a:path w="197" h="515">
                    <a:moveTo>
                      <a:pt x="197" y="24"/>
                    </a:moveTo>
                    <a:lnTo>
                      <a:pt x="185" y="12"/>
                    </a:lnTo>
                    <a:lnTo>
                      <a:pt x="170" y="5"/>
                    </a:lnTo>
                    <a:lnTo>
                      <a:pt x="152" y="2"/>
                    </a:lnTo>
                    <a:lnTo>
                      <a:pt x="136" y="0"/>
                    </a:lnTo>
                    <a:lnTo>
                      <a:pt x="119" y="2"/>
                    </a:lnTo>
                    <a:lnTo>
                      <a:pt x="103" y="5"/>
                    </a:lnTo>
                    <a:lnTo>
                      <a:pt x="89" y="9"/>
                    </a:lnTo>
                    <a:lnTo>
                      <a:pt x="77" y="13"/>
                    </a:lnTo>
                    <a:lnTo>
                      <a:pt x="74" y="36"/>
                    </a:lnTo>
                    <a:lnTo>
                      <a:pt x="71" y="59"/>
                    </a:lnTo>
                    <a:lnTo>
                      <a:pt x="65" y="80"/>
                    </a:lnTo>
                    <a:lnTo>
                      <a:pt x="57" y="96"/>
                    </a:lnTo>
                    <a:lnTo>
                      <a:pt x="51" y="106"/>
                    </a:lnTo>
                    <a:lnTo>
                      <a:pt x="45" y="120"/>
                    </a:lnTo>
                    <a:lnTo>
                      <a:pt x="40" y="139"/>
                    </a:lnTo>
                    <a:lnTo>
                      <a:pt x="34" y="158"/>
                    </a:lnTo>
                    <a:lnTo>
                      <a:pt x="29" y="179"/>
                    </a:lnTo>
                    <a:lnTo>
                      <a:pt x="27" y="200"/>
                    </a:lnTo>
                    <a:lnTo>
                      <a:pt x="26" y="218"/>
                    </a:lnTo>
                    <a:lnTo>
                      <a:pt x="27" y="235"/>
                    </a:lnTo>
                    <a:lnTo>
                      <a:pt x="21" y="262"/>
                    </a:lnTo>
                    <a:lnTo>
                      <a:pt x="13" y="299"/>
                    </a:lnTo>
                    <a:lnTo>
                      <a:pt x="5" y="340"/>
                    </a:lnTo>
                    <a:lnTo>
                      <a:pt x="0" y="384"/>
                    </a:lnTo>
                    <a:lnTo>
                      <a:pt x="2" y="428"/>
                    </a:lnTo>
                    <a:lnTo>
                      <a:pt x="11" y="466"/>
                    </a:lnTo>
                    <a:lnTo>
                      <a:pt x="31" y="497"/>
                    </a:lnTo>
                    <a:lnTo>
                      <a:pt x="67" y="515"/>
                    </a:lnTo>
                    <a:lnTo>
                      <a:pt x="105" y="515"/>
                    </a:lnTo>
                    <a:lnTo>
                      <a:pt x="135" y="496"/>
                    </a:lnTo>
                    <a:lnTo>
                      <a:pt x="157" y="461"/>
                    </a:lnTo>
                    <a:lnTo>
                      <a:pt x="171" y="416"/>
                    </a:lnTo>
                    <a:lnTo>
                      <a:pt x="179" y="368"/>
                    </a:lnTo>
                    <a:lnTo>
                      <a:pt x="182" y="322"/>
                    </a:lnTo>
                    <a:lnTo>
                      <a:pt x="181" y="283"/>
                    </a:lnTo>
                    <a:lnTo>
                      <a:pt x="176" y="256"/>
                    </a:lnTo>
                    <a:lnTo>
                      <a:pt x="179" y="234"/>
                    </a:lnTo>
                    <a:lnTo>
                      <a:pt x="182" y="208"/>
                    </a:lnTo>
                    <a:lnTo>
                      <a:pt x="183" y="179"/>
                    </a:lnTo>
                    <a:lnTo>
                      <a:pt x="182" y="149"/>
                    </a:lnTo>
                    <a:lnTo>
                      <a:pt x="182" y="116"/>
                    </a:lnTo>
                    <a:lnTo>
                      <a:pt x="188" y="80"/>
                    </a:lnTo>
                    <a:lnTo>
                      <a:pt x="194" y="48"/>
                    </a:lnTo>
                    <a:lnTo>
                      <a:pt x="197" y="24"/>
                    </a:lnTo>
                    <a:close/>
                  </a:path>
                </a:pathLst>
              </a:custGeom>
              <a:solidFill>
                <a:srgbClr val="56EF5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29" name="Freeform 509">
                <a:extLst>
                  <a:ext uri="{FF2B5EF4-FFF2-40B4-BE49-F238E27FC236}">
                    <a16:creationId xmlns:a16="http://schemas.microsoft.com/office/drawing/2014/main" id="{D68E13E6-237F-457A-A01F-5A1F3D46B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3916"/>
                <a:ext cx="148" cy="19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93" y="4"/>
                  </a:cxn>
                  <a:cxn ang="0">
                    <a:pos x="69" y="12"/>
                  </a:cxn>
                  <a:cxn ang="0">
                    <a:pos x="45" y="24"/>
                  </a:cxn>
                  <a:cxn ang="0">
                    <a:pos x="24" y="43"/>
                  </a:cxn>
                  <a:cxn ang="0">
                    <a:pos x="8" y="67"/>
                  </a:cxn>
                  <a:cxn ang="0">
                    <a:pos x="0" y="97"/>
                  </a:cxn>
                  <a:cxn ang="0">
                    <a:pos x="3" y="132"/>
                  </a:cxn>
                  <a:cxn ang="0">
                    <a:pos x="20" y="172"/>
                  </a:cxn>
                  <a:cxn ang="0">
                    <a:pos x="40" y="210"/>
                  </a:cxn>
                  <a:cxn ang="0">
                    <a:pos x="57" y="239"/>
                  </a:cxn>
                  <a:cxn ang="0">
                    <a:pos x="70" y="259"/>
                  </a:cxn>
                  <a:cxn ang="0">
                    <a:pos x="81" y="273"/>
                  </a:cxn>
                  <a:cxn ang="0">
                    <a:pos x="89" y="282"/>
                  </a:cxn>
                  <a:cxn ang="0">
                    <a:pos x="94" y="289"/>
                  </a:cxn>
                  <a:cxn ang="0">
                    <a:pos x="99" y="294"/>
                  </a:cxn>
                  <a:cxn ang="0">
                    <a:pos x="104" y="299"/>
                  </a:cxn>
                  <a:cxn ang="0">
                    <a:pos x="108" y="305"/>
                  </a:cxn>
                  <a:cxn ang="0">
                    <a:pos x="112" y="312"/>
                  </a:cxn>
                  <a:cxn ang="0">
                    <a:pos x="116" y="320"/>
                  </a:cxn>
                  <a:cxn ang="0">
                    <a:pos x="121" y="330"/>
                  </a:cxn>
                  <a:cxn ang="0">
                    <a:pos x="125" y="338"/>
                  </a:cxn>
                  <a:cxn ang="0">
                    <a:pos x="133" y="346"/>
                  </a:cxn>
                  <a:cxn ang="0">
                    <a:pos x="143" y="353"/>
                  </a:cxn>
                  <a:cxn ang="0">
                    <a:pos x="154" y="357"/>
                  </a:cxn>
                  <a:cxn ang="0">
                    <a:pos x="166" y="361"/>
                  </a:cxn>
                  <a:cxn ang="0">
                    <a:pos x="176" y="363"/>
                  </a:cxn>
                  <a:cxn ang="0">
                    <a:pos x="184" y="365"/>
                  </a:cxn>
                  <a:cxn ang="0">
                    <a:pos x="192" y="368"/>
                  </a:cxn>
                  <a:cxn ang="0">
                    <a:pos x="201" y="370"/>
                  </a:cxn>
                  <a:cxn ang="0">
                    <a:pos x="213" y="375"/>
                  </a:cxn>
                  <a:cxn ang="0">
                    <a:pos x="228" y="380"/>
                  </a:cxn>
                  <a:cxn ang="0">
                    <a:pos x="246" y="388"/>
                  </a:cxn>
                  <a:cxn ang="0">
                    <a:pos x="265" y="392"/>
                  </a:cxn>
                  <a:cxn ang="0">
                    <a:pos x="280" y="385"/>
                  </a:cxn>
                  <a:cxn ang="0">
                    <a:pos x="290" y="371"/>
                  </a:cxn>
                  <a:cxn ang="0">
                    <a:pos x="296" y="353"/>
                  </a:cxn>
                  <a:cxn ang="0">
                    <a:pos x="296" y="333"/>
                  </a:cxn>
                  <a:cxn ang="0">
                    <a:pos x="290" y="313"/>
                  </a:cxn>
                  <a:cxn ang="0">
                    <a:pos x="277" y="297"/>
                  </a:cxn>
                  <a:cxn ang="0">
                    <a:pos x="258" y="288"/>
                  </a:cxn>
                  <a:cxn ang="0">
                    <a:pos x="238" y="284"/>
                  </a:cxn>
                  <a:cxn ang="0">
                    <a:pos x="223" y="279"/>
                  </a:cxn>
                  <a:cxn ang="0">
                    <a:pos x="214" y="275"/>
                  </a:cxn>
                  <a:cxn ang="0">
                    <a:pos x="208" y="272"/>
                  </a:cxn>
                  <a:cxn ang="0">
                    <a:pos x="205" y="269"/>
                  </a:cxn>
                  <a:cxn ang="0">
                    <a:pos x="203" y="266"/>
                  </a:cxn>
                  <a:cxn ang="0">
                    <a:pos x="201" y="264"/>
                  </a:cxn>
                  <a:cxn ang="0">
                    <a:pos x="200" y="261"/>
                  </a:cxn>
                  <a:cxn ang="0">
                    <a:pos x="193" y="251"/>
                  </a:cxn>
                  <a:cxn ang="0">
                    <a:pos x="185" y="235"/>
                  </a:cxn>
                  <a:cxn ang="0">
                    <a:pos x="182" y="218"/>
                  </a:cxn>
                  <a:cxn ang="0">
                    <a:pos x="185" y="199"/>
                  </a:cxn>
                  <a:cxn ang="0">
                    <a:pos x="192" y="185"/>
                  </a:cxn>
                  <a:cxn ang="0">
                    <a:pos x="203" y="158"/>
                  </a:cxn>
                  <a:cxn ang="0">
                    <a:pos x="212" y="126"/>
                  </a:cxn>
                  <a:cxn ang="0">
                    <a:pos x="216" y="90"/>
                  </a:cxn>
                  <a:cxn ang="0">
                    <a:pos x="212" y="57"/>
                  </a:cxn>
                  <a:cxn ang="0">
                    <a:pos x="197" y="27"/>
                  </a:cxn>
                  <a:cxn ang="0">
                    <a:pos x="165" y="7"/>
                  </a:cxn>
                  <a:cxn ang="0">
                    <a:pos x="114" y="0"/>
                  </a:cxn>
                </a:cxnLst>
                <a:rect l="0" t="0" r="r" b="b"/>
                <a:pathLst>
                  <a:path w="296" h="392">
                    <a:moveTo>
                      <a:pt x="114" y="0"/>
                    </a:moveTo>
                    <a:lnTo>
                      <a:pt x="93" y="4"/>
                    </a:lnTo>
                    <a:lnTo>
                      <a:pt x="69" y="12"/>
                    </a:lnTo>
                    <a:lnTo>
                      <a:pt x="45" y="24"/>
                    </a:lnTo>
                    <a:lnTo>
                      <a:pt x="24" y="43"/>
                    </a:lnTo>
                    <a:lnTo>
                      <a:pt x="8" y="67"/>
                    </a:lnTo>
                    <a:lnTo>
                      <a:pt x="0" y="97"/>
                    </a:lnTo>
                    <a:lnTo>
                      <a:pt x="3" y="132"/>
                    </a:lnTo>
                    <a:lnTo>
                      <a:pt x="20" y="172"/>
                    </a:lnTo>
                    <a:lnTo>
                      <a:pt x="40" y="210"/>
                    </a:lnTo>
                    <a:lnTo>
                      <a:pt x="57" y="239"/>
                    </a:lnTo>
                    <a:lnTo>
                      <a:pt x="70" y="259"/>
                    </a:lnTo>
                    <a:lnTo>
                      <a:pt x="81" y="273"/>
                    </a:lnTo>
                    <a:lnTo>
                      <a:pt x="89" y="282"/>
                    </a:lnTo>
                    <a:lnTo>
                      <a:pt x="94" y="289"/>
                    </a:lnTo>
                    <a:lnTo>
                      <a:pt x="99" y="294"/>
                    </a:lnTo>
                    <a:lnTo>
                      <a:pt x="104" y="299"/>
                    </a:lnTo>
                    <a:lnTo>
                      <a:pt x="108" y="305"/>
                    </a:lnTo>
                    <a:lnTo>
                      <a:pt x="112" y="312"/>
                    </a:lnTo>
                    <a:lnTo>
                      <a:pt x="116" y="320"/>
                    </a:lnTo>
                    <a:lnTo>
                      <a:pt x="121" y="330"/>
                    </a:lnTo>
                    <a:lnTo>
                      <a:pt x="125" y="338"/>
                    </a:lnTo>
                    <a:lnTo>
                      <a:pt x="133" y="346"/>
                    </a:lnTo>
                    <a:lnTo>
                      <a:pt x="143" y="353"/>
                    </a:lnTo>
                    <a:lnTo>
                      <a:pt x="154" y="357"/>
                    </a:lnTo>
                    <a:lnTo>
                      <a:pt x="166" y="361"/>
                    </a:lnTo>
                    <a:lnTo>
                      <a:pt x="176" y="363"/>
                    </a:lnTo>
                    <a:lnTo>
                      <a:pt x="184" y="365"/>
                    </a:lnTo>
                    <a:lnTo>
                      <a:pt x="192" y="368"/>
                    </a:lnTo>
                    <a:lnTo>
                      <a:pt x="201" y="370"/>
                    </a:lnTo>
                    <a:lnTo>
                      <a:pt x="213" y="375"/>
                    </a:lnTo>
                    <a:lnTo>
                      <a:pt x="228" y="380"/>
                    </a:lnTo>
                    <a:lnTo>
                      <a:pt x="246" y="388"/>
                    </a:lnTo>
                    <a:lnTo>
                      <a:pt x="265" y="392"/>
                    </a:lnTo>
                    <a:lnTo>
                      <a:pt x="280" y="385"/>
                    </a:lnTo>
                    <a:lnTo>
                      <a:pt x="290" y="371"/>
                    </a:lnTo>
                    <a:lnTo>
                      <a:pt x="296" y="353"/>
                    </a:lnTo>
                    <a:lnTo>
                      <a:pt x="296" y="333"/>
                    </a:lnTo>
                    <a:lnTo>
                      <a:pt x="290" y="313"/>
                    </a:lnTo>
                    <a:lnTo>
                      <a:pt x="277" y="297"/>
                    </a:lnTo>
                    <a:lnTo>
                      <a:pt x="258" y="288"/>
                    </a:lnTo>
                    <a:lnTo>
                      <a:pt x="238" y="284"/>
                    </a:lnTo>
                    <a:lnTo>
                      <a:pt x="223" y="279"/>
                    </a:lnTo>
                    <a:lnTo>
                      <a:pt x="214" y="275"/>
                    </a:lnTo>
                    <a:lnTo>
                      <a:pt x="208" y="272"/>
                    </a:lnTo>
                    <a:lnTo>
                      <a:pt x="205" y="269"/>
                    </a:lnTo>
                    <a:lnTo>
                      <a:pt x="203" y="266"/>
                    </a:lnTo>
                    <a:lnTo>
                      <a:pt x="201" y="264"/>
                    </a:lnTo>
                    <a:lnTo>
                      <a:pt x="200" y="261"/>
                    </a:lnTo>
                    <a:lnTo>
                      <a:pt x="193" y="251"/>
                    </a:lnTo>
                    <a:lnTo>
                      <a:pt x="185" y="235"/>
                    </a:lnTo>
                    <a:lnTo>
                      <a:pt x="182" y="218"/>
                    </a:lnTo>
                    <a:lnTo>
                      <a:pt x="185" y="199"/>
                    </a:lnTo>
                    <a:lnTo>
                      <a:pt x="192" y="185"/>
                    </a:lnTo>
                    <a:lnTo>
                      <a:pt x="203" y="158"/>
                    </a:lnTo>
                    <a:lnTo>
                      <a:pt x="212" y="126"/>
                    </a:lnTo>
                    <a:lnTo>
                      <a:pt x="216" y="90"/>
                    </a:lnTo>
                    <a:lnTo>
                      <a:pt x="212" y="57"/>
                    </a:lnTo>
                    <a:lnTo>
                      <a:pt x="197" y="27"/>
                    </a:lnTo>
                    <a:lnTo>
                      <a:pt x="165" y="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8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30" name="Freeform 510">
                <a:extLst>
                  <a:ext uri="{FF2B5EF4-FFF2-40B4-BE49-F238E27FC236}">
                    <a16:creationId xmlns:a16="http://schemas.microsoft.com/office/drawing/2014/main" id="{D3BF3C9C-A9E8-495F-B2CD-B5E2C1DE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3877"/>
                <a:ext cx="203" cy="238"/>
              </a:xfrm>
              <a:custGeom>
                <a:avLst/>
                <a:gdLst/>
                <a:ahLst/>
                <a:cxnLst>
                  <a:cxn ang="0">
                    <a:pos x="355" y="192"/>
                  </a:cxn>
                  <a:cxn ang="0">
                    <a:pos x="390" y="151"/>
                  </a:cxn>
                  <a:cxn ang="0">
                    <a:pos x="401" y="90"/>
                  </a:cxn>
                  <a:cxn ang="0">
                    <a:pos x="365" y="31"/>
                  </a:cxn>
                  <a:cxn ang="0">
                    <a:pos x="310" y="10"/>
                  </a:cxn>
                  <a:cxn ang="0">
                    <a:pos x="268" y="4"/>
                  </a:cxn>
                  <a:cxn ang="0">
                    <a:pos x="211" y="0"/>
                  </a:cxn>
                  <a:cxn ang="0">
                    <a:pos x="146" y="3"/>
                  </a:cxn>
                  <a:cxn ang="0">
                    <a:pos x="84" y="17"/>
                  </a:cxn>
                  <a:cxn ang="0">
                    <a:pos x="33" y="43"/>
                  </a:cxn>
                  <a:cxn ang="0">
                    <a:pos x="5" y="87"/>
                  </a:cxn>
                  <a:cxn ang="0">
                    <a:pos x="5" y="151"/>
                  </a:cxn>
                  <a:cxn ang="0">
                    <a:pos x="25" y="205"/>
                  </a:cxn>
                  <a:cxn ang="0">
                    <a:pos x="47" y="233"/>
                  </a:cxn>
                  <a:cxn ang="0">
                    <a:pos x="71" y="258"/>
                  </a:cxn>
                  <a:cxn ang="0">
                    <a:pos x="91" y="279"/>
                  </a:cxn>
                  <a:cxn ang="0">
                    <a:pos x="101" y="304"/>
                  </a:cxn>
                  <a:cxn ang="0">
                    <a:pos x="109" y="352"/>
                  </a:cxn>
                  <a:cxn ang="0">
                    <a:pos x="128" y="377"/>
                  </a:cxn>
                  <a:cxn ang="0">
                    <a:pos x="153" y="400"/>
                  </a:cxn>
                  <a:cxn ang="0">
                    <a:pos x="181" y="428"/>
                  </a:cxn>
                  <a:cxn ang="0">
                    <a:pos x="204" y="452"/>
                  </a:cxn>
                  <a:cxn ang="0">
                    <a:pos x="228" y="473"/>
                  </a:cxn>
                  <a:cxn ang="0">
                    <a:pos x="264" y="471"/>
                  </a:cxn>
                  <a:cxn ang="0">
                    <a:pos x="288" y="446"/>
                  </a:cxn>
                  <a:cxn ang="0">
                    <a:pos x="289" y="408"/>
                  </a:cxn>
                  <a:cxn ang="0">
                    <a:pos x="262" y="372"/>
                  </a:cxn>
                  <a:cxn ang="0">
                    <a:pos x="245" y="353"/>
                  </a:cxn>
                  <a:cxn ang="0">
                    <a:pos x="238" y="342"/>
                  </a:cxn>
                  <a:cxn ang="0">
                    <a:pos x="237" y="340"/>
                  </a:cxn>
                  <a:cxn ang="0">
                    <a:pos x="236" y="334"/>
                  </a:cxn>
                  <a:cxn ang="0">
                    <a:pos x="234" y="304"/>
                  </a:cxn>
                  <a:cxn ang="0">
                    <a:pos x="250" y="285"/>
                  </a:cxn>
                  <a:cxn ang="0">
                    <a:pos x="276" y="260"/>
                  </a:cxn>
                  <a:cxn ang="0">
                    <a:pos x="307" y="228"/>
                  </a:cxn>
                  <a:cxn ang="0">
                    <a:pos x="329" y="203"/>
                  </a:cxn>
                </a:cxnLst>
                <a:rect l="0" t="0" r="r" b="b"/>
                <a:pathLst>
                  <a:path w="401" h="476">
                    <a:moveTo>
                      <a:pt x="334" y="195"/>
                    </a:moveTo>
                    <a:lnTo>
                      <a:pt x="355" y="192"/>
                    </a:lnTo>
                    <a:lnTo>
                      <a:pt x="374" y="175"/>
                    </a:lnTo>
                    <a:lnTo>
                      <a:pt x="390" y="151"/>
                    </a:lnTo>
                    <a:lnTo>
                      <a:pt x="401" y="121"/>
                    </a:lnTo>
                    <a:lnTo>
                      <a:pt x="401" y="90"/>
                    </a:lnTo>
                    <a:lnTo>
                      <a:pt x="390" y="59"/>
                    </a:lnTo>
                    <a:lnTo>
                      <a:pt x="365" y="31"/>
                    </a:lnTo>
                    <a:lnTo>
                      <a:pt x="322" y="12"/>
                    </a:lnTo>
                    <a:lnTo>
                      <a:pt x="310" y="10"/>
                    </a:lnTo>
                    <a:lnTo>
                      <a:pt x="291" y="6"/>
                    </a:lnTo>
                    <a:lnTo>
                      <a:pt x="268" y="4"/>
                    </a:lnTo>
                    <a:lnTo>
                      <a:pt x="241" y="2"/>
                    </a:lnTo>
                    <a:lnTo>
                      <a:pt x="211" y="0"/>
                    </a:lnTo>
                    <a:lnTo>
                      <a:pt x="178" y="0"/>
                    </a:lnTo>
                    <a:lnTo>
                      <a:pt x="146" y="3"/>
                    </a:lnTo>
                    <a:lnTo>
                      <a:pt x="114" y="8"/>
                    </a:lnTo>
                    <a:lnTo>
                      <a:pt x="84" y="17"/>
                    </a:lnTo>
                    <a:lnTo>
                      <a:pt x="56" y="27"/>
                    </a:lnTo>
                    <a:lnTo>
                      <a:pt x="33" y="43"/>
                    </a:lnTo>
                    <a:lnTo>
                      <a:pt x="16" y="63"/>
                    </a:lnTo>
                    <a:lnTo>
                      <a:pt x="5" y="87"/>
                    </a:lnTo>
                    <a:lnTo>
                      <a:pt x="0" y="116"/>
                    </a:lnTo>
                    <a:lnTo>
                      <a:pt x="5" y="151"/>
                    </a:lnTo>
                    <a:lnTo>
                      <a:pt x="18" y="193"/>
                    </a:lnTo>
                    <a:lnTo>
                      <a:pt x="25" y="205"/>
                    </a:lnTo>
                    <a:lnTo>
                      <a:pt x="36" y="219"/>
                    </a:lnTo>
                    <a:lnTo>
                      <a:pt x="47" y="233"/>
                    </a:lnTo>
                    <a:lnTo>
                      <a:pt x="60" y="246"/>
                    </a:lnTo>
                    <a:lnTo>
                      <a:pt x="71" y="258"/>
                    </a:lnTo>
                    <a:lnTo>
                      <a:pt x="83" y="270"/>
                    </a:lnTo>
                    <a:lnTo>
                      <a:pt x="91" y="279"/>
                    </a:lnTo>
                    <a:lnTo>
                      <a:pt x="97" y="287"/>
                    </a:lnTo>
                    <a:lnTo>
                      <a:pt x="101" y="304"/>
                    </a:lnTo>
                    <a:lnTo>
                      <a:pt x="104" y="329"/>
                    </a:lnTo>
                    <a:lnTo>
                      <a:pt x="109" y="352"/>
                    </a:lnTo>
                    <a:lnTo>
                      <a:pt x="120" y="369"/>
                    </a:lnTo>
                    <a:lnTo>
                      <a:pt x="128" y="377"/>
                    </a:lnTo>
                    <a:lnTo>
                      <a:pt x="139" y="387"/>
                    </a:lnTo>
                    <a:lnTo>
                      <a:pt x="153" y="400"/>
                    </a:lnTo>
                    <a:lnTo>
                      <a:pt x="167" y="414"/>
                    </a:lnTo>
                    <a:lnTo>
                      <a:pt x="181" y="428"/>
                    </a:lnTo>
                    <a:lnTo>
                      <a:pt x="193" y="440"/>
                    </a:lnTo>
                    <a:lnTo>
                      <a:pt x="204" y="452"/>
                    </a:lnTo>
                    <a:lnTo>
                      <a:pt x="212" y="460"/>
                    </a:lnTo>
                    <a:lnTo>
                      <a:pt x="228" y="473"/>
                    </a:lnTo>
                    <a:lnTo>
                      <a:pt x="246" y="476"/>
                    </a:lnTo>
                    <a:lnTo>
                      <a:pt x="264" y="471"/>
                    </a:lnTo>
                    <a:lnTo>
                      <a:pt x="277" y="461"/>
                    </a:lnTo>
                    <a:lnTo>
                      <a:pt x="288" y="446"/>
                    </a:lnTo>
                    <a:lnTo>
                      <a:pt x="292" y="428"/>
                    </a:lnTo>
                    <a:lnTo>
                      <a:pt x="289" y="408"/>
                    </a:lnTo>
                    <a:lnTo>
                      <a:pt x="276" y="388"/>
                    </a:lnTo>
                    <a:lnTo>
                      <a:pt x="262" y="372"/>
                    </a:lnTo>
                    <a:lnTo>
                      <a:pt x="252" y="361"/>
                    </a:lnTo>
                    <a:lnTo>
                      <a:pt x="245" y="353"/>
                    </a:lnTo>
                    <a:lnTo>
                      <a:pt x="241" y="347"/>
                    </a:lnTo>
                    <a:lnTo>
                      <a:pt x="238" y="342"/>
                    </a:lnTo>
                    <a:lnTo>
                      <a:pt x="237" y="341"/>
                    </a:lnTo>
                    <a:lnTo>
                      <a:pt x="237" y="340"/>
                    </a:lnTo>
                    <a:lnTo>
                      <a:pt x="237" y="340"/>
                    </a:lnTo>
                    <a:lnTo>
                      <a:pt x="236" y="334"/>
                    </a:lnTo>
                    <a:lnTo>
                      <a:pt x="233" y="321"/>
                    </a:lnTo>
                    <a:lnTo>
                      <a:pt x="234" y="304"/>
                    </a:lnTo>
                    <a:lnTo>
                      <a:pt x="241" y="292"/>
                    </a:lnTo>
                    <a:lnTo>
                      <a:pt x="250" y="285"/>
                    </a:lnTo>
                    <a:lnTo>
                      <a:pt x="261" y="273"/>
                    </a:lnTo>
                    <a:lnTo>
                      <a:pt x="276" y="260"/>
                    </a:lnTo>
                    <a:lnTo>
                      <a:pt x="292" y="245"/>
                    </a:lnTo>
                    <a:lnTo>
                      <a:pt x="307" y="228"/>
                    </a:lnTo>
                    <a:lnTo>
                      <a:pt x="320" y="215"/>
                    </a:lnTo>
                    <a:lnTo>
                      <a:pt x="329" y="203"/>
                    </a:lnTo>
                    <a:lnTo>
                      <a:pt x="334" y="195"/>
                    </a:lnTo>
                    <a:close/>
                  </a:path>
                </a:pathLst>
              </a:custGeom>
              <a:solidFill>
                <a:srgbClr val="A8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31" name="Freeform 511">
                <a:extLst>
                  <a:ext uri="{FF2B5EF4-FFF2-40B4-BE49-F238E27FC236}">
                    <a16:creationId xmlns:a16="http://schemas.microsoft.com/office/drawing/2014/main" id="{0081F1E6-6373-4CFC-8B30-A7007D9F02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3904"/>
                <a:ext cx="60" cy="43"/>
              </a:xfrm>
              <a:custGeom>
                <a:avLst/>
                <a:gdLst/>
                <a:ahLst/>
                <a:cxnLst>
                  <a:cxn ang="0">
                    <a:pos x="118" y="29"/>
                  </a:cxn>
                  <a:cxn ang="0">
                    <a:pos x="104" y="28"/>
                  </a:cxn>
                  <a:cxn ang="0">
                    <a:pos x="89" y="27"/>
                  </a:cxn>
                  <a:cxn ang="0">
                    <a:pos x="75" y="25"/>
                  </a:cxn>
                  <a:cxn ang="0">
                    <a:pos x="61" y="21"/>
                  </a:cxn>
                  <a:cxn ang="0">
                    <a:pos x="48" y="18"/>
                  </a:cxn>
                  <a:cxn ang="0">
                    <a:pos x="34" y="13"/>
                  </a:cxn>
                  <a:cxn ang="0">
                    <a:pos x="21" y="6"/>
                  </a:cxn>
                  <a:cxn ang="0">
                    <a:pos x="8" y="0"/>
                  </a:cxn>
                  <a:cxn ang="0">
                    <a:pos x="6" y="18"/>
                  </a:cxn>
                  <a:cxn ang="0">
                    <a:pos x="2" y="38"/>
                  </a:cxn>
                  <a:cxn ang="0">
                    <a:pos x="0" y="53"/>
                  </a:cxn>
                  <a:cxn ang="0">
                    <a:pos x="8" y="62"/>
                  </a:cxn>
                  <a:cxn ang="0">
                    <a:pos x="16" y="65"/>
                  </a:cxn>
                  <a:cxn ang="0">
                    <a:pos x="28" y="69"/>
                  </a:cxn>
                  <a:cxn ang="0">
                    <a:pos x="41" y="72"/>
                  </a:cxn>
                  <a:cxn ang="0">
                    <a:pos x="54" y="76"/>
                  </a:cxn>
                  <a:cxn ang="0">
                    <a:pos x="67" y="79"/>
                  </a:cxn>
                  <a:cxn ang="0">
                    <a:pos x="80" y="81"/>
                  </a:cxn>
                  <a:cxn ang="0">
                    <a:pos x="90" y="84"/>
                  </a:cxn>
                  <a:cxn ang="0">
                    <a:pos x="97" y="85"/>
                  </a:cxn>
                  <a:cxn ang="0">
                    <a:pos x="106" y="86"/>
                  </a:cxn>
                  <a:cxn ang="0">
                    <a:pos x="114" y="84"/>
                  </a:cxn>
                  <a:cxn ang="0">
                    <a:pos x="119" y="80"/>
                  </a:cxn>
                  <a:cxn ang="0">
                    <a:pos x="120" y="73"/>
                  </a:cxn>
                  <a:cxn ang="0">
                    <a:pos x="120" y="62"/>
                  </a:cxn>
                  <a:cxn ang="0">
                    <a:pos x="119" y="47"/>
                  </a:cxn>
                  <a:cxn ang="0">
                    <a:pos x="118" y="35"/>
                  </a:cxn>
                  <a:cxn ang="0">
                    <a:pos x="118" y="29"/>
                  </a:cxn>
                </a:cxnLst>
                <a:rect l="0" t="0" r="r" b="b"/>
                <a:pathLst>
                  <a:path w="120" h="86">
                    <a:moveTo>
                      <a:pt x="118" y="29"/>
                    </a:moveTo>
                    <a:lnTo>
                      <a:pt x="104" y="28"/>
                    </a:lnTo>
                    <a:lnTo>
                      <a:pt x="89" y="27"/>
                    </a:lnTo>
                    <a:lnTo>
                      <a:pt x="75" y="25"/>
                    </a:lnTo>
                    <a:lnTo>
                      <a:pt x="61" y="21"/>
                    </a:lnTo>
                    <a:lnTo>
                      <a:pt x="48" y="18"/>
                    </a:lnTo>
                    <a:lnTo>
                      <a:pt x="34" y="13"/>
                    </a:lnTo>
                    <a:lnTo>
                      <a:pt x="21" y="6"/>
                    </a:lnTo>
                    <a:lnTo>
                      <a:pt x="8" y="0"/>
                    </a:lnTo>
                    <a:lnTo>
                      <a:pt x="6" y="18"/>
                    </a:lnTo>
                    <a:lnTo>
                      <a:pt x="2" y="38"/>
                    </a:lnTo>
                    <a:lnTo>
                      <a:pt x="0" y="53"/>
                    </a:lnTo>
                    <a:lnTo>
                      <a:pt x="8" y="62"/>
                    </a:lnTo>
                    <a:lnTo>
                      <a:pt x="16" y="65"/>
                    </a:lnTo>
                    <a:lnTo>
                      <a:pt x="28" y="69"/>
                    </a:lnTo>
                    <a:lnTo>
                      <a:pt x="41" y="72"/>
                    </a:lnTo>
                    <a:lnTo>
                      <a:pt x="54" y="76"/>
                    </a:lnTo>
                    <a:lnTo>
                      <a:pt x="67" y="79"/>
                    </a:lnTo>
                    <a:lnTo>
                      <a:pt x="80" y="81"/>
                    </a:lnTo>
                    <a:lnTo>
                      <a:pt x="90" y="84"/>
                    </a:lnTo>
                    <a:lnTo>
                      <a:pt x="97" y="85"/>
                    </a:lnTo>
                    <a:lnTo>
                      <a:pt x="106" y="86"/>
                    </a:lnTo>
                    <a:lnTo>
                      <a:pt x="114" y="84"/>
                    </a:lnTo>
                    <a:lnTo>
                      <a:pt x="119" y="80"/>
                    </a:lnTo>
                    <a:lnTo>
                      <a:pt x="120" y="73"/>
                    </a:lnTo>
                    <a:lnTo>
                      <a:pt x="120" y="62"/>
                    </a:lnTo>
                    <a:lnTo>
                      <a:pt x="119" y="47"/>
                    </a:lnTo>
                    <a:lnTo>
                      <a:pt x="118" y="35"/>
                    </a:lnTo>
                    <a:lnTo>
                      <a:pt x="118" y="29"/>
                    </a:lnTo>
                    <a:close/>
                  </a:path>
                </a:pathLst>
              </a:custGeom>
              <a:solidFill>
                <a:srgbClr val="FFCE3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32" name="Freeform 512">
                <a:extLst>
                  <a:ext uri="{FF2B5EF4-FFF2-40B4-BE49-F238E27FC236}">
                    <a16:creationId xmlns:a16="http://schemas.microsoft.com/office/drawing/2014/main" id="{F107D5EF-22EF-419B-ACFB-82D2AFC7F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3883"/>
                <a:ext cx="155" cy="59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16" y="70"/>
                  </a:cxn>
                  <a:cxn ang="0">
                    <a:pos x="33" y="70"/>
                  </a:cxn>
                  <a:cxn ang="0">
                    <a:pos x="49" y="69"/>
                  </a:cxn>
                  <a:cxn ang="0">
                    <a:pos x="64" y="67"/>
                  </a:cxn>
                  <a:cxn ang="0">
                    <a:pos x="80" y="65"/>
                  </a:cxn>
                  <a:cxn ang="0">
                    <a:pos x="94" y="62"/>
                  </a:cxn>
                  <a:cxn ang="0">
                    <a:pos x="109" y="59"/>
                  </a:cxn>
                  <a:cxn ang="0">
                    <a:pos x="122" y="55"/>
                  </a:cxn>
                  <a:cxn ang="0">
                    <a:pos x="134" y="52"/>
                  </a:cxn>
                  <a:cxn ang="0">
                    <a:pos x="146" y="49"/>
                  </a:cxn>
                  <a:cxn ang="0">
                    <a:pos x="156" y="45"/>
                  </a:cxn>
                  <a:cxn ang="0">
                    <a:pos x="164" y="42"/>
                  </a:cxn>
                  <a:cxn ang="0">
                    <a:pos x="172" y="38"/>
                  </a:cxn>
                  <a:cxn ang="0">
                    <a:pos x="178" y="36"/>
                  </a:cxn>
                  <a:cxn ang="0">
                    <a:pos x="183" y="34"/>
                  </a:cxn>
                  <a:cxn ang="0">
                    <a:pos x="186" y="31"/>
                  </a:cxn>
                  <a:cxn ang="0">
                    <a:pos x="200" y="34"/>
                  </a:cxn>
                  <a:cxn ang="0">
                    <a:pos x="215" y="34"/>
                  </a:cxn>
                  <a:cxn ang="0">
                    <a:pos x="233" y="31"/>
                  </a:cxn>
                  <a:cxn ang="0">
                    <a:pos x="251" y="27"/>
                  </a:cxn>
                  <a:cxn ang="0">
                    <a:pos x="268" y="21"/>
                  </a:cxn>
                  <a:cxn ang="0">
                    <a:pos x="284" y="14"/>
                  </a:cxn>
                  <a:cxn ang="0">
                    <a:pos x="297" y="7"/>
                  </a:cxn>
                  <a:cxn ang="0">
                    <a:pos x="306" y="0"/>
                  </a:cxn>
                  <a:cxn ang="0">
                    <a:pos x="307" y="6"/>
                  </a:cxn>
                  <a:cxn ang="0">
                    <a:pos x="308" y="17"/>
                  </a:cxn>
                  <a:cxn ang="0">
                    <a:pos x="309" y="32"/>
                  </a:cxn>
                  <a:cxn ang="0">
                    <a:pos x="308" y="43"/>
                  </a:cxn>
                  <a:cxn ang="0">
                    <a:pos x="298" y="52"/>
                  </a:cxn>
                  <a:cxn ang="0">
                    <a:pos x="284" y="60"/>
                  </a:cxn>
                  <a:cxn ang="0">
                    <a:pos x="267" y="67"/>
                  </a:cxn>
                  <a:cxn ang="0">
                    <a:pos x="246" y="75"/>
                  </a:cxn>
                  <a:cxn ang="0">
                    <a:pos x="224" y="82"/>
                  </a:cxn>
                  <a:cxn ang="0">
                    <a:pos x="200" y="88"/>
                  </a:cxn>
                  <a:cxn ang="0">
                    <a:pos x="175" y="94"/>
                  </a:cxn>
                  <a:cxn ang="0">
                    <a:pos x="149" y="98"/>
                  </a:cxn>
                  <a:cxn ang="0">
                    <a:pos x="124" y="103"/>
                  </a:cxn>
                  <a:cxn ang="0">
                    <a:pos x="100" y="106"/>
                  </a:cxn>
                  <a:cxn ang="0">
                    <a:pos x="76" y="110"/>
                  </a:cxn>
                  <a:cxn ang="0">
                    <a:pos x="55" y="112"/>
                  </a:cxn>
                  <a:cxn ang="0">
                    <a:pos x="37" y="114"/>
                  </a:cxn>
                  <a:cxn ang="0">
                    <a:pos x="22" y="114"/>
                  </a:cxn>
                  <a:cxn ang="0">
                    <a:pos x="9" y="115"/>
                  </a:cxn>
                  <a:cxn ang="0">
                    <a:pos x="2" y="114"/>
                  </a:cxn>
                  <a:cxn ang="0">
                    <a:pos x="2" y="103"/>
                  </a:cxn>
                  <a:cxn ang="0">
                    <a:pos x="1" y="88"/>
                  </a:cxn>
                  <a:cxn ang="0">
                    <a:pos x="0" y="76"/>
                  </a:cxn>
                  <a:cxn ang="0">
                    <a:pos x="0" y="70"/>
                  </a:cxn>
                </a:cxnLst>
                <a:rect l="0" t="0" r="r" b="b"/>
                <a:pathLst>
                  <a:path w="309" h="115">
                    <a:moveTo>
                      <a:pt x="0" y="70"/>
                    </a:moveTo>
                    <a:lnTo>
                      <a:pt x="16" y="70"/>
                    </a:lnTo>
                    <a:lnTo>
                      <a:pt x="33" y="70"/>
                    </a:lnTo>
                    <a:lnTo>
                      <a:pt x="49" y="69"/>
                    </a:lnTo>
                    <a:lnTo>
                      <a:pt x="64" y="67"/>
                    </a:lnTo>
                    <a:lnTo>
                      <a:pt x="80" y="65"/>
                    </a:lnTo>
                    <a:lnTo>
                      <a:pt x="94" y="62"/>
                    </a:lnTo>
                    <a:lnTo>
                      <a:pt x="109" y="59"/>
                    </a:lnTo>
                    <a:lnTo>
                      <a:pt x="122" y="55"/>
                    </a:lnTo>
                    <a:lnTo>
                      <a:pt x="134" y="52"/>
                    </a:lnTo>
                    <a:lnTo>
                      <a:pt x="146" y="49"/>
                    </a:lnTo>
                    <a:lnTo>
                      <a:pt x="156" y="45"/>
                    </a:lnTo>
                    <a:lnTo>
                      <a:pt x="164" y="42"/>
                    </a:lnTo>
                    <a:lnTo>
                      <a:pt x="172" y="38"/>
                    </a:lnTo>
                    <a:lnTo>
                      <a:pt x="178" y="36"/>
                    </a:lnTo>
                    <a:lnTo>
                      <a:pt x="183" y="34"/>
                    </a:lnTo>
                    <a:lnTo>
                      <a:pt x="186" y="31"/>
                    </a:lnTo>
                    <a:lnTo>
                      <a:pt x="200" y="34"/>
                    </a:lnTo>
                    <a:lnTo>
                      <a:pt x="215" y="34"/>
                    </a:lnTo>
                    <a:lnTo>
                      <a:pt x="233" y="31"/>
                    </a:lnTo>
                    <a:lnTo>
                      <a:pt x="251" y="27"/>
                    </a:lnTo>
                    <a:lnTo>
                      <a:pt x="268" y="21"/>
                    </a:lnTo>
                    <a:lnTo>
                      <a:pt x="284" y="14"/>
                    </a:lnTo>
                    <a:lnTo>
                      <a:pt x="297" y="7"/>
                    </a:lnTo>
                    <a:lnTo>
                      <a:pt x="306" y="0"/>
                    </a:lnTo>
                    <a:lnTo>
                      <a:pt x="307" y="6"/>
                    </a:lnTo>
                    <a:lnTo>
                      <a:pt x="308" y="17"/>
                    </a:lnTo>
                    <a:lnTo>
                      <a:pt x="309" y="32"/>
                    </a:lnTo>
                    <a:lnTo>
                      <a:pt x="308" y="43"/>
                    </a:lnTo>
                    <a:lnTo>
                      <a:pt x="298" y="52"/>
                    </a:lnTo>
                    <a:lnTo>
                      <a:pt x="284" y="60"/>
                    </a:lnTo>
                    <a:lnTo>
                      <a:pt x="267" y="67"/>
                    </a:lnTo>
                    <a:lnTo>
                      <a:pt x="246" y="75"/>
                    </a:lnTo>
                    <a:lnTo>
                      <a:pt x="224" y="82"/>
                    </a:lnTo>
                    <a:lnTo>
                      <a:pt x="200" y="88"/>
                    </a:lnTo>
                    <a:lnTo>
                      <a:pt x="175" y="94"/>
                    </a:lnTo>
                    <a:lnTo>
                      <a:pt x="149" y="98"/>
                    </a:lnTo>
                    <a:lnTo>
                      <a:pt x="124" y="103"/>
                    </a:lnTo>
                    <a:lnTo>
                      <a:pt x="100" y="106"/>
                    </a:lnTo>
                    <a:lnTo>
                      <a:pt x="76" y="110"/>
                    </a:lnTo>
                    <a:lnTo>
                      <a:pt x="55" y="112"/>
                    </a:lnTo>
                    <a:lnTo>
                      <a:pt x="37" y="114"/>
                    </a:lnTo>
                    <a:lnTo>
                      <a:pt x="22" y="114"/>
                    </a:lnTo>
                    <a:lnTo>
                      <a:pt x="9" y="115"/>
                    </a:lnTo>
                    <a:lnTo>
                      <a:pt x="2" y="114"/>
                    </a:lnTo>
                    <a:lnTo>
                      <a:pt x="2" y="103"/>
                    </a:lnTo>
                    <a:lnTo>
                      <a:pt x="1" y="88"/>
                    </a:lnTo>
                    <a:lnTo>
                      <a:pt x="0" y="76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D3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33" name="Freeform 513">
                <a:extLst>
                  <a:ext uri="{FF2B5EF4-FFF2-40B4-BE49-F238E27FC236}">
                    <a16:creationId xmlns:a16="http://schemas.microsoft.com/office/drawing/2014/main" id="{61802FC6-E177-4984-B408-9734D1EFD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6" y="3684"/>
                <a:ext cx="250" cy="235"/>
              </a:xfrm>
              <a:custGeom>
                <a:avLst/>
                <a:gdLst/>
                <a:ahLst/>
                <a:cxnLst>
                  <a:cxn ang="0">
                    <a:pos x="489" y="389"/>
                  </a:cxn>
                  <a:cxn ang="0">
                    <a:pos x="498" y="351"/>
                  </a:cxn>
                  <a:cxn ang="0">
                    <a:pos x="490" y="308"/>
                  </a:cxn>
                  <a:cxn ang="0">
                    <a:pos x="473" y="271"/>
                  </a:cxn>
                  <a:cxn ang="0">
                    <a:pos x="465" y="249"/>
                  </a:cxn>
                  <a:cxn ang="0">
                    <a:pos x="466" y="216"/>
                  </a:cxn>
                  <a:cxn ang="0">
                    <a:pos x="464" y="174"/>
                  </a:cxn>
                  <a:cxn ang="0">
                    <a:pos x="454" y="128"/>
                  </a:cxn>
                  <a:cxn ang="0">
                    <a:pos x="435" y="82"/>
                  </a:cxn>
                  <a:cxn ang="0">
                    <a:pos x="405" y="43"/>
                  </a:cxn>
                  <a:cxn ang="0">
                    <a:pos x="358" y="14"/>
                  </a:cxn>
                  <a:cxn ang="0">
                    <a:pos x="294" y="0"/>
                  </a:cxn>
                  <a:cxn ang="0">
                    <a:pos x="214" y="7"/>
                  </a:cxn>
                  <a:cxn ang="0">
                    <a:pos x="151" y="27"/>
                  </a:cxn>
                  <a:cxn ang="0">
                    <a:pos x="106" y="57"/>
                  </a:cxn>
                  <a:cxn ang="0">
                    <a:pos x="76" y="93"/>
                  </a:cxn>
                  <a:cxn ang="0">
                    <a:pos x="60" y="130"/>
                  </a:cxn>
                  <a:cxn ang="0">
                    <a:pos x="52" y="167"/>
                  </a:cxn>
                  <a:cxn ang="0">
                    <a:pos x="49" y="197"/>
                  </a:cxn>
                  <a:cxn ang="0">
                    <a:pos x="50" y="217"/>
                  </a:cxn>
                  <a:cxn ang="0">
                    <a:pos x="40" y="236"/>
                  </a:cxn>
                  <a:cxn ang="0">
                    <a:pos x="14" y="285"/>
                  </a:cxn>
                  <a:cxn ang="0">
                    <a:pos x="0" y="349"/>
                  </a:cxn>
                  <a:cxn ang="0">
                    <a:pos x="25" y="415"/>
                  </a:cxn>
                  <a:cxn ang="0">
                    <a:pos x="71" y="450"/>
                  </a:cxn>
                  <a:cxn ang="0">
                    <a:pos x="98" y="462"/>
                  </a:cxn>
                  <a:cxn ang="0">
                    <a:pos x="125" y="469"/>
                  </a:cxn>
                  <a:cxn ang="0">
                    <a:pos x="154" y="472"/>
                  </a:cxn>
                  <a:cxn ang="0">
                    <a:pos x="184" y="473"/>
                  </a:cxn>
                  <a:cxn ang="0">
                    <a:pos x="217" y="472"/>
                  </a:cxn>
                  <a:cxn ang="0">
                    <a:pos x="248" y="468"/>
                  </a:cxn>
                  <a:cxn ang="0">
                    <a:pos x="277" y="462"/>
                  </a:cxn>
                  <a:cxn ang="0">
                    <a:pos x="302" y="455"/>
                  </a:cxn>
                  <a:cxn ang="0">
                    <a:pos x="324" y="448"/>
                  </a:cxn>
                  <a:cxn ang="0">
                    <a:pos x="340" y="441"/>
                  </a:cxn>
                  <a:cxn ang="0">
                    <a:pos x="351" y="437"/>
                  </a:cxn>
                  <a:cxn ang="0">
                    <a:pos x="368" y="437"/>
                  </a:cxn>
                  <a:cxn ang="0">
                    <a:pos x="401" y="434"/>
                  </a:cxn>
                  <a:cxn ang="0">
                    <a:pos x="436" y="424"/>
                  </a:cxn>
                  <a:cxn ang="0">
                    <a:pos x="465" y="410"/>
                  </a:cxn>
                </a:cxnLst>
                <a:rect l="0" t="0" r="r" b="b"/>
                <a:pathLst>
                  <a:path w="498" h="473">
                    <a:moveTo>
                      <a:pt x="474" y="403"/>
                    </a:moveTo>
                    <a:lnTo>
                      <a:pt x="489" y="389"/>
                    </a:lnTo>
                    <a:lnTo>
                      <a:pt x="496" y="372"/>
                    </a:lnTo>
                    <a:lnTo>
                      <a:pt x="498" y="351"/>
                    </a:lnTo>
                    <a:lnTo>
                      <a:pt x="496" y="328"/>
                    </a:lnTo>
                    <a:lnTo>
                      <a:pt x="490" y="308"/>
                    </a:lnTo>
                    <a:lnTo>
                      <a:pt x="481" y="287"/>
                    </a:lnTo>
                    <a:lnTo>
                      <a:pt x="473" y="271"/>
                    </a:lnTo>
                    <a:lnTo>
                      <a:pt x="464" y="260"/>
                    </a:lnTo>
                    <a:lnTo>
                      <a:pt x="465" y="249"/>
                    </a:lnTo>
                    <a:lnTo>
                      <a:pt x="466" y="234"/>
                    </a:lnTo>
                    <a:lnTo>
                      <a:pt x="466" y="216"/>
                    </a:lnTo>
                    <a:lnTo>
                      <a:pt x="465" y="196"/>
                    </a:lnTo>
                    <a:lnTo>
                      <a:pt x="464" y="174"/>
                    </a:lnTo>
                    <a:lnTo>
                      <a:pt x="460" y="151"/>
                    </a:lnTo>
                    <a:lnTo>
                      <a:pt x="454" y="128"/>
                    </a:lnTo>
                    <a:lnTo>
                      <a:pt x="446" y="105"/>
                    </a:lnTo>
                    <a:lnTo>
                      <a:pt x="435" y="82"/>
                    </a:lnTo>
                    <a:lnTo>
                      <a:pt x="421" y="61"/>
                    </a:lnTo>
                    <a:lnTo>
                      <a:pt x="405" y="43"/>
                    </a:lnTo>
                    <a:lnTo>
                      <a:pt x="383" y="27"/>
                    </a:lnTo>
                    <a:lnTo>
                      <a:pt x="358" y="14"/>
                    </a:lnTo>
                    <a:lnTo>
                      <a:pt x="329" y="5"/>
                    </a:lnTo>
                    <a:lnTo>
                      <a:pt x="294" y="0"/>
                    </a:lnTo>
                    <a:lnTo>
                      <a:pt x="254" y="1"/>
                    </a:lnTo>
                    <a:lnTo>
                      <a:pt x="214" y="7"/>
                    </a:lnTo>
                    <a:lnTo>
                      <a:pt x="179" y="15"/>
                    </a:lnTo>
                    <a:lnTo>
                      <a:pt x="151" y="27"/>
                    </a:lnTo>
                    <a:lnTo>
                      <a:pt x="125" y="40"/>
                    </a:lnTo>
                    <a:lnTo>
                      <a:pt x="106" y="57"/>
                    </a:lnTo>
                    <a:lnTo>
                      <a:pt x="90" y="75"/>
                    </a:lnTo>
                    <a:lnTo>
                      <a:pt x="76" y="93"/>
                    </a:lnTo>
                    <a:lnTo>
                      <a:pt x="66" y="112"/>
                    </a:lnTo>
                    <a:lnTo>
                      <a:pt x="60" y="130"/>
                    </a:lnTo>
                    <a:lnTo>
                      <a:pt x="55" y="149"/>
                    </a:lnTo>
                    <a:lnTo>
                      <a:pt x="52" y="167"/>
                    </a:lnTo>
                    <a:lnTo>
                      <a:pt x="50" y="182"/>
                    </a:lnTo>
                    <a:lnTo>
                      <a:pt x="49" y="197"/>
                    </a:lnTo>
                    <a:lnTo>
                      <a:pt x="49" y="209"/>
                    </a:lnTo>
                    <a:lnTo>
                      <a:pt x="50" y="217"/>
                    </a:lnTo>
                    <a:lnTo>
                      <a:pt x="50" y="222"/>
                    </a:lnTo>
                    <a:lnTo>
                      <a:pt x="40" y="236"/>
                    </a:lnTo>
                    <a:lnTo>
                      <a:pt x="26" y="257"/>
                    </a:lnTo>
                    <a:lnTo>
                      <a:pt x="14" y="285"/>
                    </a:lnTo>
                    <a:lnTo>
                      <a:pt x="3" y="316"/>
                    </a:lnTo>
                    <a:lnTo>
                      <a:pt x="0" y="349"/>
                    </a:lnTo>
                    <a:lnTo>
                      <a:pt x="7" y="382"/>
                    </a:lnTo>
                    <a:lnTo>
                      <a:pt x="25" y="415"/>
                    </a:lnTo>
                    <a:lnTo>
                      <a:pt x="58" y="444"/>
                    </a:lnTo>
                    <a:lnTo>
                      <a:pt x="71" y="450"/>
                    </a:lnTo>
                    <a:lnTo>
                      <a:pt x="84" y="457"/>
                    </a:lnTo>
                    <a:lnTo>
                      <a:pt x="98" y="462"/>
                    </a:lnTo>
                    <a:lnTo>
                      <a:pt x="111" y="465"/>
                    </a:lnTo>
                    <a:lnTo>
                      <a:pt x="125" y="469"/>
                    </a:lnTo>
                    <a:lnTo>
                      <a:pt x="139" y="471"/>
                    </a:lnTo>
                    <a:lnTo>
                      <a:pt x="154" y="472"/>
                    </a:lnTo>
                    <a:lnTo>
                      <a:pt x="168" y="473"/>
                    </a:lnTo>
                    <a:lnTo>
                      <a:pt x="184" y="473"/>
                    </a:lnTo>
                    <a:lnTo>
                      <a:pt x="201" y="473"/>
                    </a:lnTo>
                    <a:lnTo>
                      <a:pt x="217" y="472"/>
                    </a:lnTo>
                    <a:lnTo>
                      <a:pt x="232" y="470"/>
                    </a:lnTo>
                    <a:lnTo>
                      <a:pt x="248" y="468"/>
                    </a:lnTo>
                    <a:lnTo>
                      <a:pt x="262" y="465"/>
                    </a:lnTo>
                    <a:lnTo>
                      <a:pt x="277" y="462"/>
                    </a:lnTo>
                    <a:lnTo>
                      <a:pt x="290" y="458"/>
                    </a:lnTo>
                    <a:lnTo>
                      <a:pt x="302" y="455"/>
                    </a:lnTo>
                    <a:lnTo>
                      <a:pt x="314" y="452"/>
                    </a:lnTo>
                    <a:lnTo>
                      <a:pt x="324" y="448"/>
                    </a:lnTo>
                    <a:lnTo>
                      <a:pt x="332" y="445"/>
                    </a:lnTo>
                    <a:lnTo>
                      <a:pt x="340" y="441"/>
                    </a:lnTo>
                    <a:lnTo>
                      <a:pt x="346" y="439"/>
                    </a:lnTo>
                    <a:lnTo>
                      <a:pt x="351" y="437"/>
                    </a:lnTo>
                    <a:lnTo>
                      <a:pt x="354" y="434"/>
                    </a:lnTo>
                    <a:lnTo>
                      <a:pt x="368" y="437"/>
                    </a:lnTo>
                    <a:lnTo>
                      <a:pt x="383" y="437"/>
                    </a:lnTo>
                    <a:lnTo>
                      <a:pt x="401" y="434"/>
                    </a:lnTo>
                    <a:lnTo>
                      <a:pt x="419" y="430"/>
                    </a:lnTo>
                    <a:lnTo>
                      <a:pt x="436" y="424"/>
                    </a:lnTo>
                    <a:lnTo>
                      <a:pt x="452" y="417"/>
                    </a:lnTo>
                    <a:lnTo>
                      <a:pt x="465" y="410"/>
                    </a:lnTo>
                    <a:lnTo>
                      <a:pt x="474" y="403"/>
                    </a:lnTo>
                    <a:close/>
                  </a:path>
                </a:pathLst>
              </a:custGeom>
              <a:solidFill>
                <a:srgbClr val="D36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34" name="Freeform 514">
                <a:extLst>
                  <a:ext uri="{FF2B5EF4-FFF2-40B4-BE49-F238E27FC236}">
                    <a16:creationId xmlns:a16="http://schemas.microsoft.com/office/drawing/2014/main" id="{220935AA-E423-4AC5-A969-88CE304FE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" y="3905"/>
                <a:ext cx="252" cy="98"/>
              </a:xfrm>
              <a:custGeom>
                <a:avLst/>
                <a:gdLst/>
                <a:ahLst/>
                <a:cxnLst>
                  <a:cxn ang="0">
                    <a:pos x="129" y="78"/>
                  </a:cxn>
                  <a:cxn ang="0">
                    <a:pos x="116" y="84"/>
                  </a:cxn>
                  <a:cxn ang="0">
                    <a:pos x="100" y="82"/>
                  </a:cxn>
                  <a:cxn ang="0">
                    <a:pos x="77" y="77"/>
                  </a:cxn>
                  <a:cxn ang="0">
                    <a:pos x="51" y="70"/>
                  </a:cxn>
                  <a:cxn ang="0">
                    <a:pos x="26" y="63"/>
                  </a:cxn>
                  <a:cxn ang="0">
                    <a:pos x="5" y="77"/>
                  </a:cxn>
                  <a:cxn ang="0">
                    <a:pos x="1" y="144"/>
                  </a:cxn>
                  <a:cxn ang="0">
                    <a:pos x="10" y="186"/>
                  </a:cxn>
                  <a:cxn ang="0">
                    <a:pos x="21" y="190"/>
                  </a:cxn>
                  <a:cxn ang="0">
                    <a:pos x="35" y="190"/>
                  </a:cxn>
                  <a:cxn ang="0">
                    <a:pos x="48" y="186"/>
                  </a:cxn>
                  <a:cxn ang="0">
                    <a:pos x="61" y="183"/>
                  </a:cxn>
                  <a:cxn ang="0">
                    <a:pos x="84" y="182"/>
                  </a:cxn>
                  <a:cxn ang="0">
                    <a:pos x="114" y="184"/>
                  </a:cxn>
                  <a:cxn ang="0">
                    <a:pos x="147" y="189"/>
                  </a:cxn>
                  <a:cxn ang="0">
                    <a:pos x="180" y="194"/>
                  </a:cxn>
                  <a:cxn ang="0">
                    <a:pos x="210" y="196"/>
                  </a:cxn>
                  <a:cxn ang="0">
                    <a:pos x="237" y="191"/>
                  </a:cxn>
                  <a:cxn ang="0">
                    <a:pos x="256" y="184"/>
                  </a:cxn>
                  <a:cxn ang="0">
                    <a:pos x="268" y="162"/>
                  </a:cxn>
                  <a:cxn ang="0">
                    <a:pos x="272" y="85"/>
                  </a:cxn>
                  <a:cxn ang="0">
                    <a:pos x="279" y="77"/>
                  </a:cxn>
                  <a:cxn ang="0">
                    <a:pos x="290" y="113"/>
                  </a:cxn>
                  <a:cxn ang="0">
                    <a:pos x="294" y="132"/>
                  </a:cxn>
                  <a:cxn ang="0">
                    <a:pos x="306" y="152"/>
                  </a:cxn>
                  <a:cxn ang="0">
                    <a:pos x="326" y="171"/>
                  </a:cxn>
                  <a:cxn ang="0">
                    <a:pos x="348" y="183"/>
                  </a:cxn>
                  <a:cxn ang="0">
                    <a:pos x="368" y="178"/>
                  </a:cxn>
                  <a:cxn ang="0">
                    <a:pos x="396" y="167"/>
                  </a:cxn>
                  <a:cxn ang="0">
                    <a:pos x="429" y="155"/>
                  </a:cxn>
                  <a:cxn ang="0">
                    <a:pos x="460" y="147"/>
                  </a:cxn>
                  <a:cxn ang="0">
                    <a:pos x="483" y="146"/>
                  </a:cxn>
                  <a:cxn ang="0">
                    <a:pos x="497" y="144"/>
                  </a:cxn>
                  <a:cxn ang="0">
                    <a:pos x="504" y="138"/>
                  </a:cxn>
                  <a:cxn ang="0">
                    <a:pos x="503" y="124"/>
                  </a:cxn>
                  <a:cxn ang="0">
                    <a:pos x="495" y="101"/>
                  </a:cxn>
                  <a:cxn ang="0">
                    <a:pos x="486" y="64"/>
                  </a:cxn>
                  <a:cxn ang="0">
                    <a:pos x="472" y="27"/>
                  </a:cxn>
                  <a:cxn ang="0">
                    <a:pos x="451" y="3"/>
                  </a:cxn>
                  <a:cxn ang="0">
                    <a:pos x="426" y="9"/>
                  </a:cxn>
                  <a:cxn ang="0">
                    <a:pos x="395" y="24"/>
                  </a:cxn>
                  <a:cxn ang="0">
                    <a:pos x="352" y="39"/>
                  </a:cxn>
                  <a:cxn ang="0">
                    <a:pos x="303" y="51"/>
                  </a:cxn>
                  <a:cxn ang="0">
                    <a:pos x="252" y="60"/>
                  </a:cxn>
                  <a:cxn ang="0">
                    <a:pos x="204" y="67"/>
                  </a:cxn>
                  <a:cxn ang="0">
                    <a:pos x="165" y="71"/>
                  </a:cxn>
                  <a:cxn ang="0">
                    <a:pos x="137" y="72"/>
                  </a:cxn>
                </a:cxnLst>
                <a:rect l="0" t="0" r="r" b="b"/>
                <a:pathLst>
                  <a:path w="505" h="196">
                    <a:moveTo>
                      <a:pt x="130" y="71"/>
                    </a:moveTo>
                    <a:lnTo>
                      <a:pt x="129" y="78"/>
                    </a:lnTo>
                    <a:lnTo>
                      <a:pt x="124" y="82"/>
                    </a:lnTo>
                    <a:lnTo>
                      <a:pt x="116" y="84"/>
                    </a:lnTo>
                    <a:lnTo>
                      <a:pt x="107" y="83"/>
                    </a:lnTo>
                    <a:lnTo>
                      <a:pt x="100" y="82"/>
                    </a:lnTo>
                    <a:lnTo>
                      <a:pt x="90" y="79"/>
                    </a:lnTo>
                    <a:lnTo>
                      <a:pt x="77" y="77"/>
                    </a:lnTo>
                    <a:lnTo>
                      <a:pt x="64" y="74"/>
                    </a:lnTo>
                    <a:lnTo>
                      <a:pt x="51" y="70"/>
                    </a:lnTo>
                    <a:lnTo>
                      <a:pt x="38" y="67"/>
                    </a:lnTo>
                    <a:lnTo>
                      <a:pt x="26" y="63"/>
                    </a:lnTo>
                    <a:lnTo>
                      <a:pt x="18" y="60"/>
                    </a:lnTo>
                    <a:lnTo>
                      <a:pt x="5" y="77"/>
                    </a:lnTo>
                    <a:lnTo>
                      <a:pt x="0" y="107"/>
                    </a:lnTo>
                    <a:lnTo>
                      <a:pt x="1" y="144"/>
                    </a:lnTo>
                    <a:lnTo>
                      <a:pt x="8" y="182"/>
                    </a:lnTo>
                    <a:lnTo>
                      <a:pt x="10" y="186"/>
                    </a:lnTo>
                    <a:lnTo>
                      <a:pt x="15" y="189"/>
                    </a:lnTo>
                    <a:lnTo>
                      <a:pt x="21" y="190"/>
                    </a:lnTo>
                    <a:lnTo>
                      <a:pt x="28" y="190"/>
                    </a:lnTo>
                    <a:lnTo>
                      <a:pt x="35" y="190"/>
                    </a:lnTo>
                    <a:lnTo>
                      <a:pt x="41" y="188"/>
                    </a:lnTo>
                    <a:lnTo>
                      <a:pt x="48" y="186"/>
                    </a:lnTo>
                    <a:lnTo>
                      <a:pt x="54" y="184"/>
                    </a:lnTo>
                    <a:lnTo>
                      <a:pt x="61" y="183"/>
                    </a:lnTo>
                    <a:lnTo>
                      <a:pt x="71" y="182"/>
                    </a:lnTo>
                    <a:lnTo>
                      <a:pt x="84" y="182"/>
                    </a:lnTo>
                    <a:lnTo>
                      <a:pt x="99" y="183"/>
                    </a:lnTo>
                    <a:lnTo>
                      <a:pt x="114" y="184"/>
                    </a:lnTo>
                    <a:lnTo>
                      <a:pt x="130" y="186"/>
                    </a:lnTo>
                    <a:lnTo>
                      <a:pt x="147" y="189"/>
                    </a:lnTo>
                    <a:lnTo>
                      <a:pt x="163" y="192"/>
                    </a:lnTo>
                    <a:lnTo>
                      <a:pt x="180" y="194"/>
                    </a:lnTo>
                    <a:lnTo>
                      <a:pt x="195" y="196"/>
                    </a:lnTo>
                    <a:lnTo>
                      <a:pt x="210" y="196"/>
                    </a:lnTo>
                    <a:lnTo>
                      <a:pt x="224" y="193"/>
                    </a:lnTo>
                    <a:lnTo>
                      <a:pt x="237" y="191"/>
                    </a:lnTo>
                    <a:lnTo>
                      <a:pt x="247" y="188"/>
                    </a:lnTo>
                    <a:lnTo>
                      <a:pt x="256" y="184"/>
                    </a:lnTo>
                    <a:lnTo>
                      <a:pt x="261" y="182"/>
                    </a:lnTo>
                    <a:lnTo>
                      <a:pt x="268" y="162"/>
                    </a:lnTo>
                    <a:lnTo>
                      <a:pt x="272" y="125"/>
                    </a:lnTo>
                    <a:lnTo>
                      <a:pt x="272" y="85"/>
                    </a:lnTo>
                    <a:lnTo>
                      <a:pt x="268" y="60"/>
                    </a:lnTo>
                    <a:lnTo>
                      <a:pt x="279" y="77"/>
                    </a:lnTo>
                    <a:lnTo>
                      <a:pt x="285" y="95"/>
                    </a:lnTo>
                    <a:lnTo>
                      <a:pt x="290" y="113"/>
                    </a:lnTo>
                    <a:lnTo>
                      <a:pt x="291" y="125"/>
                    </a:lnTo>
                    <a:lnTo>
                      <a:pt x="294" y="132"/>
                    </a:lnTo>
                    <a:lnTo>
                      <a:pt x="298" y="141"/>
                    </a:lnTo>
                    <a:lnTo>
                      <a:pt x="306" y="152"/>
                    </a:lnTo>
                    <a:lnTo>
                      <a:pt x="315" y="162"/>
                    </a:lnTo>
                    <a:lnTo>
                      <a:pt x="326" y="171"/>
                    </a:lnTo>
                    <a:lnTo>
                      <a:pt x="337" y="179"/>
                    </a:lnTo>
                    <a:lnTo>
                      <a:pt x="348" y="183"/>
                    </a:lnTo>
                    <a:lnTo>
                      <a:pt x="358" y="182"/>
                    </a:lnTo>
                    <a:lnTo>
                      <a:pt x="368" y="178"/>
                    </a:lnTo>
                    <a:lnTo>
                      <a:pt x="381" y="173"/>
                    </a:lnTo>
                    <a:lnTo>
                      <a:pt x="396" y="167"/>
                    </a:lnTo>
                    <a:lnTo>
                      <a:pt x="412" y="161"/>
                    </a:lnTo>
                    <a:lnTo>
                      <a:pt x="429" y="155"/>
                    </a:lnTo>
                    <a:lnTo>
                      <a:pt x="445" y="151"/>
                    </a:lnTo>
                    <a:lnTo>
                      <a:pt x="460" y="147"/>
                    </a:lnTo>
                    <a:lnTo>
                      <a:pt x="473" y="146"/>
                    </a:lnTo>
                    <a:lnTo>
                      <a:pt x="483" y="146"/>
                    </a:lnTo>
                    <a:lnTo>
                      <a:pt x="492" y="145"/>
                    </a:lnTo>
                    <a:lnTo>
                      <a:pt x="497" y="144"/>
                    </a:lnTo>
                    <a:lnTo>
                      <a:pt x="502" y="141"/>
                    </a:lnTo>
                    <a:lnTo>
                      <a:pt x="504" y="138"/>
                    </a:lnTo>
                    <a:lnTo>
                      <a:pt x="505" y="132"/>
                    </a:lnTo>
                    <a:lnTo>
                      <a:pt x="503" y="124"/>
                    </a:lnTo>
                    <a:lnTo>
                      <a:pt x="500" y="115"/>
                    </a:lnTo>
                    <a:lnTo>
                      <a:pt x="495" y="101"/>
                    </a:lnTo>
                    <a:lnTo>
                      <a:pt x="490" y="84"/>
                    </a:lnTo>
                    <a:lnTo>
                      <a:pt x="486" y="64"/>
                    </a:lnTo>
                    <a:lnTo>
                      <a:pt x="479" y="45"/>
                    </a:lnTo>
                    <a:lnTo>
                      <a:pt x="472" y="27"/>
                    </a:lnTo>
                    <a:lnTo>
                      <a:pt x="463" y="12"/>
                    </a:lnTo>
                    <a:lnTo>
                      <a:pt x="451" y="3"/>
                    </a:lnTo>
                    <a:lnTo>
                      <a:pt x="436" y="0"/>
                    </a:lnTo>
                    <a:lnTo>
                      <a:pt x="426" y="9"/>
                    </a:lnTo>
                    <a:lnTo>
                      <a:pt x="412" y="17"/>
                    </a:lnTo>
                    <a:lnTo>
                      <a:pt x="395" y="24"/>
                    </a:lnTo>
                    <a:lnTo>
                      <a:pt x="374" y="32"/>
                    </a:lnTo>
                    <a:lnTo>
                      <a:pt x="352" y="39"/>
                    </a:lnTo>
                    <a:lnTo>
                      <a:pt x="328" y="45"/>
                    </a:lnTo>
                    <a:lnTo>
                      <a:pt x="303" y="51"/>
                    </a:lnTo>
                    <a:lnTo>
                      <a:pt x="277" y="55"/>
                    </a:lnTo>
                    <a:lnTo>
                      <a:pt x="252" y="60"/>
                    </a:lnTo>
                    <a:lnTo>
                      <a:pt x="228" y="63"/>
                    </a:lnTo>
                    <a:lnTo>
                      <a:pt x="204" y="67"/>
                    </a:lnTo>
                    <a:lnTo>
                      <a:pt x="183" y="69"/>
                    </a:lnTo>
                    <a:lnTo>
                      <a:pt x="165" y="71"/>
                    </a:lnTo>
                    <a:lnTo>
                      <a:pt x="150" y="71"/>
                    </a:lnTo>
                    <a:lnTo>
                      <a:pt x="137" y="72"/>
                    </a:lnTo>
                    <a:lnTo>
                      <a:pt x="130" y="71"/>
                    </a:lnTo>
                    <a:close/>
                  </a:path>
                </a:pathLst>
              </a:custGeom>
              <a:solidFill>
                <a:srgbClr val="D36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35" name="Freeform 515">
                <a:extLst>
                  <a:ext uri="{FF2B5EF4-FFF2-40B4-BE49-F238E27FC236}">
                    <a16:creationId xmlns:a16="http://schemas.microsoft.com/office/drawing/2014/main" id="{58A7C413-1101-4FEB-9832-49B5E27D0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3741"/>
                <a:ext cx="180" cy="144"/>
              </a:xfrm>
              <a:custGeom>
                <a:avLst/>
                <a:gdLst/>
                <a:ahLst/>
                <a:cxnLst>
                  <a:cxn ang="0">
                    <a:pos x="137" y="17"/>
                  </a:cxn>
                  <a:cxn ang="0">
                    <a:pos x="105" y="2"/>
                  </a:cxn>
                  <a:cxn ang="0">
                    <a:pos x="65" y="3"/>
                  </a:cxn>
                  <a:cxn ang="0">
                    <a:pos x="29" y="19"/>
                  </a:cxn>
                  <a:cxn ang="0">
                    <a:pos x="6" y="51"/>
                  </a:cxn>
                  <a:cxn ang="0">
                    <a:pos x="0" y="87"/>
                  </a:cxn>
                  <a:cxn ang="0">
                    <a:pos x="10" y="118"/>
                  </a:cxn>
                  <a:cxn ang="0">
                    <a:pos x="36" y="139"/>
                  </a:cxn>
                  <a:cxn ang="0">
                    <a:pos x="57" y="147"/>
                  </a:cxn>
                  <a:cxn ang="0">
                    <a:pos x="74" y="155"/>
                  </a:cxn>
                  <a:cxn ang="0">
                    <a:pos x="90" y="161"/>
                  </a:cxn>
                  <a:cxn ang="0">
                    <a:pos x="101" y="164"/>
                  </a:cxn>
                  <a:cxn ang="0">
                    <a:pos x="105" y="176"/>
                  </a:cxn>
                  <a:cxn ang="0">
                    <a:pos x="114" y="190"/>
                  </a:cxn>
                  <a:cxn ang="0">
                    <a:pos x="129" y="197"/>
                  </a:cxn>
                  <a:cxn ang="0">
                    <a:pos x="145" y="201"/>
                  </a:cxn>
                  <a:cxn ang="0">
                    <a:pos x="161" y="202"/>
                  </a:cxn>
                  <a:cxn ang="0">
                    <a:pos x="178" y="205"/>
                  </a:cxn>
                  <a:cxn ang="0">
                    <a:pos x="193" y="209"/>
                  </a:cxn>
                  <a:cxn ang="0">
                    <a:pos x="204" y="211"/>
                  </a:cxn>
                  <a:cxn ang="0">
                    <a:pos x="194" y="220"/>
                  </a:cxn>
                  <a:cxn ang="0">
                    <a:pos x="178" y="239"/>
                  </a:cxn>
                  <a:cxn ang="0">
                    <a:pos x="166" y="257"/>
                  </a:cxn>
                  <a:cxn ang="0">
                    <a:pos x="160" y="269"/>
                  </a:cxn>
                  <a:cxn ang="0">
                    <a:pos x="184" y="271"/>
                  </a:cxn>
                  <a:cxn ang="0">
                    <a:pos x="229" y="275"/>
                  </a:cxn>
                  <a:cxn ang="0">
                    <a:pos x="262" y="279"/>
                  </a:cxn>
                  <a:cxn ang="0">
                    <a:pos x="284" y="286"/>
                  </a:cxn>
                  <a:cxn ang="0">
                    <a:pos x="292" y="283"/>
                  </a:cxn>
                  <a:cxn ang="0">
                    <a:pos x="304" y="263"/>
                  </a:cxn>
                  <a:cxn ang="0">
                    <a:pos x="319" y="242"/>
                  </a:cxn>
                  <a:cxn ang="0">
                    <a:pos x="335" y="223"/>
                  </a:cxn>
                  <a:cxn ang="0">
                    <a:pos x="350" y="208"/>
                  </a:cxn>
                  <a:cxn ang="0">
                    <a:pos x="359" y="182"/>
                  </a:cxn>
                  <a:cxn ang="0">
                    <a:pos x="358" y="152"/>
                  </a:cxn>
                  <a:cxn ang="0">
                    <a:pos x="345" y="127"/>
                  </a:cxn>
                  <a:cxn ang="0">
                    <a:pos x="318" y="113"/>
                  </a:cxn>
                  <a:cxn ang="0">
                    <a:pos x="289" y="105"/>
                  </a:cxn>
                  <a:cxn ang="0">
                    <a:pos x="261" y="100"/>
                  </a:cxn>
                  <a:cxn ang="0">
                    <a:pos x="238" y="94"/>
                  </a:cxn>
                  <a:cxn ang="0">
                    <a:pos x="217" y="86"/>
                  </a:cxn>
                  <a:cxn ang="0">
                    <a:pos x="193" y="71"/>
                  </a:cxn>
                  <a:cxn ang="0">
                    <a:pos x="169" y="53"/>
                  </a:cxn>
                  <a:cxn ang="0">
                    <a:pos x="151" y="36"/>
                  </a:cxn>
                </a:cxnLst>
                <a:rect l="0" t="0" r="r" b="b"/>
                <a:pathLst>
                  <a:path w="360" h="290">
                    <a:moveTo>
                      <a:pt x="146" y="29"/>
                    </a:moveTo>
                    <a:lnTo>
                      <a:pt x="137" y="17"/>
                    </a:lnTo>
                    <a:lnTo>
                      <a:pt x="122" y="7"/>
                    </a:lnTo>
                    <a:lnTo>
                      <a:pt x="105" y="2"/>
                    </a:lnTo>
                    <a:lnTo>
                      <a:pt x="85" y="0"/>
                    </a:lnTo>
                    <a:lnTo>
                      <a:pt x="65" y="3"/>
                    </a:lnTo>
                    <a:lnTo>
                      <a:pt x="46" y="9"/>
                    </a:lnTo>
                    <a:lnTo>
                      <a:pt x="29" y="19"/>
                    </a:lnTo>
                    <a:lnTo>
                      <a:pt x="15" y="34"/>
                    </a:lnTo>
                    <a:lnTo>
                      <a:pt x="6" y="51"/>
                    </a:lnTo>
                    <a:lnTo>
                      <a:pt x="0" y="68"/>
                    </a:lnTo>
                    <a:lnTo>
                      <a:pt x="0" y="87"/>
                    </a:lnTo>
                    <a:lnTo>
                      <a:pt x="3" y="103"/>
                    </a:lnTo>
                    <a:lnTo>
                      <a:pt x="10" y="118"/>
                    </a:lnTo>
                    <a:lnTo>
                      <a:pt x="22" y="131"/>
                    </a:lnTo>
                    <a:lnTo>
                      <a:pt x="36" y="139"/>
                    </a:lnTo>
                    <a:lnTo>
                      <a:pt x="52" y="142"/>
                    </a:lnTo>
                    <a:lnTo>
                      <a:pt x="57" y="147"/>
                    </a:lnTo>
                    <a:lnTo>
                      <a:pt x="65" y="151"/>
                    </a:lnTo>
                    <a:lnTo>
                      <a:pt x="74" y="155"/>
                    </a:lnTo>
                    <a:lnTo>
                      <a:pt x="82" y="158"/>
                    </a:lnTo>
                    <a:lnTo>
                      <a:pt x="90" y="161"/>
                    </a:lnTo>
                    <a:lnTo>
                      <a:pt x="97" y="163"/>
                    </a:lnTo>
                    <a:lnTo>
                      <a:pt x="101" y="164"/>
                    </a:lnTo>
                    <a:lnTo>
                      <a:pt x="102" y="164"/>
                    </a:lnTo>
                    <a:lnTo>
                      <a:pt x="105" y="176"/>
                    </a:lnTo>
                    <a:lnTo>
                      <a:pt x="108" y="184"/>
                    </a:lnTo>
                    <a:lnTo>
                      <a:pt x="114" y="190"/>
                    </a:lnTo>
                    <a:lnTo>
                      <a:pt x="121" y="194"/>
                    </a:lnTo>
                    <a:lnTo>
                      <a:pt x="129" y="197"/>
                    </a:lnTo>
                    <a:lnTo>
                      <a:pt x="137" y="200"/>
                    </a:lnTo>
                    <a:lnTo>
                      <a:pt x="145" y="201"/>
                    </a:lnTo>
                    <a:lnTo>
                      <a:pt x="153" y="201"/>
                    </a:lnTo>
                    <a:lnTo>
                      <a:pt x="161" y="202"/>
                    </a:lnTo>
                    <a:lnTo>
                      <a:pt x="169" y="203"/>
                    </a:lnTo>
                    <a:lnTo>
                      <a:pt x="178" y="205"/>
                    </a:lnTo>
                    <a:lnTo>
                      <a:pt x="186" y="207"/>
                    </a:lnTo>
                    <a:lnTo>
                      <a:pt x="193" y="209"/>
                    </a:lnTo>
                    <a:lnTo>
                      <a:pt x="199" y="210"/>
                    </a:lnTo>
                    <a:lnTo>
                      <a:pt x="204" y="211"/>
                    </a:lnTo>
                    <a:lnTo>
                      <a:pt x="205" y="211"/>
                    </a:lnTo>
                    <a:lnTo>
                      <a:pt x="194" y="220"/>
                    </a:lnTo>
                    <a:lnTo>
                      <a:pt x="186" y="230"/>
                    </a:lnTo>
                    <a:lnTo>
                      <a:pt x="178" y="239"/>
                    </a:lnTo>
                    <a:lnTo>
                      <a:pt x="171" y="249"/>
                    </a:lnTo>
                    <a:lnTo>
                      <a:pt x="166" y="257"/>
                    </a:lnTo>
                    <a:lnTo>
                      <a:pt x="162" y="264"/>
                    </a:lnTo>
                    <a:lnTo>
                      <a:pt x="160" y="269"/>
                    </a:lnTo>
                    <a:lnTo>
                      <a:pt x="159" y="270"/>
                    </a:lnTo>
                    <a:lnTo>
                      <a:pt x="184" y="271"/>
                    </a:lnTo>
                    <a:lnTo>
                      <a:pt x="207" y="272"/>
                    </a:lnTo>
                    <a:lnTo>
                      <a:pt x="229" y="275"/>
                    </a:lnTo>
                    <a:lnTo>
                      <a:pt x="247" y="277"/>
                    </a:lnTo>
                    <a:lnTo>
                      <a:pt x="262" y="279"/>
                    </a:lnTo>
                    <a:lnTo>
                      <a:pt x="275" y="283"/>
                    </a:lnTo>
                    <a:lnTo>
                      <a:pt x="284" y="286"/>
                    </a:lnTo>
                    <a:lnTo>
                      <a:pt x="290" y="290"/>
                    </a:lnTo>
                    <a:lnTo>
                      <a:pt x="292" y="283"/>
                    </a:lnTo>
                    <a:lnTo>
                      <a:pt x="297" y="273"/>
                    </a:lnTo>
                    <a:lnTo>
                      <a:pt x="304" y="263"/>
                    </a:lnTo>
                    <a:lnTo>
                      <a:pt x="311" y="253"/>
                    </a:lnTo>
                    <a:lnTo>
                      <a:pt x="319" y="242"/>
                    </a:lnTo>
                    <a:lnTo>
                      <a:pt x="327" y="232"/>
                    </a:lnTo>
                    <a:lnTo>
                      <a:pt x="335" y="223"/>
                    </a:lnTo>
                    <a:lnTo>
                      <a:pt x="343" y="216"/>
                    </a:lnTo>
                    <a:lnTo>
                      <a:pt x="350" y="208"/>
                    </a:lnTo>
                    <a:lnTo>
                      <a:pt x="356" y="196"/>
                    </a:lnTo>
                    <a:lnTo>
                      <a:pt x="359" y="182"/>
                    </a:lnTo>
                    <a:lnTo>
                      <a:pt x="360" y="167"/>
                    </a:lnTo>
                    <a:lnTo>
                      <a:pt x="358" y="152"/>
                    </a:lnTo>
                    <a:lnTo>
                      <a:pt x="353" y="139"/>
                    </a:lnTo>
                    <a:lnTo>
                      <a:pt x="345" y="127"/>
                    </a:lnTo>
                    <a:lnTo>
                      <a:pt x="333" y="119"/>
                    </a:lnTo>
                    <a:lnTo>
                      <a:pt x="318" y="113"/>
                    </a:lnTo>
                    <a:lnTo>
                      <a:pt x="304" y="110"/>
                    </a:lnTo>
                    <a:lnTo>
                      <a:pt x="289" y="105"/>
                    </a:lnTo>
                    <a:lnTo>
                      <a:pt x="275" y="102"/>
                    </a:lnTo>
                    <a:lnTo>
                      <a:pt x="261" y="100"/>
                    </a:lnTo>
                    <a:lnTo>
                      <a:pt x="248" y="96"/>
                    </a:lnTo>
                    <a:lnTo>
                      <a:pt x="238" y="94"/>
                    </a:lnTo>
                    <a:lnTo>
                      <a:pt x="228" y="90"/>
                    </a:lnTo>
                    <a:lnTo>
                      <a:pt x="217" y="86"/>
                    </a:lnTo>
                    <a:lnTo>
                      <a:pt x="206" y="79"/>
                    </a:lnTo>
                    <a:lnTo>
                      <a:pt x="193" y="71"/>
                    </a:lnTo>
                    <a:lnTo>
                      <a:pt x="181" y="63"/>
                    </a:lnTo>
                    <a:lnTo>
                      <a:pt x="169" y="53"/>
                    </a:lnTo>
                    <a:lnTo>
                      <a:pt x="159" y="44"/>
                    </a:lnTo>
                    <a:lnTo>
                      <a:pt x="151" y="36"/>
                    </a:lnTo>
                    <a:lnTo>
                      <a:pt x="146" y="29"/>
                    </a:lnTo>
                    <a:close/>
                  </a:path>
                </a:pathLst>
              </a:custGeom>
              <a:solidFill>
                <a:srgbClr val="56EF5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36" name="Freeform 516">
                <a:extLst>
                  <a:ext uri="{FF2B5EF4-FFF2-40B4-BE49-F238E27FC236}">
                    <a16:creationId xmlns:a16="http://schemas.microsoft.com/office/drawing/2014/main" id="{5ED0DF7C-F7BD-41A1-97EB-8953D914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3600"/>
                <a:ext cx="356" cy="365"/>
              </a:xfrm>
              <a:custGeom>
                <a:avLst/>
                <a:gdLst/>
                <a:ahLst/>
                <a:cxnLst>
                  <a:cxn ang="0">
                    <a:pos x="557" y="27"/>
                  </a:cxn>
                  <a:cxn ang="0">
                    <a:pos x="518" y="66"/>
                  </a:cxn>
                  <a:cxn ang="0">
                    <a:pos x="480" y="80"/>
                  </a:cxn>
                  <a:cxn ang="0">
                    <a:pos x="479" y="116"/>
                  </a:cxn>
                  <a:cxn ang="0">
                    <a:pos x="444" y="144"/>
                  </a:cxn>
                  <a:cxn ang="0">
                    <a:pos x="422" y="133"/>
                  </a:cxn>
                  <a:cxn ang="0">
                    <a:pos x="421" y="87"/>
                  </a:cxn>
                  <a:cxn ang="0">
                    <a:pos x="411" y="119"/>
                  </a:cxn>
                  <a:cxn ang="0">
                    <a:pos x="376" y="139"/>
                  </a:cxn>
                  <a:cxn ang="0">
                    <a:pos x="343" y="119"/>
                  </a:cxn>
                  <a:cxn ang="0">
                    <a:pos x="354" y="44"/>
                  </a:cxn>
                  <a:cxn ang="0">
                    <a:pos x="325" y="40"/>
                  </a:cxn>
                  <a:cxn ang="0">
                    <a:pos x="287" y="47"/>
                  </a:cxn>
                  <a:cxn ang="0">
                    <a:pos x="253" y="71"/>
                  </a:cxn>
                  <a:cxn ang="0">
                    <a:pos x="237" y="120"/>
                  </a:cxn>
                  <a:cxn ang="0">
                    <a:pos x="184" y="128"/>
                  </a:cxn>
                  <a:cxn ang="0">
                    <a:pos x="131" y="155"/>
                  </a:cxn>
                  <a:cxn ang="0">
                    <a:pos x="113" y="178"/>
                  </a:cxn>
                  <a:cxn ang="0">
                    <a:pos x="128" y="179"/>
                  </a:cxn>
                  <a:cxn ang="0">
                    <a:pos x="76" y="220"/>
                  </a:cxn>
                  <a:cxn ang="0">
                    <a:pos x="32" y="294"/>
                  </a:cxn>
                  <a:cxn ang="0">
                    <a:pos x="41" y="326"/>
                  </a:cxn>
                  <a:cxn ang="0">
                    <a:pos x="9" y="385"/>
                  </a:cxn>
                  <a:cxn ang="0">
                    <a:pos x="0" y="473"/>
                  </a:cxn>
                  <a:cxn ang="0">
                    <a:pos x="23" y="516"/>
                  </a:cxn>
                  <a:cxn ang="0">
                    <a:pos x="39" y="596"/>
                  </a:cxn>
                  <a:cxn ang="0">
                    <a:pos x="59" y="623"/>
                  </a:cxn>
                  <a:cxn ang="0">
                    <a:pos x="69" y="682"/>
                  </a:cxn>
                  <a:cxn ang="0">
                    <a:pos x="58" y="708"/>
                  </a:cxn>
                  <a:cxn ang="0">
                    <a:pos x="40" y="723"/>
                  </a:cxn>
                  <a:cxn ang="0">
                    <a:pos x="34" y="731"/>
                  </a:cxn>
                  <a:cxn ang="0">
                    <a:pos x="91" y="725"/>
                  </a:cxn>
                  <a:cxn ang="0">
                    <a:pos x="143" y="659"/>
                  </a:cxn>
                  <a:cxn ang="0">
                    <a:pos x="162" y="635"/>
                  </a:cxn>
                  <a:cxn ang="0">
                    <a:pos x="201" y="584"/>
                  </a:cxn>
                  <a:cxn ang="0">
                    <a:pos x="232" y="513"/>
                  </a:cxn>
                  <a:cxn ang="0">
                    <a:pos x="260" y="471"/>
                  </a:cxn>
                  <a:cxn ang="0">
                    <a:pos x="296" y="422"/>
                  </a:cxn>
                  <a:cxn ang="0">
                    <a:pos x="316" y="349"/>
                  </a:cxn>
                  <a:cxn ang="0">
                    <a:pos x="335" y="337"/>
                  </a:cxn>
                  <a:cxn ang="0">
                    <a:pos x="350" y="311"/>
                  </a:cxn>
                  <a:cxn ang="0">
                    <a:pos x="365" y="296"/>
                  </a:cxn>
                  <a:cxn ang="0">
                    <a:pos x="403" y="271"/>
                  </a:cxn>
                  <a:cxn ang="0">
                    <a:pos x="429" y="237"/>
                  </a:cxn>
                  <a:cxn ang="0">
                    <a:pos x="457" y="231"/>
                  </a:cxn>
                  <a:cxn ang="0">
                    <a:pos x="497" y="209"/>
                  </a:cxn>
                  <a:cxn ang="0">
                    <a:pos x="521" y="177"/>
                  </a:cxn>
                  <a:cxn ang="0">
                    <a:pos x="517" y="260"/>
                  </a:cxn>
                  <a:cxn ang="0">
                    <a:pos x="547" y="344"/>
                  </a:cxn>
                  <a:cxn ang="0">
                    <a:pos x="612" y="353"/>
                  </a:cxn>
                  <a:cxn ang="0">
                    <a:pos x="663" y="336"/>
                  </a:cxn>
                  <a:cxn ang="0">
                    <a:pos x="708" y="278"/>
                  </a:cxn>
                  <a:cxn ang="0">
                    <a:pos x="701" y="247"/>
                  </a:cxn>
                  <a:cxn ang="0">
                    <a:pos x="693" y="189"/>
                  </a:cxn>
                  <a:cxn ang="0">
                    <a:pos x="669" y="170"/>
                  </a:cxn>
                  <a:cxn ang="0">
                    <a:pos x="633" y="64"/>
                  </a:cxn>
                  <a:cxn ang="0">
                    <a:pos x="559" y="0"/>
                  </a:cxn>
                </a:cxnLst>
                <a:rect l="0" t="0" r="r" b="b"/>
                <a:pathLst>
                  <a:path w="711" h="733">
                    <a:moveTo>
                      <a:pt x="559" y="0"/>
                    </a:moveTo>
                    <a:lnTo>
                      <a:pt x="562" y="13"/>
                    </a:lnTo>
                    <a:lnTo>
                      <a:pt x="557" y="27"/>
                    </a:lnTo>
                    <a:lnTo>
                      <a:pt x="547" y="41"/>
                    </a:lnTo>
                    <a:lnTo>
                      <a:pt x="533" y="53"/>
                    </a:lnTo>
                    <a:lnTo>
                      <a:pt x="518" y="66"/>
                    </a:lnTo>
                    <a:lnTo>
                      <a:pt x="502" y="74"/>
                    </a:lnTo>
                    <a:lnTo>
                      <a:pt x="489" y="80"/>
                    </a:lnTo>
                    <a:lnTo>
                      <a:pt x="480" y="80"/>
                    </a:lnTo>
                    <a:lnTo>
                      <a:pt x="486" y="91"/>
                    </a:lnTo>
                    <a:lnTo>
                      <a:pt x="485" y="104"/>
                    </a:lnTo>
                    <a:lnTo>
                      <a:pt x="479" y="116"/>
                    </a:lnTo>
                    <a:lnTo>
                      <a:pt x="470" y="128"/>
                    </a:lnTo>
                    <a:lnTo>
                      <a:pt x="457" y="138"/>
                    </a:lnTo>
                    <a:lnTo>
                      <a:pt x="444" y="144"/>
                    </a:lnTo>
                    <a:lnTo>
                      <a:pt x="432" y="148"/>
                    </a:lnTo>
                    <a:lnTo>
                      <a:pt x="419" y="146"/>
                    </a:lnTo>
                    <a:lnTo>
                      <a:pt x="422" y="133"/>
                    </a:lnTo>
                    <a:lnTo>
                      <a:pt x="426" y="116"/>
                    </a:lnTo>
                    <a:lnTo>
                      <a:pt x="426" y="100"/>
                    </a:lnTo>
                    <a:lnTo>
                      <a:pt x="421" y="87"/>
                    </a:lnTo>
                    <a:lnTo>
                      <a:pt x="421" y="97"/>
                    </a:lnTo>
                    <a:lnTo>
                      <a:pt x="418" y="109"/>
                    </a:lnTo>
                    <a:lnTo>
                      <a:pt x="411" y="119"/>
                    </a:lnTo>
                    <a:lnTo>
                      <a:pt x="401" y="127"/>
                    </a:lnTo>
                    <a:lnTo>
                      <a:pt x="389" y="134"/>
                    </a:lnTo>
                    <a:lnTo>
                      <a:pt x="376" y="139"/>
                    </a:lnTo>
                    <a:lnTo>
                      <a:pt x="365" y="139"/>
                    </a:lnTo>
                    <a:lnTo>
                      <a:pt x="354" y="135"/>
                    </a:lnTo>
                    <a:lnTo>
                      <a:pt x="343" y="119"/>
                    </a:lnTo>
                    <a:lnTo>
                      <a:pt x="343" y="96"/>
                    </a:lnTo>
                    <a:lnTo>
                      <a:pt x="348" y="71"/>
                    </a:lnTo>
                    <a:lnTo>
                      <a:pt x="354" y="44"/>
                    </a:lnTo>
                    <a:lnTo>
                      <a:pt x="346" y="41"/>
                    </a:lnTo>
                    <a:lnTo>
                      <a:pt x="336" y="40"/>
                    </a:lnTo>
                    <a:lnTo>
                      <a:pt x="325" y="40"/>
                    </a:lnTo>
                    <a:lnTo>
                      <a:pt x="312" y="41"/>
                    </a:lnTo>
                    <a:lnTo>
                      <a:pt x="298" y="43"/>
                    </a:lnTo>
                    <a:lnTo>
                      <a:pt x="287" y="47"/>
                    </a:lnTo>
                    <a:lnTo>
                      <a:pt x="275" y="51"/>
                    </a:lnTo>
                    <a:lnTo>
                      <a:pt x="266" y="57"/>
                    </a:lnTo>
                    <a:lnTo>
                      <a:pt x="253" y="71"/>
                    </a:lnTo>
                    <a:lnTo>
                      <a:pt x="244" y="87"/>
                    </a:lnTo>
                    <a:lnTo>
                      <a:pt x="238" y="104"/>
                    </a:lnTo>
                    <a:lnTo>
                      <a:pt x="237" y="120"/>
                    </a:lnTo>
                    <a:lnTo>
                      <a:pt x="221" y="120"/>
                    </a:lnTo>
                    <a:lnTo>
                      <a:pt x="204" y="123"/>
                    </a:lnTo>
                    <a:lnTo>
                      <a:pt x="184" y="128"/>
                    </a:lnTo>
                    <a:lnTo>
                      <a:pt x="166" y="135"/>
                    </a:lnTo>
                    <a:lnTo>
                      <a:pt x="147" y="144"/>
                    </a:lnTo>
                    <a:lnTo>
                      <a:pt x="131" y="155"/>
                    </a:lnTo>
                    <a:lnTo>
                      <a:pt x="117" y="166"/>
                    </a:lnTo>
                    <a:lnTo>
                      <a:pt x="107" y="179"/>
                    </a:lnTo>
                    <a:lnTo>
                      <a:pt x="113" y="178"/>
                    </a:lnTo>
                    <a:lnTo>
                      <a:pt x="120" y="178"/>
                    </a:lnTo>
                    <a:lnTo>
                      <a:pt x="125" y="179"/>
                    </a:lnTo>
                    <a:lnTo>
                      <a:pt x="128" y="179"/>
                    </a:lnTo>
                    <a:lnTo>
                      <a:pt x="112" y="186"/>
                    </a:lnTo>
                    <a:lnTo>
                      <a:pt x="94" y="201"/>
                    </a:lnTo>
                    <a:lnTo>
                      <a:pt x="76" y="220"/>
                    </a:lnTo>
                    <a:lnTo>
                      <a:pt x="59" y="245"/>
                    </a:lnTo>
                    <a:lnTo>
                      <a:pt x="44" y="270"/>
                    </a:lnTo>
                    <a:lnTo>
                      <a:pt x="32" y="294"/>
                    </a:lnTo>
                    <a:lnTo>
                      <a:pt x="24" y="317"/>
                    </a:lnTo>
                    <a:lnTo>
                      <a:pt x="21" y="336"/>
                    </a:lnTo>
                    <a:lnTo>
                      <a:pt x="41" y="326"/>
                    </a:lnTo>
                    <a:lnTo>
                      <a:pt x="29" y="341"/>
                    </a:lnTo>
                    <a:lnTo>
                      <a:pt x="18" y="361"/>
                    </a:lnTo>
                    <a:lnTo>
                      <a:pt x="9" y="385"/>
                    </a:lnTo>
                    <a:lnTo>
                      <a:pt x="3" y="413"/>
                    </a:lnTo>
                    <a:lnTo>
                      <a:pt x="0" y="443"/>
                    </a:lnTo>
                    <a:lnTo>
                      <a:pt x="0" y="473"/>
                    </a:lnTo>
                    <a:lnTo>
                      <a:pt x="5" y="503"/>
                    </a:lnTo>
                    <a:lnTo>
                      <a:pt x="13" y="530"/>
                    </a:lnTo>
                    <a:lnTo>
                      <a:pt x="23" y="516"/>
                    </a:lnTo>
                    <a:lnTo>
                      <a:pt x="23" y="539"/>
                    </a:lnTo>
                    <a:lnTo>
                      <a:pt x="30" y="568"/>
                    </a:lnTo>
                    <a:lnTo>
                      <a:pt x="39" y="596"/>
                    </a:lnTo>
                    <a:lnTo>
                      <a:pt x="49" y="614"/>
                    </a:lnTo>
                    <a:lnTo>
                      <a:pt x="52" y="599"/>
                    </a:lnTo>
                    <a:lnTo>
                      <a:pt x="59" y="623"/>
                    </a:lnTo>
                    <a:lnTo>
                      <a:pt x="66" y="645"/>
                    </a:lnTo>
                    <a:lnTo>
                      <a:pt x="70" y="665"/>
                    </a:lnTo>
                    <a:lnTo>
                      <a:pt x="69" y="682"/>
                    </a:lnTo>
                    <a:lnTo>
                      <a:pt x="66" y="691"/>
                    </a:lnTo>
                    <a:lnTo>
                      <a:pt x="62" y="700"/>
                    </a:lnTo>
                    <a:lnTo>
                      <a:pt x="58" y="708"/>
                    </a:lnTo>
                    <a:lnTo>
                      <a:pt x="53" y="713"/>
                    </a:lnTo>
                    <a:lnTo>
                      <a:pt x="47" y="719"/>
                    </a:lnTo>
                    <a:lnTo>
                      <a:pt x="40" y="723"/>
                    </a:lnTo>
                    <a:lnTo>
                      <a:pt x="33" y="724"/>
                    </a:lnTo>
                    <a:lnTo>
                      <a:pt x="24" y="724"/>
                    </a:lnTo>
                    <a:lnTo>
                      <a:pt x="34" y="731"/>
                    </a:lnTo>
                    <a:lnTo>
                      <a:pt x="51" y="733"/>
                    </a:lnTo>
                    <a:lnTo>
                      <a:pt x="70" y="732"/>
                    </a:lnTo>
                    <a:lnTo>
                      <a:pt x="91" y="725"/>
                    </a:lnTo>
                    <a:lnTo>
                      <a:pt x="112" y="711"/>
                    </a:lnTo>
                    <a:lnTo>
                      <a:pt x="129" y="689"/>
                    </a:lnTo>
                    <a:lnTo>
                      <a:pt x="143" y="659"/>
                    </a:lnTo>
                    <a:lnTo>
                      <a:pt x="151" y="619"/>
                    </a:lnTo>
                    <a:lnTo>
                      <a:pt x="153" y="642"/>
                    </a:lnTo>
                    <a:lnTo>
                      <a:pt x="162" y="635"/>
                    </a:lnTo>
                    <a:lnTo>
                      <a:pt x="175" y="622"/>
                    </a:lnTo>
                    <a:lnTo>
                      <a:pt x="188" y="605"/>
                    </a:lnTo>
                    <a:lnTo>
                      <a:pt x="201" y="584"/>
                    </a:lnTo>
                    <a:lnTo>
                      <a:pt x="214" y="561"/>
                    </a:lnTo>
                    <a:lnTo>
                      <a:pt x="224" y="537"/>
                    </a:lnTo>
                    <a:lnTo>
                      <a:pt x="232" y="513"/>
                    </a:lnTo>
                    <a:lnTo>
                      <a:pt x="235" y="489"/>
                    </a:lnTo>
                    <a:lnTo>
                      <a:pt x="247" y="482"/>
                    </a:lnTo>
                    <a:lnTo>
                      <a:pt x="260" y="471"/>
                    </a:lnTo>
                    <a:lnTo>
                      <a:pt x="273" y="458"/>
                    </a:lnTo>
                    <a:lnTo>
                      <a:pt x="285" y="442"/>
                    </a:lnTo>
                    <a:lnTo>
                      <a:pt x="296" y="422"/>
                    </a:lnTo>
                    <a:lnTo>
                      <a:pt x="305" y="400"/>
                    </a:lnTo>
                    <a:lnTo>
                      <a:pt x="312" y="376"/>
                    </a:lnTo>
                    <a:lnTo>
                      <a:pt x="316" y="349"/>
                    </a:lnTo>
                    <a:lnTo>
                      <a:pt x="322" y="348"/>
                    </a:lnTo>
                    <a:lnTo>
                      <a:pt x="328" y="344"/>
                    </a:lnTo>
                    <a:lnTo>
                      <a:pt x="335" y="337"/>
                    </a:lnTo>
                    <a:lnTo>
                      <a:pt x="341" y="329"/>
                    </a:lnTo>
                    <a:lnTo>
                      <a:pt x="345" y="319"/>
                    </a:lnTo>
                    <a:lnTo>
                      <a:pt x="350" y="311"/>
                    </a:lnTo>
                    <a:lnTo>
                      <a:pt x="353" y="302"/>
                    </a:lnTo>
                    <a:lnTo>
                      <a:pt x="354" y="295"/>
                    </a:lnTo>
                    <a:lnTo>
                      <a:pt x="365" y="296"/>
                    </a:lnTo>
                    <a:lnTo>
                      <a:pt x="377" y="292"/>
                    </a:lnTo>
                    <a:lnTo>
                      <a:pt x="390" y="283"/>
                    </a:lnTo>
                    <a:lnTo>
                      <a:pt x="403" y="271"/>
                    </a:lnTo>
                    <a:lnTo>
                      <a:pt x="414" y="260"/>
                    </a:lnTo>
                    <a:lnTo>
                      <a:pt x="424" y="247"/>
                    </a:lnTo>
                    <a:lnTo>
                      <a:pt x="429" y="237"/>
                    </a:lnTo>
                    <a:lnTo>
                      <a:pt x="432" y="230"/>
                    </a:lnTo>
                    <a:lnTo>
                      <a:pt x="443" y="232"/>
                    </a:lnTo>
                    <a:lnTo>
                      <a:pt x="457" y="231"/>
                    </a:lnTo>
                    <a:lnTo>
                      <a:pt x="471" y="226"/>
                    </a:lnTo>
                    <a:lnTo>
                      <a:pt x="485" y="218"/>
                    </a:lnTo>
                    <a:lnTo>
                      <a:pt x="497" y="209"/>
                    </a:lnTo>
                    <a:lnTo>
                      <a:pt x="509" y="199"/>
                    </a:lnTo>
                    <a:lnTo>
                      <a:pt x="517" y="187"/>
                    </a:lnTo>
                    <a:lnTo>
                      <a:pt x="521" y="177"/>
                    </a:lnTo>
                    <a:lnTo>
                      <a:pt x="518" y="199"/>
                    </a:lnTo>
                    <a:lnTo>
                      <a:pt x="516" y="227"/>
                    </a:lnTo>
                    <a:lnTo>
                      <a:pt x="517" y="260"/>
                    </a:lnTo>
                    <a:lnTo>
                      <a:pt x="521" y="293"/>
                    </a:lnTo>
                    <a:lnTo>
                      <a:pt x="531" y="322"/>
                    </a:lnTo>
                    <a:lnTo>
                      <a:pt x="547" y="344"/>
                    </a:lnTo>
                    <a:lnTo>
                      <a:pt x="571" y="353"/>
                    </a:lnTo>
                    <a:lnTo>
                      <a:pt x="603" y="348"/>
                    </a:lnTo>
                    <a:lnTo>
                      <a:pt x="612" y="353"/>
                    </a:lnTo>
                    <a:lnTo>
                      <a:pt x="627" y="353"/>
                    </a:lnTo>
                    <a:lnTo>
                      <a:pt x="645" y="346"/>
                    </a:lnTo>
                    <a:lnTo>
                      <a:pt x="663" y="336"/>
                    </a:lnTo>
                    <a:lnTo>
                      <a:pt x="681" y="321"/>
                    </a:lnTo>
                    <a:lnTo>
                      <a:pt x="696" y="301"/>
                    </a:lnTo>
                    <a:lnTo>
                      <a:pt x="708" y="278"/>
                    </a:lnTo>
                    <a:lnTo>
                      <a:pt x="711" y="252"/>
                    </a:lnTo>
                    <a:lnTo>
                      <a:pt x="695" y="268"/>
                    </a:lnTo>
                    <a:lnTo>
                      <a:pt x="701" y="247"/>
                    </a:lnTo>
                    <a:lnTo>
                      <a:pt x="702" y="223"/>
                    </a:lnTo>
                    <a:lnTo>
                      <a:pt x="699" y="202"/>
                    </a:lnTo>
                    <a:lnTo>
                      <a:pt x="693" y="189"/>
                    </a:lnTo>
                    <a:lnTo>
                      <a:pt x="676" y="223"/>
                    </a:lnTo>
                    <a:lnTo>
                      <a:pt x="674" y="200"/>
                    </a:lnTo>
                    <a:lnTo>
                      <a:pt x="669" y="170"/>
                    </a:lnTo>
                    <a:lnTo>
                      <a:pt x="661" y="134"/>
                    </a:lnTo>
                    <a:lnTo>
                      <a:pt x="649" y="98"/>
                    </a:lnTo>
                    <a:lnTo>
                      <a:pt x="633" y="64"/>
                    </a:lnTo>
                    <a:lnTo>
                      <a:pt x="612" y="34"/>
                    </a:lnTo>
                    <a:lnTo>
                      <a:pt x="588" y="12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EAE5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37" name="Freeform 517">
                <a:extLst>
                  <a:ext uri="{FF2B5EF4-FFF2-40B4-BE49-F238E27FC236}">
                    <a16:creationId xmlns:a16="http://schemas.microsoft.com/office/drawing/2014/main" id="{51A74134-BFAE-485F-9F41-2CD181323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0" y="3628"/>
                <a:ext cx="89" cy="84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1" y="47"/>
                  </a:cxn>
                  <a:cxn ang="0">
                    <a:pos x="7" y="30"/>
                  </a:cxn>
                  <a:cxn ang="0">
                    <a:pos x="16" y="14"/>
                  </a:cxn>
                  <a:cxn ang="0">
                    <a:pos x="29" y="0"/>
                  </a:cxn>
                  <a:cxn ang="0">
                    <a:pos x="22" y="15"/>
                  </a:cxn>
                  <a:cxn ang="0">
                    <a:pos x="14" y="43"/>
                  </a:cxn>
                  <a:cxn ang="0">
                    <a:pos x="13" y="74"/>
                  </a:cxn>
                  <a:cxn ang="0">
                    <a:pos x="24" y="101"/>
                  </a:cxn>
                  <a:cxn ang="0">
                    <a:pos x="30" y="89"/>
                  </a:cxn>
                  <a:cxn ang="0">
                    <a:pos x="30" y="94"/>
                  </a:cxn>
                  <a:cxn ang="0">
                    <a:pos x="32" y="101"/>
                  </a:cxn>
                  <a:cxn ang="0">
                    <a:pos x="35" y="107"/>
                  </a:cxn>
                  <a:cxn ang="0">
                    <a:pos x="39" y="113"/>
                  </a:cxn>
                  <a:cxn ang="0">
                    <a:pos x="44" y="116"/>
                  </a:cxn>
                  <a:cxn ang="0">
                    <a:pos x="51" y="119"/>
                  </a:cxn>
                  <a:cxn ang="0">
                    <a:pos x="58" y="119"/>
                  </a:cxn>
                  <a:cxn ang="0">
                    <a:pos x="66" y="116"/>
                  </a:cxn>
                  <a:cxn ang="0">
                    <a:pos x="65" y="122"/>
                  </a:cxn>
                  <a:cxn ang="0">
                    <a:pos x="66" y="129"/>
                  </a:cxn>
                  <a:cxn ang="0">
                    <a:pos x="68" y="135"/>
                  </a:cxn>
                  <a:cxn ang="0">
                    <a:pos x="73" y="140"/>
                  </a:cxn>
                  <a:cxn ang="0">
                    <a:pos x="79" y="145"/>
                  </a:cxn>
                  <a:cxn ang="0">
                    <a:pos x="89" y="148"/>
                  </a:cxn>
                  <a:cxn ang="0">
                    <a:pos x="99" y="150"/>
                  </a:cxn>
                  <a:cxn ang="0">
                    <a:pos x="112" y="150"/>
                  </a:cxn>
                  <a:cxn ang="0">
                    <a:pos x="126" y="146"/>
                  </a:cxn>
                  <a:cxn ang="0">
                    <a:pos x="137" y="142"/>
                  </a:cxn>
                  <a:cxn ang="0">
                    <a:pos x="147" y="135"/>
                  </a:cxn>
                  <a:cxn ang="0">
                    <a:pos x="158" y="127"/>
                  </a:cxn>
                  <a:cxn ang="0">
                    <a:pos x="165" y="120"/>
                  </a:cxn>
                  <a:cxn ang="0">
                    <a:pos x="172" y="112"/>
                  </a:cxn>
                  <a:cxn ang="0">
                    <a:pos x="176" y="106"/>
                  </a:cxn>
                  <a:cxn ang="0">
                    <a:pos x="178" y="100"/>
                  </a:cxn>
                  <a:cxn ang="0">
                    <a:pos x="174" y="110"/>
                  </a:cxn>
                  <a:cxn ang="0">
                    <a:pos x="165" y="123"/>
                  </a:cxn>
                  <a:cxn ang="0">
                    <a:pos x="153" y="137"/>
                  </a:cxn>
                  <a:cxn ang="0">
                    <a:pos x="138" y="150"/>
                  </a:cxn>
                  <a:cxn ang="0">
                    <a:pos x="122" y="161"/>
                  </a:cxn>
                  <a:cxn ang="0">
                    <a:pos x="105" y="167"/>
                  </a:cxn>
                  <a:cxn ang="0">
                    <a:pos x="86" y="166"/>
                  </a:cxn>
                  <a:cxn ang="0">
                    <a:pos x="67" y="158"/>
                  </a:cxn>
                  <a:cxn ang="0">
                    <a:pos x="62" y="159"/>
                  </a:cxn>
                  <a:cxn ang="0">
                    <a:pos x="55" y="158"/>
                  </a:cxn>
                  <a:cxn ang="0">
                    <a:pos x="47" y="155"/>
                  </a:cxn>
                  <a:cxn ang="0">
                    <a:pos x="38" y="151"/>
                  </a:cxn>
                  <a:cxn ang="0">
                    <a:pos x="30" y="145"/>
                  </a:cxn>
                  <a:cxn ang="0">
                    <a:pos x="24" y="136"/>
                  </a:cxn>
                  <a:cxn ang="0">
                    <a:pos x="20" y="125"/>
                  </a:cxn>
                  <a:cxn ang="0">
                    <a:pos x="18" y="112"/>
                  </a:cxn>
                  <a:cxn ang="0">
                    <a:pos x="18" y="113"/>
                  </a:cxn>
                  <a:cxn ang="0">
                    <a:pos x="16" y="117"/>
                  </a:cxn>
                  <a:cxn ang="0">
                    <a:pos x="15" y="123"/>
                  </a:cxn>
                  <a:cxn ang="0">
                    <a:pos x="13" y="128"/>
                  </a:cxn>
                  <a:cxn ang="0">
                    <a:pos x="7" y="115"/>
                  </a:cxn>
                  <a:cxn ang="0">
                    <a:pos x="4" y="97"/>
                  </a:cxn>
                  <a:cxn ang="0">
                    <a:pos x="0" y="79"/>
                  </a:cxn>
                  <a:cxn ang="0">
                    <a:pos x="0" y="63"/>
                  </a:cxn>
                </a:cxnLst>
                <a:rect l="0" t="0" r="r" b="b"/>
                <a:pathLst>
                  <a:path w="178" h="167">
                    <a:moveTo>
                      <a:pt x="0" y="63"/>
                    </a:moveTo>
                    <a:lnTo>
                      <a:pt x="1" y="47"/>
                    </a:lnTo>
                    <a:lnTo>
                      <a:pt x="7" y="30"/>
                    </a:lnTo>
                    <a:lnTo>
                      <a:pt x="16" y="14"/>
                    </a:lnTo>
                    <a:lnTo>
                      <a:pt x="29" y="0"/>
                    </a:lnTo>
                    <a:lnTo>
                      <a:pt x="22" y="15"/>
                    </a:lnTo>
                    <a:lnTo>
                      <a:pt x="14" y="43"/>
                    </a:lnTo>
                    <a:lnTo>
                      <a:pt x="13" y="74"/>
                    </a:lnTo>
                    <a:lnTo>
                      <a:pt x="24" y="101"/>
                    </a:lnTo>
                    <a:lnTo>
                      <a:pt x="30" y="89"/>
                    </a:lnTo>
                    <a:lnTo>
                      <a:pt x="30" y="94"/>
                    </a:lnTo>
                    <a:lnTo>
                      <a:pt x="32" y="101"/>
                    </a:lnTo>
                    <a:lnTo>
                      <a:pt x="35" y="107"/>
                    </a:lnTo>
                    <a:lnTo>
                      <a:pt x="39" y="113"/>
                    </a:lnTo>
                    <a:lnTo>
                      <a:pt x="44" y="116"/>
                    </a:lnTo>
                    <a:lnTo>
                      <a:pt x="51" y="119"/>
                    </a:lnTo>
                    <a:lnTo>
                      <a:pt x="58" y="119"/>
                    </a:lnTo>
                    <a:lnTo>
                      <a:pt x="66" y="116"/>
                    </a:lnTo>
                    <a:lnTo>
                      <a:pt x="65" y="122"/>
                    </a:lnTo>
                    <a:lnTo>
                      <a:pt x="66" y="129"/>
                    </a:lnTo>
                    <a:lnTo>
                      <a:pt x="68" y="135"/>
                    </a:lnTo>
                    <a:lnTo>
                      <a:pt x="73" y="140"/>
                    </a:lnTo>
                    <a:lnTo>
                      <a:pt x="79" y="145"/>
                    </a:lnTo>
                    <a:lnTo>
                      <a:pt x="89" y="148"/>
                    </a:lnTo>
                    <a:lnTo>
                      <a:pt x="99" y="150"/>
                    </a:lnTo>
                    <a:lnTo>
                      <a:pt x="112" y="150"/>
                    </a:lnTo>
                    <a:lnTo>
                      <a:pt x="126" y="146"/>
                    </a:lnTo>
                    <a:lnTo>
                      <a:pt x="137" y="142"/>
                    </a:lnTo>
                    <a:lnTo>
                      <a:pt x="147" y="135"/>
                    </a:lnTo>
                    <a:lnTo>
                      <a:pt x="158" y="127"/>
                    </a:lnTo>
                    <a:lnTo>
                      <a:pt x="165" y="120"/>
                    </a:lnTo>
                    <a:lnTo>
                      <a:pt x="172" y="112"/>
                    </a:lnTo>
                    <a:lnTo>
                      <a:pt x="176" y="106"/>
                    </a:lnTo>
                    <a:lnTo>
                      <a:pt x="178" y="100"/>
                    </a:lnTo>
                    <a:lnTo>
                      <a:pt x="174" y="110"/>
                    </a:lnTo>
                    <a:lnTo>
                      <a:pt x="165" y="123"/>
                    </a:lnTo>
                    <a:lnTo>
                      <a:pt x="153" y="137"/>
                    </a:lnTo>
                    <a:lnTo>
                      <a:pt x="138" y="150"/>
                    </a:lnTo>
                    <a:lnTo>
                      <a:pt x="122" y="161"/>
                    </a:lnTo>
                    <a:lnTo>
                      <a:pt x="105" y="167"/>
                    </a:lnTo>
                    <a:lnTo>
                      <a:pt x="86" y="166"/>
                    </a:lnTo>
                    <a:lnTo>
                      <a:pt x="67" y="158"/>
                    </a:lnTo>
                    <a:lnTo>
                      <a:pt x="62" y="159"/>
                    </a:lnTo>
                    <a:lnTo>
                      <a:pt x="55" y="158"/>
                    </a:lnTo>
                    <a:lnTo>
                      <a:pt x="47" y="155"/>
                    </a:lnTo>
                    <a:lnTo>
                      <a:pt x="38" y="151"/>
                    </a:lnTo>
                    <a:lnTo>
                      <a:pt x="30" y="145"/>
                    </a:lnTo>
                    <a:lnTo>
                      <a:pt x="24" y="136"/>
                    </a:lnTo>
                    <a:lnTo>
                      <a:pt x="20" y="125"/>
                    </a:lnTo>
                    <a:lnTo>
                      <a:pt x="18" y="112"/>
                    </a:lnTo>
                    <a:lnTo>
                      <a:pt x="18" y="113"/>
                    </a:lnTo>
                    <a:lnTo>
                      <a:pt x="16" y="117"/>
                    </a:lnTo>
                    <a:lnTo>
                      <a:pt x="15" y="123"/>
                    </a:lnTo>
                    <a:lnTo>
                      <a:pt x="13" y="128"/>
                    </a:lnTo>
                    <a:lnTo>
                      <a:pt x="7" y="115"/>
                    </a:lnTo>
                    <a:lnTo>
                      <a:pt x="4" y="97"/>
                    </a:lnTo>
                    <a:lnTo>
                      <a:pt x="0" y="79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BCB5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38" name="Freeform 518">
                <a:extLst>
                  <a:ext uri="{FF2B5EF4-FFF2-40B4-BE49-F238E27FC236}">
                    <a16:creationId xmlns:a16="http://schemas.microsoft.com/office/drawing/2014/main" id="{432E219A-1AFB-4DB0-9B82-19FFF08A4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6" y="3295"/>
                <a:ext cx="114" cy="138"/>
              </a:xfrm>
              <a:custGeom>
                <a:avLst/>
                <a:gdLst/>
                <a:ahLst/>
                <a:cxnLst>
                  <a:cxn ang="0">
                    <a:pos x="92" y="277"/>
                  </a:cxn>
                  <a:cxn ang="0">
                    <a:pos x="68" y="269"/>
                  </a:cxn>
                  <a:cxn ang="0">
                    <a:pos x="47" y="255"/>
                  </a:cxn>
                  <a:cxn ang="0">
                    <a:pos x="32" y="238"/>
                  </a:cxn>
                  <a:cxn ang="0">
                    <a:pos x="25" y="207"/>
                  </a:cxn>
                  <a:cxn ang="0">
                    <a:pos x="18" y="164"/>
                  </a:cxn>
                  <a:cxn ang="0">
                    <a:pos x="4" y="142"/>
                  </a:cxn>
                  <a:cxn ang="0">
                    <a:pos x="1" y="111"/>
                  </a:cxn>
                  <a:cxn ang="0">
                    <a:pos x="18" y="94"/>
                  </a:cxn>
                  <a:cxn ang="0">
                    <a:pos x="32" y="81"/>
                  </a:cxn>
                  <a:cxn ang="0">
                    <a:pos x="37" y="65"/>
                  </a:cxn>
                  <a:cxn ang="0">
                    <a:pos x="47" y="63"/>
                  </a:cxn>
                  <a:cxn ang="0">
                    <a:pos x="62" y="70"/>
                  </a:cxn>
                  <a:cxn ang="0">
                    <a:pos x="72" y="84"/>
                  </a:cxn>
                  <a:cxn ang="0">
                    <a:pos x="69" y="107"/>
                  </a:cxn>
                  <a:cxn ang="0">
                    <a:pos x="62" y="126"/>
                  </a:cxn>
                  <a:cxn ang="0">
                    <a:pos x="64" y="145"/>
                  </a:cxn>
                  <a:cxn ang="0">
                    <a:pos x="73" y="155"/>
                  </a:cxn>
                  <a:cxn ang="0">
                    <a:pos x="91" y="157"/>
                  </a:cxn>
                  <a:cxn ang="0">
                    <a:pos x="110" y="154"/>
                  </a:cxn>
                  <a:cxn ang="0">
                    <a:pos x="130" y="141"/>
                  </a:cxn>
                  <a:cxn ang="0">
                    <a:pos x="139" y="114"/>
                  </a:cxn>
                  <a:cxn ang="0">
                    <a:pos x="134" y="77"/>
                  </a:cxn>
                  <a:cxn ang="0">
                    <a:pos x="122" y="58"/>
                  </a:cxn>
                  <a:cxn ang="0">
                    <a:pos x="99" y="40"/>
                  </a:cxn>
                  <a:cxn ang="0">
                    <a:pos x="90" y="12"/>
                  </a:cxn>
                  <a:cxn ang="0">
                    <a:pos x="104" y="0"/>
                  </a:cxn>
                  <a:cxn ang="0">
                    <a:pos x="117" y="1"/>
                  </a:cxn>
                  <a:cxn ang="0">
                    <a:pos x="129" y="8"/>
                  </a:cxn>
                  <a:cxn ang="0">
                    <a:pos x="137" y="17"/>
                  </a:cxn>
                  <a:cxn ang="0">
                    <a:pos x="146" y="23"/>
                  </a:cxn>
                  <a:cxn ang="0">
                    <a:pos x="159" y="29"/>
                  </a:cxn>
                  <a:cxn ang="0">
                    <a:pos x="171" y="43"/>
                  </a:cxn>
                  <a:cxn ang="0">
                    <a:pos x="179" y="67"/>
                  </a:cxn>
                  <a:cxn ang="0">
                    <a:pos x="191" y="88"/>
                  </a:cxn>
                  <a:cxn ang="0">
                    <a:pos x="208" y="99"/>
                  </a:cxn>
                  <a:cxn ang="0">
                    <a:pos x="220" y="117"/>
                  </a:cxn>
                  <a:cxn ang="0">
                    <a:pos x="217" y="139"/>
                  </a:cxn>
                  <a:cxn ang="0">
                    <a:pos x="222" y="164"/>
                  </a:cxn>
                  <a:cxn ang="0">
                    <a:pos x="232" y="196"/>
                  </a:cxn>
                  <a:cxn ang="0">
                    <a:pos x="218" y="219"/>
                  </a:cxn>
                  <a:cxn ang="0">
                    <a:pos x="202" y="244"/>
                  </a:cxn>
                  <a:cxn ang="0">
                    <a:pos x="175" y="267"/>
                  </a:cxn>
                  <a:cxn ang="0">
                    <a:pos x="132" y="279"/>
                  </a:cxn>
                </a:cxnLst>
                <a:rect l="0" t="0" r="r" b="b"/>
                <a:pathLst>
                  <a:path w="232" h="279">
                    <a:moveTo>
                      <a:pt x="102" y="278"/>
                    </a:moveTo>
                    <a:lnTo>
                      <a:pt x="92" y="277"/>
                    </a:lnTo>
                    <a:lnTo>
                      <a:pt x="79" y="274"/>
                    </a:lnTo>
                    <a:lnTo>
                      <a:pt x="68" y="269"/>
                    </a:lnTo>
                    <a:lnTo>
                      <a:pt x="57" y="263"/>
                    </a:lnTo>
                    <a:lnTo>
                      <a:pt x="47" y="255"/>
                    </a:lnTo>
                    <a:lnTo>
                      <a:pt x="38" y="247"/>
                    </a:lnTo>
                    <a:lnTo>
                      <a:pt x="32" y="238"/>
                    </a:lnTo>
                    <a:lnTo>
                      <a:pt x="29" y="229"/>
                    </a:lnTo>
                    <a:lnTo>
                      <a:pt x="25" y="207"/>
                    </a:lnTo>
                    <a:lnTo>
                      <a:pt x="23" y="184"/>
                    </a:lnTo>
                    <a:lnTo>
                      <a:pt x="18" y="164"/>
                    </a:lnTo>
                    <a:lnTo>
                      <a:pt x="11" y="153"/>
                    </a:lnTo>
                    <a:lnTo>
                      <a:pt x="4" y="142"/>
                    </a:lnTo>
                    <a:lnTo>
                      <a:pt x="0" y="127"/>
                    </a:lnTo>
                    <a:lnTo>
                      <a:pt x="1" y="111"/>
                    </a:lnTo>
                    <a:lnTo>
                      <a:pt x="8" y="100"/>
                    </a:lnTo>
                    <a:lnTo>
                      <a:pt x="18" y="94"/>
                    </a:lnTo>
                    <a:lnTo>
                      <a:pt x="26" y="88"/>
                    </a:lnTo>
                    <a:lnTo>
                      <a:pt x="32" y="81"/>
                    </a:lnTo>
                    <a:lnTo>
                      <a:pt x="34" y="71"/>
                    </a:lnTo>
                    <a:lnTo>
                      <a:pt x="37" y="65"/>
                    </a:lnTo>
                    <a:lnTo>
                      <a:pt x="41" y="63"/>
                    </a:lnTo>
                    <a:lnTo>
                      <a:pt x="47" y="63"/>
                    </a:lnTo>
                    <a:lnTo>
                      <a:pt x="55" y="65"/>
                    </a:lnTo>
                    <a:lnTo>
                      <a:pt x="62" y="70"/>
                    </a:lnTo>
                    <a:lnTo>
                      <a:pt x="69" y="76"/>
                    </a:lnTo>
                    <a:lnTo>
                      <a:pt x="72" y="84"/>
                    </a:lnTo>
                    <a:lnTo>
                      <a:pt x="72" y="92"/>
                    </a:lnTo>
                    <a:lnTo>
                      <a:pt x="69" y="107"/>
                    </a:lnTo>
                    <a:lnTo>
                      <a:pt x="65" y="117"/>
                    </a:lnTo>
                    <a:lnTo>
                      <a:pt x="62" y="126"/>
                    </a:lnTo>
                    <a:lnTo>
                      <a:pt x="62" y="135"/>
                    </a:lnTo>
                    <a:lnTo>
                      <a:pt x="64" y="145"/>
                    </a:lnTo>
                    <a:lnTo>
                      <a:pt x="68" y="152"/>
                    </a:lnTo>
                    <a:lnTo>
                      <a:pt x="73" y="155"/>
                    </a:lnTo>
                    <a:lnTo>
                      <a:pt x="83" y="157"/>
                    </a:lnTo>
                    <a:lnTo>
                      <a:pt x="91" y="157"/>
                    </a:lnTo>
                    <a:lnTo>
                      <a:pt x="100" y="157"/>
                    </a:lnTo>
                    <a:lnTo>
                      <a:pt x="110" y="154"/>
                    </a:lnTo>
                    <a:lnTo>
                      <a:pt x="121" y="149"/>
                    </a:lnTo>
                    <a:lnTo>
                      <a:pt x="130" y="141"/>
                    </a:lnTo>
                    <a:lnTo>
                      <a:pt x="136" y="130"/>
                    </a:lnTo>
                    <a:lnTo>
                      <a:pt x="139" y="114"/>
                    </a:lnTo>
                    <a:lnTo>
                      <a:pt x="138" y="92"/>
                    </a:lnTo>
                    <a:lnTo>
                      <a:pt x="134" y="77"/>
                    </a:lnTo>
                    <a:lnTo>
                      <a:pt x="130" y="66"/>
                    </a:lnTo>
                    <a:lnTo>
                      <a:pt x="122" y="58"/>
                    </a:lnTo>
                    <a:lnTo>
                      <a:pt x="110" y="50"/>
                    </a:lnTo>
                    <a:lnTo>
                      <a:pt x="99" y="40"/>
                    </a:lnTo>
                    <a:lnTo>
                      <a:pt x="91" y="26"/>
                    </a:lnTo>
                    <a:lnTo>
                      <a:pt x="90" y="12"/>
                    </a:lnTo>
                    <a:lnTo>
                      <a:pt x="98" y="2"/>
                    </a:lnTo>
                    <a:lnTo>
                      <a:pt x="104" y="0"/>
                    </a:lnTo>
                    <a:lnTo>
                      <a:pt x="111" y="0"/>
                    </a:lnTo>
                    <a:lnTo>
                      <a:pt x="117" y="1"/>
                    </a:lnTo>
                    <a:lnTo>
                      <a:pt x="123" y="4"/>
                    </a:lnTo>
                    <a:lnTo>
                      <a:pt x="129" y="8"/>
                    </a:lnTo>
                    <a:lnTo>
                      <a:pt x="133" y="12"/>
                    </a:lnTo>
                    <a:lnTo>
                      <a:pt x="137" y="17"/>
                    </a:lnTo>
                    <a:lnTo>
                      <a:pt x="141" y="20"/>
                    </a:lnTo>
                    <a:lnTo>
                      <a:pt x="146" y="23"/>
                    </a:lnTo>
                    <a:lnTo>
                      <a:pt x="152" y="26"/>
                    </a:lnTo>
                    <a:lnTo>
                      <a:pt x="159" y="29"/>
                    </a:lnTo>
                    <a:lnTo>
                      <a:pt x="165" y="35"/>
                    </a:lnTo>
                    <a:lnTo>
                      <a:pt x="171" y="43"/>
                    </a:lnTo>
                    <a:lnTo>
                      <a:pt x="176" y="54"/>
                    </a:lnTo>
                    <a:lnTo>
                      <a:pt x="179" y="67"/>
                    </a:lnTo>
                    <a:lnTo>
                      <a:pt x="182" y="86"/>
                    </a:lnTo>
                    <a:lnTo>
                      <a:pt x="191" y="88"/>
                    </a:lnTo>
                    <a:lnTo>
                      <a:pt x="200" y="93"/>
                    </a:lnTo>
                    <a:lnTo>
                      <a:pt x="208" y="99"/>
                    </a:lnTo>
                    <a:lnTo>
                      <a:pt x="215" y="108"/>
                    </a:lnTo>
                    <a:lnTo>
                      <a:pt x="220" y="117"/>
                    </a:lnTo>
                    <a:lnTo>
                      <a:pt x="221" y="127"/>
                    </a:lnTo>
                    <a:lnTo>
                      <a:pt x="217" y="139"/>
                    </a:lnTo>
                    <a:lnTo>
                      <a:pt x="209" y="150"/>
                    </a:lnTo>
                    <a:lnTo>
                      <a:pt x="222" y="164"/>
                    </a:lnTo>
                    <a:lnTo>
                      <a:pt x="231" y="180"/>
                    </a:lnTo>
                    <a:lnTo>
                      <a:pt x="232" y="196"/>
                    </a:lnTo>
                    <a:lnTo>
                      <a:pt x="225" y="211"/>
                    </a:lnTo>
                    <a:lnTo>
                      <a:pt x="218" y="219"/>
                    </a:lnTo>
                    <a:lnTo>
                      <a:pt x="212" y="231"/>
                    </a:lnTo>
                    <a:lnTo>
                      <a:pt x="202" y="244"/>
                    </a:lnTo>
                    <a:lnTo>
                      <a:pt x="190" y="256"/>
                    </a:lnTo>
                    <a:lnTo>
                      <a:pt x="175" y="267"/>
                    </a:lnTo>
                    <a:lnTo>
                      <a:pt x="155" y="276"/>
                    </a:lnTo>
                    <a:lnTo>
                      <a:pt x="132" y="279"/>
                    </a:lnTo>
                    <a:lnTo>
                      <a:pt x="102" y="278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39" name="Freeform 519">
                <a:extLst>
                  <a:ext uri="{FF2B5EF4-FFF2-40B4-BE49-F238E27FC236}">
                    <a16:creationId xmlns:a16="http://schemas.microsoft.com/office/drawing/2014/main" id="{A0C626A2-74C6-49ED-B197-A44631523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3" y="3566"/>
                <a:ext cx="119" cy="108"/>
              </a:xfrm>
              <a:custGeom>
                <a:avLst/>
                <a:gdLst/>
                <a:ahLst/>
                <a:cxnLst>
                  <a:cxn ang="0">
                    <a:pos x="158" y="151"/>
                  </a:cxn>
                  <a:cxn ang="0">
                    <a:pos x="167" y="151"/>
                  </a:cxn>
                  <a:cxn ang="0">
                    <a:pos x="180" y="145"/>
                  </a:cxn>
                  <a:cxn ang="0">
                    <a:pos x="196" y="137"/>
                  </a:cxn>
                  <a:cxn ang="0">
                    <a:pos x="211" y="124"/>
                  </a:cxn>
                  <a:cxn ang="0">
                    <a:pos x="225" y="112"/>
                  </a:cxn>
                  <a:cxn ang="0">
                    <a:pos x="235" y="98"/>
                  </a:cxn>
                  <a:cxn ang="0">
                    <a:pos x="240" y="84"/>
                  </a:cxn>
                  <a:cxn ang="0">
                    <a:pos x="237" y="71"/>
                  </a:cxn>
                  <a:cxn ang="0">
                    <a:pos x="228" y="61"/>
                  </a:cxn>
                  <a:cxn ang="0">
                    <a:pos x="215" y="51"/>
                  </a:cxn>
                  <a:cxn ang="0">
                    <a:pos x="199" y="42"/>
                  </a:cxn>
                  <a:cxn ang="0">
                    <a:pos x="181" y="36"/>
                  </a:cxn>
                  <a:cxn ang="0">
                    <a:pos x="160" y="33"/>
                  </a:cxn>
                  <a:cxn ang="0">
                    <a:pos x="138" y="36"/>
                  </a:cxn>
                  <a:cxn ang="0">
                    <a:pos x="115" y="44"/>
                  </a:cxn>
                  <a:cxn ang="0">
                    <a:pos x="93" y="59"/>
                  </a:cxn>
                  <a:cxn ang="0">
                    <a:pos x="88" y="46"/>
                  </a:cxn>
                  <a:cxn ang="0">
                    <a:pos x="82" y="33"/>
                  </a:cxn>
                  <a:cxn ang="0">
                    <a:pos x="75" y="22"/>
                  </a:cxn>
                  <a:cxn ang="0">
                    <a:pos x="67" y="12"/>
                  </a:cxn>
                  <a:cxn ang="0">
                    <a:pos x="58" y="4"/>
                  </a:cxn>
                  <a:cxn ang="0">
                    <a:pos x="47" y="0"/>
                  </a:cxn>
                  <a:cxn ang="0">
                    <a:pos x="35" y="2"/>
                  </a:cxn>
                  <a:cxn ang="0">
                    <a:pos x="22" y="10"/>
                  </a:cxn>
                  <a:cxn ang="0">
                    <a:pos x="11" y="23"/>
                  </a:cxn>
                  <a:cxn ang="0">
                    <a:pos x="4" y="36"/>
                  </a:cxn>
                  <a:cxn ang="0">
                    <a:pos x="0" y="50"/>
                  </a:cxn>
                  <a:cxn ang="0">
                    <a:pos x="1" y="63"/>
                  </a:cxn>
                  <a:cxn ang="0">
                    <a:pos x="5" y="77"/>
                  </a:cxn>
                  <a:cxn ang="0">
                    <a:pos x="12" y="90"/>
                  </a:cxn>
                  <a:cxn ang="0">
                    <a:pos x="21" y="103"/>
                  </a:cxn>
                  <a:cxn ang="0">
                    <a:pos x="32" y="115"/>
                  </a:cxn>
                  <a:cxn ang="0">
                    <a:pos x="26" y="142"/>
                  </a:cxn>
                  <a:cxn ang="0">
                    <a:pos x="21" y="167"/>
                  </a:cxn>
                  <a:cxn ang="0">
                    <a:pos x="21" y="190"/>
                  </a:cxn>
                  <a:cxn ang="0">
                    <a:pos x="32" y="206"/>
                  </a:cxn>
                  <a:cxn ang="0">
                    <a:pos x="43" y="210"/>
                  </a:cxn>
                  <a:cxn ang="0">
                    <a:pos x="54" y="210"/>
                  </a:cxn>
                  <a:cxn ang="0">
                    <a:pos x="67" y="205"/>
                  </a:cxn>
                  <a:cxn ang="0">
                    <a:pos x="79" y="198"/>
                  </a:cxn>
                  <a:cxn ang="0">
                    <a:pos x="89" y="190"/>
                  </a:cxn>
                  <a:cxn ang="0">
                    <a:pos x="96" y="180"/>
                  </a:cxn>
                  <a:cxn ang="0">
                    <a:pos x="99" y="168"/>
                  </a:cxn>
                  <a:cxn ang="0">
                    <a:pos x="99" y="158"/>
                  </a:cxn>
                  <a:cxn ang="0">
                    <a:pos x="104" y="171"/>
                  </a:cxn>
                  <a:cxn ang="0">
                    <a:pos x="104" y="187"/>
                  </a:cxn>
                  <a:cxn ang="0">
                    <a:pos x="100" y="204"/>
                  </a:cxn>
                  <a:cxn ang="0">
                    <a:pos x="97" y="217"/>
                  </a:cxn>
                  <a:cxn ang="0">
                    <a:pos x="110" y="219"/>
                  </a:cxn>
                  <a:cxn ang="0">
                    <a:pos x="122" y="215"/>
                  </a:cxn>
                  <a:cxn ang="0">
                    <a:pos x="135" y="209"/>
                  </a:cxn>
                  <a:cxn ang="0">
                    <a:pos x="148" y="199"/>
                  </a:cxn>
                  <a:cxn ang="0">
                    <a:pos x="157" y="187"/>
                  </a:cxn>
                  <a:cxn ang="0">
                    <a:pos x="163" y="175"/>
                  </a:cxn>
                  <a:cxn ang="0">
                    <a:pos x="164" y="162"/>
                  </a:cxn>
                  <a:cxn ang="0">
                    <a:pos x="158" y="151"/>
                  </a:cxn>
                </a:cxnLst>
                <a:rect l="0" t="0" r="r" b="b"/>
                <a:pathLst>
                  <a:path w="240" h="219">
                    <a:moveTo>
                      <a:pt x="158" y="151"/>
                    </a:moveTo>
                    <a:lnTo>
                      <a:pt x="167" y="151"/>
                    </a:lnTo>
                    <a:lnTo>
                      <a:pt x="180" y="145"/>
                    </a:lnTo>
                    <a:lnTo>
                      <a:pt x="196" y="137"/>
                    </a:lnTo>
                    <a:lnTo>
                      <a:pt x="211" y="124"/>
                    </a:lnTo>
                    <a:lnTo>
                      <a:pt x="225" y="112"/>
                    </a:lnTo>
                    <a:lnTo>
                      <a:pt x="235" y="98"/>
                    </a:lnTo>
                    <a:lnTo>
                      <a:pt x="240" y="84"/>
                    </a:lnTo>
                    <a:lnTo>
                      <a:pt x="237" y="71"/>
                    </a:lnTo>
                    <a:lnTo>
                      <a:pt x="228" y="61"/>
                    </a:lnTo>
                    <a:lnTo>
                      <a:pt x="215" y="51"/>
                    </a:lnTo>
                    <a:lnTo>
                      <a:pt x="199" y="42"/>
                    </a:lnTo>
                    <a:lnTo>
                      <a:pt x="181" y="36"/>
                    </a:lnTo>
                    <a:lnTo>
                      <a:pt x="160" y="33"/>
                    </a:lnTo>
                    <a:lnTo>
                      <a:pt x="138" y="36"/>
                    </a:lnTo>
                    <a:lnTo>
                      <a:pt x="115" y="44"/>
                    </a:lnTo>
                    <a:lnTo>
                      <a:pt x="93" y="59"/>
                    </a:lnTo>
                    <a:lnTo>
                      <a:pt x="88" y="46"/>
                    </a:lnTo>
                    <a:lnTo>
                      <a:pt x="82" y="33"/>
                    </a:lnTo>
                    <a:lnTo>
                      <a:pt x="75" y="22"/>
                    </a:lnTo>
                    <a:lnTo>
                      <a:pt x="67" y="12"/>
                    </a:lnTo>
                    <a:lnTo>
                      <a:pt x="58" y="4"/>
                    </a:lnTo>
                    <a:lnTo>
                      <a:pt x="47" y="0"/>
                    </a:lnTo>
                    <a:lnTo>
                      <a:pt x="35" y="2"/>
                    </a:lnTo>
                    <a:lnTo>
                      <a:pt x="22" y="10"/>
                    </a:lnTo>
                    <a:lnTo>
                      <a:pt x="11" y="23"/>
                    </a:lnTo>
                    <a:lnTo>
                      <a:pt x="4" y="36"/>
                    </a:lnTo>
                    <a:lnTo>
                      <a:pt x="0" y="50"/>
                    </a:lnTo>
                    <a:lnTo>
                      <a:pt x="1" y="63"/>
                    </a:lnTo>
                    <a:lnTo>
                      <a:pt x="5" y="77"/>
                    </a:lnTo>
                    <a:lnTo>
                      <a:pt x="12" y="90"/>
                    </a:lnTo>
                    <a:lnTo>
                      <a:pt x="21" y="103"/>
                    </a:lnTo>
                    <a:lnTo>
                      <a:pt x="32" y="115"/>
                    </a:lnTo>
                    <a:lnTo>
                      <a:pt x="26" y="142"/>
                    </a:lnTo>
                    <a:lnTo>
                      <a:pt x="21" y="167"/>
                    </a:lnTo>
                    <a:lnTo>
                      <a:pt x="21" y="190"/>
                    </a:lnTo>
                    <a:lnTo>
                      <a:pt x="32" y="206"/>
                    </a:lnTo>
                    <a:lnTo>
                      <a:pt x="43" y="210"/>
                    </a:lnTo>
                    <a:lnTo>
                      <a:pt x="54" y="210"/>
                    </a:lnTo>
                    <a:lnTo>
                      <a:pt x="67" y="205"/>
                    </a:lnTo>
                    <a:lnTo>
                      <a:pt x="79" y="198"/>
                    </a:lnTo>
                    <a:lnTo>
                      <a:pt x="89" y="190"/>
                    </a:lnTo>
                    <a:lnTo>
                      <a:pt x="96" y="180"/>
                    </a:lnTo>
                    <a:lnTo>
                      <a:pt x="99" y="168"/>
                    </a:lnTo>
                    <a:lnTo>
                      <a:pt x="99" y="158"/>
                    </a:lnTo>
                    <a:lnTo>
                      <a:pt x="104" y="171"/>
                    </a:lnTo>
                    <a:lnTo>
                      <a:pt x="104" y="187"/>
                    </a:lnTo>
                    <a:lnTo>
                      <a:pt x="100" y="204"/>
                    </a:lnTo>
                    <a:lnTo>
                      <a:pt x="97" y="217"/>
                    </a:lnTo>
                    <a:lnTo>
                      <a:pt x="110" y="219"/>
                    </a:lnTo>
                    <a:lnTo>
                      <a:pt x="122" y="215"/>
                    </a:lnTo>
                    <a:lnTo>
                      <a:pt x="135" y="209"/>
                    </a:lnTo>
                    <a:lnTo>
                      <a:pt x="148" y="199"/>
                    </a:lnTo>
                    <a:lnTo>
                      <a:pt x="157" y="187"/>
                    </a:lnTo>
                    <a:lnTo>
                      <a:pt x="163" y="175"/>
                    </a:lnTo>
                    <a:lnTo>
                      <a:pt x="164" y="162"/>
                    </a:lnTo>
                    <a:lnTo>
                      <a:pt x="158" y="151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40" name="Freeform 520">
                <a:extLst>
                  <a:ext uri="{FF2B5EF4-FFF2-40B4-BE49-F238E27FC236}">
                    <a16:creationId xmlns:a16="http://schemas.microsoft.com/office/drawing/2014/main" id="{CEFBD39F-2E6A-4CEB-AE01-8F9AF0C0D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2" y="3916"/>
                <a:ext cx="177" cy="104"/>
              </a:xfrm>
              <a:custGeom>
                <a:avLst/>
                <a:gdLst/>
                <a:ahLst/>
                <a:cxnLst>
                  <a:cxn ang="0">
                    <a:pos x="142" y="8"/>
                  </a:cxn>
                  <a:cxn ang="0">
                    <a:pos x="125" y="14"/>
                  </a:cxn>
                  <a:cxn ang="0">
                    <a:pos x="110" y="22"/>
                  </a:cxn>
                  <a:cxn ang="0">
                    <a:pos x="95" y="30"/>
                  </a:cxn>
                  <a:cxn ang="0">
                    <a:pos x="81" y="41"/>
                  </a:cxn>
                  <a:cxn ang="0">
                    <a:pos x="61" y="47"/>
                  </a:cxn>
                  <a:cxn ang="0">
                    <a:pos x="41" y="49"/>
                  </a:cxn>
                  <a:cxn ang="0">
                    <a:pos x="21" y="47"/>
                  </a:cxn>
                  <a:cxn ang="0">
                    <a:pos x="7" y="46"/>
                  </a:cxn>
                  <a:cxn ang="0">
                    <a:pos x="0" y="57"/>
                  </a:cxn>
                  <a:cxn ang="0">
                    <a:pos x="3" y="74"/>
                  </a:cxn>
                  <a:cxn ang="0">
                    <a:pos x="17" y="89"/>
                  </a:cxn>
                  <a:cxn ang="0">
                    <a:pos x="46" y="97"/>
                  </a:cxn>
                  <a:cxn ang="0">
                    <a:pos x="74" y="96"/>
                  </a:cxn>
                  <a:cxn ang="0">
                    <a:pos x="95" y="90"/>
                  </a:cxn>
                  <a:cxn ang="0">
                    <a:pos x="108" y="83"/>
                  </a:cxn>
                  <a:cxn ang="0">
                    <a:pos x="119" y="82"/>
                  </a:cxn>
                  <a:cxn ang="0">
                    <a:pos x="140" y="87"/>
                  </a:cxn>
                  <a:cxn ang="0">
                    <a:pos x="167" y="94"/>
                  </a:cxn>
                  <a:cxn ang="0">
                    <a:pos x="190" y="96"/>
                  </a:cxn>
                  <a:cxn ang="0">
                    <a:pos x="205" y="94"/>
                  </a:cxn>
                  <a:cxn ang="0">
                    <a:pos x="219" y="95"/>
                  </a:cxn>
                  <a:cxn ang="0">
                    <a:pos x="234" y="100"/>
                  </a:cxn>
                  <a:cxn ang="0">
                    <a:pos x="249" y="107"/>
                  </a:cxn>
                  <a:cxn ang="0">
                    <a:pos x="256" y="112"/>
                  </a:cxn>
                  <a:cxn ang="0">
                    <a:pos x="258" y="113"/>
                  </a:cxn>
                  <a:cxn ang="0">
                    <a:pos x="260" y="114"/>
                  </a:cxn>
                  <a:cxn ang="0">
                    <a:pos x="264" y="117"/>
                  </a:cxn>
                  <a:cxn ang="0">
                    <a:pos x="272" y="123"/>
                  </a:cxn>
                  <a:cxn ang="0">
                    <a:pos x="286" y="140"/>
                  </a:cxn>
                  <a:cxn ang="0">
                    <a:pos x="294" y="153"/>
                  </a:cxn>
                  <a:cxn ang="0">
                    <a:pos x="296" y="160"/>
                  </a:cxn>
                  <a:cxn ang="0">
                    <a:pos x="301" y="176"/>
                  </a:cxn>
                  <a:cxn ang="0">
                    <a:pos x="313" y="198"/>
                  </a:cxn>
                  <a:cxn ang="0">
                    <a:pos x="328" y="209"/>
                  </a:cxn>
                  <a:cxn ang="0">
                    <a:pos x="342" y="208"/>
                  </a:cxn>
                  <a:cxn ang="0">
                    <a:pos x="351" y="202"/>
                  </a:cxn>
                  <a:cxn ang="0">
                    <a:pos x="355" y="191"/>
                  </a:cxn>
                  <a:cxn ang="0">
                    <a:pos x="347" y="174"/>
                  </a:cxn>
                  <a:cxn ang="0">
                    <a:pos x="339" y="150"/>
                  </a:cxn>
                  <a:cxn ang="0">
                    <a:pos x="331" y="126"/>
                  </a:cxn>
                  <a:cxn ang="0">
                    <a:pos x="314" y="99"/>
                  </a:cxn>
                  <a:cxn ang="0">
                    <a:pos x="301" y="84"/>
                  </a:cxn>
                  <a:cxn ang="0">
                    <a:pos x="289" y="71"/>
                  </a:cxn>
                  <a:cxn ang="0">
                    <a:pos x="278" y="56"/>
                  </a:cxn>
                  <a:cxn ang="0">
                    <a:pos x="266" y="41"/>
                  </a:cxn>
                  <a:cxn ang="0">
                    <a:pos x="255" y="27"/>
                  </a:cxn>
                  <a:cxn ang="0">
                    <a:pos x="233" y="13"/>
                  </a:cxn>
                  <a:cxn ang="0">
                    <a:pos x="202" y="3"/>
                  </a:cxn>
                  <a:cxn ang="0">
                    <a:pos x="167" y="0"/>
                  </a:cxn>
                </a:cxnLst>
                <a:rect l="0" t="0" r="r" b="b"/>
                <a:pathLst>
                  <a:path w="355" h="210">
                    <a:moveTo>
                      <a:pt x="150" y="5"/>
                    </a:moveTo>
                    <a:lnTo>
                      <a:pt x="142" y="8"/>
                    </a:lnTo>
                    <a:lnTo>
                      <a:pt x="133" y="11"/>
                    </a:lnTo>
                    <a:lnTo>
                      <a:pt x="125" y="14"/>
                    </a:lnTo>
                    <a:lnTo>
                      <a:pt x="116" y="18"/>
                    </a:lnTo>
                    <a:lnTo>
                      <a:pt x="110" y="22"/>
                    </a:lnTo>
                    <a:lnTo>
                      <a:pt x="102" y="26"/>
                    </a:lnTo>
                    <a:lnTo>
                      <a:pt x="95" y="30"/>
                    </a:lnTo>
                    <a:lnTo>
                      <a:pt x="89" y="36"/>
                    </a:lnTo>
                    <a:lnTo>
                      <a:pt x="81" y="41"/>
                    </a:lnTo>
                    <a:lnTo>
                      <a:pt x="72" y="44"/>
                    </a:lnTo>
                    <a:lnTo>
                      <a:pt x="61" y="47"/>
                    </a:lnTo>
                    <a:lnTo>
                      <a:pt x="51" y="49"/>
                    </a:lnTo>
                    <a:lnTo>
                      <a:pt x="41" y="49"/>
                    </a:lnTo>
                    <a:lnTo>
                      <a:pt x="30" y="49"/>
                    </a:lnTo>
                    <a:lnTo>
                      <a:pt x="21" y="47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3" y="51"/>
                    </a:lnTo>
                    <a:lnTo>
                      <a:pt x="0" y="57"/>
                    </a:lnTo>
                    <a:lnTo>
                      <a:pt x="0" y="65"/>
                    </a:lnTo>
                    <a:lnTo>
                      <a:pt x="3" y="74"/>
                    </a:lnTo>
                    <a:lnTo>
                      <a:pt x="8" y="82"/>
                    </a:lnTo>
                    <a:lnTo>
                      <a:pt x="17" y="89"/>
                    </a:lnTo>
                    <a:lnTo>
                      <a:pt x="31" y="95"/>
                    </a:lnTo>
                    <a:lnTo>
                      <a:pt x="46" y="97"/>
                    </a:lnTo>
                    <a:lnTo>
                      <a:pt x="61" y="97"/>
                    </a:lnTo>
                    <a:lnTo>
                      <a:pt x="74" y="96"/>
                    </a:lnTo>
                    <a:lnTo>
                      <a:pt x="85" y="94"/>
                    </a:lnTo>
                    <a:lnTo>
                      <a:pt x="95" y="90"/>
                    </a:lnTo>
                    <a:lnTo>
                      <a:pt x="103" y="87"/>
                    </a:lnTo>
                    <a:lnTo>
                      <a:pt x="108" y="83"/>
                    </a:lnTo>
                    <a:lnTo>
                      <a:pt x="113" y="82"/>
                    </a:lnTo>
                    <a:lnTo>
                      <a:pt x="119" y="82"/>
                    </a:lnTo>
                    <a:lnTo>
                      <a:pt x="128" y="84"/>
                    </a:lnTo>
                    <a:lnTo>
                      <a:pt x="140" y="87"/>
                    </a:lnTo>
                    <a:lnTo>
                      <a:pt x="153" y="90"/>
                    </a:lnTo>
                    <a:lnTo>
                      <a:pt x="167" y="94"/>
                    </a:lnTo>
                    <a:lnTo>
                      <a:pt x="180" y="96"/>
                    </a:lnTo>
                    <a:lnTo>
                      <a:pt x="190" y="96"/>
                    </a:lnTo>
                    <a:lnTo>
                      <a:pt x="198" y="95"/>
                    </a:lnTo>
                    <a:lnTo>
                      <a:pt x="205" y="94"/>
                    </a:lnTo>
                    <a:lnTo>
                      <a:pt x="212" y="94"/>
                    </a:lnTo>
                    <a:lnTo>
                      <a:pt x="219" y="95"/>
                    </a:lnTo>
                    <a:lnTo>
                      <a:pt x="226" y="97"/>
                    </a:lnTo>
                    <a:lnTo>
                      <a:pt x="234" y="100"/>
                    </a:lnTo>
                    <a:lnTo>
                      <a:pt x="242" y="104"/>
                    </a:lnTo>
                    <a:lnTo>
                      <a:pt x="249" y="107"/>
                    </a:lnTo>
                    <a:lnTo>
                      <a:pt x="255" y="111"/>
                    </a:lnTo>
                    <a:lnTo>
                      <a:pt x="256" y="112"/>
                    </a:lnTo>
                    <a:lnTo>
                      <a:pt x="257" y="112"/>
                    </a:lnTo>
                    <a:lnTo>
                      <a:pt x="258" y="113"/>
                    </a:lnTo>
                    <a:lnTo>
                      <a:pt x="259" y="113"/>
                    </a:lnTo>
                    <a:lnTo>
                      <a:pt x="260" y="114"/>
                    </a:lnTo>
                    <a:lnTo>
                      <a:pt x="263" y="115"/>
                    </a:lnTo>
                    <a:lnTo>
                      <a:pt x="264" y="117"/>
                    </a:lnTo>
                    <a:lnTo>
                      <a:pt x="265" y="118"/>
                    </a:lnTo>
                    <a:lnTo>
                      <a:pt x="272" y="123"/>
                    </a:lnTo>
                    <a:lnTo>
                      <a:pt x="279" y="132"/>
                    </a:lnTo>
                    <a:lnTo>
                      <a:pt x="286" y="140"/>
                    </a:lnTo>
                    <a:lnTo>
                      <a:pt x="291" y="149"/>
                    </a:lnTo>
                    <a:lnTo>
                      <a:pt x="294" y="153"/>
                    </a:lnTo>
                    <a:lnTo>
                      <a:pt x="295" y="157"/>
                    </a:lnTo>
                    <a:lnTo>
                      <a:pt x="296" y="160"/>
                    </a:lnTo>
                    <a:lnTo>
                      <a:pt x="297" y="164"/>
                    </a:lnTo>
                    <a:lnTo>
                      <a:pt x="301" y="176"/>
                    </a:lnTo>
                    <a:lnTo>
                      <a:pt x="306" y="188"/>
                    </a:lnTo>
                    <a:lnTo>
                      <a:pt x="313" y="198"/>
                    </a:lnTo>
                    <a:lnTo>
                      <a:pt x="323" y="206"/>
                    </a:lnTo>
                    <a:lnTo>
                      <a:pt x="328" y="209"/>
                    </a:lnTo>
                    <a:lnTo>
                      <a:pt x="335" y="210"/>
                    </a:lnTo>
                    <a:lnTo>
                      <a:pt x="342" y="208"/>
                    </a:lnTo>
                    <a:lnTo>
                      <a:pt x="347" y="205"/>
                    </a:lnTo>
                    <a:lnTo>
                      <a:pt x="351" y="202"/>
                    </a:lnTo>
                    <a:lnTo>
                      <a:pt x="355" y="197"/>
                    </a:lnTo>
                    <a:lnTo>
                      <a:pt x="355" y="191"/>
                    </a:lnTo>
                    <a:lnTo>
                      <a:pt x="354" y="187"/>
                    </a:lnTo>
                    <a:lnTo>
                      <a:pt x="347" y="174"/>
                    </a:lnTo>
                    <a:lnTo>
                      <a:pt x="342" y="163"/>
                    </a:lnTo>
                    <a:lnTo>
                      <a:pt x="339" y="150"/>
                    </a:lnTo>
                    <a:lnTo>
                      <a:pt x="335" y="136"/>
                    </a:lnTo>
                    <a:lnTo>
                      <a:pt x="331" y="126"/>
                    </a:lnTo>
                    <a:lnTo>
                      <a:pt x="324" y="113"/>
                    </a:lnTo>
                    <a:lnTo>
                      <a:pt x="314" y="99"/>
                    </a:lnTo>
                    <a:lnTo>
                      <a:pt x="305" y="89"/>
                    </a:lnTo>
                    <a:lnTo>
                      <a:pt x="301" y="84"/>
                    </a:lnTo>
                    <a:lnTo>
                      <a:pt x="295" y="77"/>
                    </a:lnTo>
                    <a:lnTo>
                      <a:pt x="289" y="71"/>
                    </a:lnTo>
                    <a:lnTo>
                      <a:pt x="283" y="64"/>
                    </a:lnTo>
                    <a:lnTo>
                      <a:pt x="278" y="56"/>
                    </a:lnTo>
                    <a:lnTo>
                      <a:pt x="272" y="47"/>
                    </a:lnTo>
                    <a:lnTo>
                      <a:pt x="266" y="41"/>
                    </a:lnTo>
                    <a:lnTo>
                      <a:pt x="262" y="34"/>
                    </a:lnTo>
                    <a:lnTo>
                      <a:pt x="255" y="27"/>
                    </a:lnTo>
                    <a:lnTo>
                      <a:pt x="245" y="20"/>
                    </a:lnTo>
                    <a:lnTo>
                      <a:pt x="233" y="13"/>
                    </a:lnTo>
                    <a:lnTo>
                      <a:pt x="218" y="7"/>
                    </a:lnTo>
                    <a:lnTo>
                      <a:pt x="202" y="3"/>
                    </a:lnTo>
                    <a:lnTo>
                      <a:pt x="184" y="0"/>
                    </a:lnTo>
                    <a:lnTo>
                      <a:pt x="167" y="0"/>
                    </a:lnTo>
                    <a:lnTo>
                      <a:pt x="150" y="5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41" name="Freeform 521">
                <a:extLst>
                  <a:ext uri="{FF2B5EF4-FFF2-40B4-BE49-F238E27FC236}">
                    <a16:creationId xmlns:a16="http://schemas.microsoft.com/office/drawing/2014/main" id="{52732A76-3E34-4C6C-A683-F3CC75006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032"/>
                <a:ext cx="148" cy="283"/>
              </a:xfrm>
              <a:custGeom>
                <a:avLst/>
                <a:gdLst/>
                <a:ahLst/>
                <a:cxnLst>
                  <a:cxn ang="0">
                    <a:pos x="128" y="25"/>
                  </a:cxn>
                  <a:cxn ang="0">
                    <a:pos x="125" y="0"/>
                  </a:cxn>
                  <a:cxn ang="0">
                    <a:pos x="106" y="10"/>
                  </a:cxn>
                  <a:cxn ang="0">
                    <a:pos x="90" y="27"/>
                  </a:cxn>
                  <a:cxn ang="0">
                    <a:pos x="76" y="47"/>
                  </a:cxn>
                  <a:cxn ang="0">
                    <a:pos x="68" y="70"/>
                  </a:cxn>
                  <a:cxn ang="0">
                    <a:pos x="67" y="105"/>
                  </a:cxn>
                  <a:cxn ang="0">
                    <a:pos x="64" y="135"/>
                  </a:cxn>
                  <a:cxn ang="0">
                    <a:pos x="54" y="159"/>
                  </a:cxn>
                  <a:cxn ang="0">
                    <a:pos x="43" y="183"/>
                  </a:cxn>
                  <a:cxn ang="0">
                    <a:pos x="58" y="192"/>
                  </a:cxn>
                  <a:cxn ang="0">
                    <a:pos x="69" y="196"/>
                  </a:cxn>
                  <a:cxn ang="0">
                    <a:pos x="78" y="200"/>
                  </a:cxn>
                  <a:cxn ang="0">
                    <a:pos x="87" y="206"/>
                  </a:cxn>
                  <a:cxn ang="0">
                    <a:pos x="99" y="213"/>
                  </a:cxn>
                  <a:cxn ang="0">
                    <a:pos x="114" y="223"/>
                  </a:cxn>
                  <a:cxn ang="0">
                    <a:pos x="128" y="242"/>
                  </a:cxn>
                  <a:cxn ang="0">
                    <a:pos x="140" y="275"/>
                  </a:cxn>
                  <a:cxn ang="0">
                    <a:pos x="147" y="354"/>
                  </a:cxn>
                  <a:cxn ang="0">
                    <a:pos x="142" y="448"/>
                  </a:cxn>
                  <a:cxn ang="0">
                    <a:pos x="136" y="484"/>
                  </a:cxn>
                  <a:cxn ang="0">
                    <a:pos x="130" y="498"/>
                  </a:cxn>
                  <a:cxn ang="0">
                    <a:pos x="121" y="507"/>
                  </a:cxn>
                  <a:cxn ang="0">
                    <a:pos x="107" y="511"/>
                  </a:cxn>
                  <a:cxn ang="0">
                    <a:pos x="87" y="508"/>
                  </a:cxn>
                  <a:cxn ang="0">
                    <a:pos x="63" y="489"/>
                  </a:cxn>
                  <a:cxn ang="0">
                    <a:pos x="49" y="462"/>
                  </a:cxn>
                  <a:cxn ang="0">
                    <a:pos x="59" y="432"/>
                  </a:cxn>
                  <a:cxn ang="0">
                    <a:pos x="72" y="412"/>
                  </a:cxn>
                  <a:cxn ang="0">
                    <a:pos x="59" y="405"/>
                  </a:cxn>
                  <a:cxn ang="0">
                    <a:pos x="43" y="410"/>
                  </a:cxn>
                  <a:cxn ang="0">
                    <a:pos x="24" y="431"/>
                  </a:cxn>
                  <a:cxn ang="0">
                    <a:pos x="7" y="466"/>
                  </a:cxn>
                  <a:cxn ang="0">
                    <a:pos x="0" y="507"/>
                  </a:cxn>
                  <a:cxn ang="0">
                    <a:pos x="9" y="541"/>
                  </a:cxn>
                  <a:cxn ang="0">
                    <a:pos x="36" y="564"/>
                  </a:cxn>
                  <a:cxn ang="0">
                    <a:pos x="77" y="568"/>
                  </a:cxn>
                  <a:cxn ang="0">
                    <a:pos x="110" y="567"/>
                  </a:cxn>
                  <a:cxn ang="0">
                    <a:pos x="137" y="565"/>
                  </a:cxn>
                  <a:cxn ang="0">
                    <a:pos x="167" y="564"/>
                  </a:cxn>
                  <a:cxn ang="0">
                    <a:pos x="207" y="565"/>
                  </a:cxn>
                  <a:cxn ang="0">
                    <a:pos x="250" y="549"/>
                  </a:cxn>
                  <a:cxn ang="0">
                    <a:pos x="283" y="515"/>
                  </a:cxn>
                  <a:cxn ang="0">
                    <a:pos x="293" y="460"/>
                  </a:cxn>
                  <a:cxn ang="0">
                    <a:pos x="268" y="344"/>
                  </a:cxn>
                  <a:cxn ang="0">
                    <a:pos x="260" y="197"/>
                  </a:cxn>
                  <a:cxn ang="0">
                    <a:pos x="270" y="124"/>
                  </a:cxn>
                  <a:cxn ang="0">
                    <a:pos x="269" y="92"/>
                  </a:cxn>
                  <a:cxn ang="0">
                    <a:pos x="258" y="71"/>
                  </a:cxn>
                  <a:cxn ang="0">
                    <a:pos x="237" y="60"/>
                  </a:cxn>
                  <a:cxn ang="0">
                    <a:pos x="212" y="59"/>
                  </a:cxn>
                  <a:cxn ang="0">
                    <a:pos x="181" y="66"/>
                  </a:cxn>
                  <a:cxn ang="0">
                    <a:pos x="150" y="70"/>
                  </a:cxn>
                  <a:cxn ang="0">
                    <a:pos x="130" y="59"/>
                  </a:cxn>
                </a:cxnLst>
                <a:rect l="0" t="0" r="r" b="b"/>
                <a:pathLst>
                  <a:path w="293" h="568">
                    <a:moveTo>
                      <a:pt x="127" y="45"/>
                    </a:moveTo>
                    <a:lnTo>
                      <a:pt x="128" y="25"/>
                    </a:lnTo>
                    <a:lnTo>
                      <a:pt x="128" y="9"/>
                    </a:lnTo>
                    <a:lnTo>
                      <a:pt x="125" y="0"/>
                    </a:lnTo>
                    <a:lnTo>
                      <a:pt x="114" y="3"/>
                    </a:lnTo>
                    <a:lnTo>
                      <a:pt x="106" y="10"/>
                    </a:lnTo>
                    <a:lnTo>
                      <a:pt x="98" y="17"/>
                    </a:lnTo>
                    <a:lnTo>
                      <a:pt x="90" y="27"/>
                    </a:lnTo>
                    <a:lnTo>
                      <a:pt x="83" y="36"/>
                    </a:lnTo>
                    <a:lnTo>
                      <a:pt x="76" y="47"/>
                    </a:lnTo>
                    <a:lnTo>
                      <a:pt x="71" y="59"/>
                    </a:lnTo>
                    <a:lnTo>
                      <a:pt x="68" y="70"/>
                    </a:lnTo>
                    <a:lnTo>
                      <a:pt x="67" y="83"/>
                    </a:lnTo>
                    <a:lnTo>
                      <a:pt x="67" y="105"/>
                    </a:lnTo>
                    <a:lnTo>
                      <a:pt x="66" y="121"/>
                    </a:lnTo>
                    <a:lnTo>
                      <a:pt x="64" y="135"/>
                    </a:lnTo>
                    <a:lnTo>
                      <a:pt x="61" y="146"/>
                    </a:lnTo>
                    <a:lnTo>
                      <a:pt x="54" y="159"/>
                    </a:lnTo>
                    <a:lnTo>
                      <a:pt x="46" y="172"/>
                    </a:lnTo>
                    <a:lnTo>
                      <a:pt x="43" y="183"/>
                    </a:lnTo>
                    <a:lnTo>
                      <a:pt x="51" y="190"/>
                    </a:lnTo>
                    <a:lnTo>
                      <a:pt x="58" y="192"/>
                    </a:lnTo>
                    <a:lnTo>
                      <a:pt x="63" y="195"/>
                    </a:lnTo>
                    <a:lnTo>
                      <a:pt x="69" y="196"/>
                    </a:lnTo>
                    <a:lnTo>
                      <a:pt x="74" y="198"/>
                    </a:lnTo>
                    <a:lnTo>
                      <a:pt x="78" y="200"/>
                    </a:lnTo>
                    <a:lnTo>
                      <a:pt x="83" y="203"/>
                    </a:lnTo>
                    <a:lnTo>
                      <a:pt x="87" y="206"/>
                    </a:lnTo>
                    <a:lnTo>
                      <a:pt x="93" y="210"/>
                    </a:lnTo>
                    <a:lnTo>
                      <a:pt x="99" y="213"/>
                    </a:lnTo>
                    <a:lnTo>
                      <a:pt x="106" y="218"/>
                    </a:lnTo>
                    <a:lnTo>
                      <a:pt x="114" y="223"/>
                    </a:lnTo>
                    <a:lnTo>
                      <a:pt x="121" y="232"/>
                    </a:lnTo>
                    <a:lnTo>
                      <a:pt x="128" y="242"/>
                    </a:lnTo>
                    <a:lnTo>
                      <a:pt x="135" y="257"/>
                    </a:lnTo>
                    <a:lnTo>
                      <a:pt x="140" y="275"/>
                    </a:lnTo>
                    <a:lnTo>
                      <a:pt x="144" y="299"/>
                    </a:lnTo>
                    <a:lnTo>
                      <a:pt x="147" y="354"/>
                    </a:lnTo>
                    <a:lnTo>
                      <a:pt x="145" y="405"/>
                    </a:lnTo>
                    <a:lnTo>
                      <a:pt x="142" y="448"/>
                    </a:lnTo>
                    <a:lnTo>
                      <a:pt x="137" y="476"/>
                    </a:lnTo>
                    <a:lnTo>
                      <a:pt x="136" y="484"/>
                    </a:lnTo>
                    <a:lnTo>
                      <a:pt x="133" y="492"/>
                    </a:lnTo>
                    <a:lnTo>
                      <a:pt x="130" y="498"/>
                    </a:lnTo>
                    <a:lnTo>
                      <a:pt x="125" y="503"/>
                    </a:lnTo>
                    <a:lnTo>
                      <a:pt x="121" y="507"/>
                    </a:lnTo>
                    <a:lnTo>
                      <a:pt x="114" y="510"/>
                    </a:lnTo>
                    <a:lnTo>
                      <a:pt x="107" y="511"/>
                    </a:lnTo>
                    <a:lnTo>
                      <a:pt x="98" y="511"/>
                    </a:lnTo>
                    <a:lnTo>
                      <a:pt x="87" y="508"/>
                    </a:lnTo>
                    <a:lnTo>
                      <a:pt x="75" y="500"/>
                    </a:lnTo>
                    <a:lnTo>
                      <a:pt x="63" y="489"/>
                    </a:lnTo>
                    <a:lnTo>
                      <a:pt x="54" y="476"/>
                    </a:lnTo>
                    <a:lnTo>
                      <a:pt x="49" y="462"/>
                    </a:lnTo>
                    <a:lnTo>
                      <a:pt x="51" y="447"/>
                    </a:lnTo>
                    <a:lnTo>
                      <a:pt x="59" y="432"/>
                    </a:lnTo>
                    <a:lnTo>
                      <a:pt x="78" y="419"/>
                    </a:lnTo>
                    <a:lnTo>
                      <a:pt x="72" y="412"/>
                    </a:lnTo>
                    <a:lnTo>
                      <a:pt x="66" y="408"/>
                    </a:lnTo>
                    <a:lnTo>
                      <a:pt x="59" y="405"/>
                    </a:lnTo>
                    <a:lnTo>
                      <a:pt x="51" y="407"/>
                    </a:lnTo>
                    <a:lnTo>
                      <a:pt x="43" y="410"/>
                    </a:lnTo>
                    <a:lnTo>
                      <a:pt x="33" y="418"/>
                    </a:lnTo>
                    <a:lnTo>
                      <a:pt x="24" y="431"/>
                    </a:lnTo>
                    <a:lnTo>
                      <a:pt x="15" y="447"/>
                    </a:lnTo>
                    <a:lnTo>
                      <a:pt x="7" y="466"/>
                    </a:lnTo>
                    <a:lnTo>
                      <a:pt x="2" y="486"/>
                    </a:lnTo>
                    <a:lnTo>
                      <a:pt x="0" y="507"/>
                    </a:lnTo>
                    <a:lnTo>
                      <a:pt x="3" y="525"/>
                    </a:lnTo>
                    <a:lnTo>
                      <a:pt x="9" y="541"/>
                    </a:lnTo>
                    <a:lnTo>
                      <a:pt x="21" y="555"/>
                    </a:lnTo>
                    <a:lnTo>
                      <a:pt x="36" y="564"/>
                    </a:lnTo>
                    <a:lnTo>
                      <a:pt x="56" y="568"/>
                    </a:lnTo>
                    <a:lnTo>
                      <a:pt x="77" y="568"/>
                    </a:lnTo>
                    <a:lnTo>
                      <a:pt x="95" y="568"/>
                    </a:lnTo>
                    <a:lnTo>
                      <a:pt x="110" y="567"/>
                    </a:lnTo>
                    <a:lnTo>
                      <a:pt x="124" y="567"/>
                    </a:lnTo>
                    <a:lnTo>
                      <a:pt x="137" y="565"/>
                    </a:lnTo>
                    <a:lnTo>
                      <a:pt x="151" y="564"/>
                    </a:lnTo>
                    <a:lnTo>
                      <a:pt x="167" y="564"/>
                    </a:lnTo>
                    <a:lnTo>
                      <a:pt x="185" y="565"/>
                    </a:lnTo>
                    <a:lnTo>
                      <a:pt x="207" y="565"/>
                    </a:lnTo>
                    <a:lnTo>
                      <a:pt x="229" y="560"/>
                    </a:lnTo>
                    <a:lnTo>
                      <a:pt x="250" y="549"/>
                    </a:lnTo>
                    <a:lnTo>
                      <a:pt x="268" y="534"/>
                    </a:lnTo>
                    <a:lnTo>
                      <a:pt x="283" y="515"/>
                    </a:lnTo>
                    <a:lnTo>
                      <a:pt x="291" y="489"/>
                    </a:lnTo>
                    <a:lnTo>
                      <a:pt x="293" y="460"/>
                    </a:lnTo>
                    <a:lnTo>
                      <a:pt x="287" y="424"/>
                    </a:lnTo>
                    <a:lnTo>
                      <a:pt x="268" y="344"/>
                    </a:lnTo>
                    <a:lnTo>
                      <a:pt x="260" y="266"/>
                    </a:lnTo>
                    <a:lnTo>
                      <a:pt x="260" y="197"/>
                    </a:lnTo>
                    <a:lnTo>
                      <a:pt x="267" y="144"/>
                    </a:lnTo>
                    <a:lnTo>
                      <a:pt x="270" y="124"/>
                    </a:lnTo>
                    <a:lnTo>
                      <a:pt x="272" y="107"/>
                    </a:lnTo>
                    <a:lnTo>
                      <a:pt x="269" y="92"/>
                    </a:lnTo>
                    <a:lnTo>
                      <a:pt x="265" y="81"/>
                    </a:lnTo>
                    <a:lnTo>
                      <a:pt x="258" y="71"/>
                    </a:lnTo>
                    <a:lnTo>
                      <a:pt x="249" y="65"/>
                    </a:lnTo>
                    <a:lnTo>
                      <a:pt x="237" y="60"/>
                    </a:lnTo>
                    <a:lnTo>
                      <a:pt x="226" y="58"/>
                    </a:lnTo>
                    <a:lnTo>
                      <a:pt x="212" y="59"/>
                    </a:lnTo>
                    <a:lnTo>
                      <a:pt x="197" y="62"/>
                    </a:lnTo>
                    <a:lnTo>
                      <a:pt x="181" y="66"/>
                    </a:lnTo>
                    <a:lnTo>
                      <a:pt x="165" y="69"/>
                    </a:lnTo>
                    <a:lnTo>
                      <a:pt x="150" y="70"/>
                    </a:lnTo>
                    <a:lnTo>
                      <a:pt x="138" y="67"/>
                    </a:lnTo>
                    <a:lnTo>
                      <a:pt x="130" y="59"/>
                    </a:lnTo>
                    <a:lnTo>
                      <a:pt x="127" y="45"/>
                    </a:lnTo>
                    <a:close/>
                  </a:path>
                </a:pathLst>
              </a:custGeom>
              <a:solidFill>
                <a:srgbClr val="00E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42" name="Freeform 522">
                <a:extLst>
                  <a:ext uri="{FF2B5EF4-FFF2-40B4-BE49-F238E27FC236}">
                    <a16:creationId xmlns:a16="http://schemas.microsoft.com/office/drawing/2014/main" id="{551D3EE1-7443-4D4A-B329-E1B36EA35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3" y="4041"/>
                <a:ext cx="215" cy="276"/>
              </a:xfrm>
              <a:custGeom>
                <a:avLst/>
                <a:gdLst/>
                <a:ahLst/>
                <a:cxnLst>
                  <a:cxn ang="0">
                    <a:pos x="163" y="131"/>
                  </a:cxn>
                  <a:cxn ang="0">
                    <a:pos x="152" y="147"/>
                  </a:cxn>
                  <a:cxn ang="0">
                    <a:pos x="164" y="162"/>
                  </a:cxn>
                  <a:cxn ang="0">
                    <a:pos x="191" y="184"/>
                  </a:cxn>
                  <a:cxn ang="0">
                    <a:pos x="202" y="216"/>
                  </a:cxn>
                  <a:cxn ang="0">
                    <a:pos x="203" y="246"/>
                  </a:cxn>
                  <a:cxn ang="0">
                    <a:pos x="191" y="323"/>
                  </a:cxn>
                  <a:cxn ang="0">
                    <a:pos x="172" y="401"/>
                  </a:cxn>
                  <a:cxn ang="0">
                    <a:pos x="154" y="437"/>
                  </a:cxn>
                  <a:cxn ang="0">
                    <a:pos x="122" y="480"/>
                  </a:cxn>
                  <a:cxn ang="0">
                    <a:pos x="77" y="491"/>
                  </a:cxn>
                  <a:cxn ang="0">
                    <a:pos x="51" y="454"/>
                  </a:cxn>
                  <a:cxn ang="0">
                    <a:pos x="70" y="417"/>
                  </a:cxn>
                  <a:cxn ang="0">
                    <a:pos x="100" y="405"/>
                  </a:cxn>
                  <a:cxn ang="0">
                    <a:pos x="72" y="387"/>
                  </a:cxn>
                  <a:cxn ang="0">
                    <a:pos x="35" y="395"/>
                  </a:cxn>
                  <a:cxn ang="0">
                    <a:pos x="10" y="433"/>
                  </a:cxn>
                  <a:cxn ang="0">
                    <a:pos x="1" y="501"/>
                  </a:cxn>
                  <a:cxn ang="0">
                    <a:pos x="49" y="546"/>
                  </a:cxn>
                  <a:cxn ang="0">
                    <a:pos x="123" y="552"/>
                  </a:cxn>
                  <a:cxn ang="0">
                    <a:pos x="169" y="549"/>
                  </a:cxn>
                  <a:cxn ang="0">
                    <a:pos x="199" y="546"/>
                  </a:cxn>
                  <a:cxn ang="0">
                    <a:pos x="249" y="541"/>
                  </a:cxn>
                  <a:cxn ang="0">
                    <a:pos x="289" y="507"/>
                  </a:cxn>
                  <a:cxn ang="0">
                    <a:pos x="292" y="436"/>
                  </a:cxn>
                  <a:cxn ang="0">
                    <a:pos x="308" y="371"/>
                  </a:cxn>
                  <a:cxn ang="0">
                    <a:pos x="345" y="319"/>
                  </a:cxn>
                  <a:cxn ang="0">
                    <a:pos x="389" y="287"/>
                  </a:cxn>
                  <a:cxn ang="0">
                    <a:pos x="419" y="265"/>
                  </a:cxn>
                  <a:cxn ang="0">
                    <a:pos x="429" y="240"/>
                  </a:cxn>
                  <a:cxn ang="0">
                    <a:pos x="424" y="201"/>
                  </a:cxn>
                  <a:cxn ang="0">
                    <a:pos x="397" y="164"/>
                  </a:cxn>
                  <a:cxn ang="0">
                    <a:pos x="351" y="142"/>
                  </a:cxn>
                  <a:cxn ang="0">
                    <a:pos x="321" y="108"/>
                  </a:cxn>
                  <a:cxn ang="0">
                    <a:pos x="322" y="63"/>
                  </a:cxn>
                  <a:cxn ang="0">
                    <a:pos x="342" y="22"/>
                  </a:cxn>
                  <a:cxn ang="0">
                    <a:pos x="340" y="2"/>
                  </a:cxn>
                  <a:cxn ang="0">
                    <a:pos x="299" y="7"/>
                  </a:cxn>
                  <a:cxn ang="0">
                    <a:pos x="259" y="35"/>
                  </a:cxn>
                  <a:cxn ang="0">
                    <a:pos x="232" y="67"/>
                  </a:cxn>
                  <a:cxn ang="0">
                    <a:pos x="214" y="95"/>
                  </a:cxn>
                  <a:cxn ang="0">
                    <a:pos x="194" y="113"/>
                  </a:cxn>
                  <a:cxn ang="0">
                    <a:pos x="173" y="124"/>
                  </a:cxn>
                </a:cxnLst>
                <a:rect l="0" t="0" r="r" b="b"/>
                <a:pathLst>
                  <a:path w="429" h="552">
                    <a:moveTo>
                      <a:pt x="173" y="124"/>
                    </a:moveTo>
                    <a:lnTo>
                      <a:pt x="168" y="126"/>
                    </a:lnTo>
                    <a:lnTo>
                      <a:pt x="163" y="131"/>
                    </a:lnTo>
                    <a:lnTo>
                      <a:pt x="157" y="135"/>
                    </a:lnTo>
                    <a:lnTo>
                      <a:pt x="154" y="141"/>
                    </a:lnTo>
                    <a:lnTo>
                      <a:pt x="152" y="147"/>
                    </a:lnTo>
                    <a:lnTo>
                      <a:pt x="152" y="152"/>
                    </a:lnTo>
                    <a:lnTo>
                      <a:pt x="156" y="157"/>
                    </a:lnTo>
                    <a:lnTo>
                      <a:pt x="164" y="162"/>
                    </a:lnTo>
                    <a:lnTo>
                      <a:pt x="175" y="167"/>
                    </a:lnTo>
                    <a:lnTo>
                      <a:pt x="183" y="174"/>
                    </a:lnTo>
                    <a:lnTo>
                      <a:pt x="191" y="184"/>
                    </a:lnTo>
                    <a:lnTo>
                      <a:pt x="195" y="194"/>
                    </a:lnTo>
                    <a:lnTo>
                      <a:pt x="200" y="205"/>
                    </a:lnTo>
                    <a:lnTo>
                      <a:pt x="202" y="216"/>
                    </a:lnTo>
                    <a:lnTo>
                      <a:pt x="205" y="225"/>
                    </a:lnTo>
                    <a:lnTo>
                      <a:pt x="205" y="233"/>
                    </a:lnTo>
                    <a:lnTo>
                      <a:pt x="203" y="246"/>
                    </a:lnTo>
                    <a:lnTo>
                      <a:pt x="200" y="266"/>
                    </a:lnTo>
                    <a:lnTo>
                      <a:pt x="195" y="293"/>
                    </a:lnTo>
                    <a:lnTo>
                      <a:pt x="191" y="323"/>
                    </a:lnTo>
                    <a:lnTo>
                      <a:pt x="184" y="353"/>
                    </a:lnTo>
                    <a:lnTo>
                      <a:pt x="178" y="380"/>
                    </a:lnTo>
                    <a:lnTo>
                      <a:pt x="172" y="401"/>
                    </a:lnTo>
                    <a:lnTo>
                      <a:pt x="167" y="414"/>
                    </a:lnTo>
                    <a:lnTo>
                      <a:pt x="161" y="423"/>
                    </a:lnTo>
                    <a:lnTo>
                      <a:pt x="154" y="437"/>
                    </a:lnTo>
                    <a:lnTo>
                      <a:pt x="145" y="452"/>
                    </a:lnTo>
                    <a:lnTo>
                      <a:pt x="134" y="467"/>
                    </a:lnTo>
                    <a:lnTo>
                      <a:pt x="122" y="480"/>
                    </a:lnTo>
                    <a:lnTo>
                      <a:pt x="109" y="490"/>
                    </a:lnTo>
                    <a:lnTo>
                      <a:pt x="93" y="495"/>
                    </a:lnTo>
                    <a:lnTo>
                      <a:pt x="77" y="491"/>
                    </a:lnTo>
                    <a:lnTo>
                      <a:pt x="63" y="482"/>
                    </a:lnTo>
                    <a:lnTo>
                      <a:pt x="54" y="469"/>
                    </a:lnTo>
                    <a:lnTo>
                      <a:pt x="51" y="454"/>
                    </a:lnTo>
                    <a:lnTo>
                      <a:pt x="54" y="439"/>
                    </a:lnTo>
                    <a:lnTo>
                      <a:pt x="60" y="427"/>
                    </a:lnTo>
                    <a:lnTo>
                      <a:pt x="70" y="417"/>
                    </a:lnTo>
                    <a:lnTo>
                      <a:pt x="85" y="413"/>
                    </a:lnTo>
                    <a:lnTo>
                      <a:pt x="102" y="416"/>
                    </a:lnTo>
                    <a:lnTo>
                      <a:pt x="100" y="405"/>
                    </a:lnTo>
                    <a:lnTo>
                      <a:pt x="94" y="395"/>
                    </a:lnTo>
                    <a:lnTo>
                      <a:pt x="84" y="391"/>
                    </a:lnTo>
                    <a:lnTo>
                      <a:pt x="72" y="387"/>
                    </a:lnTo>
                    <a:lnTo>
                      <a:pt x="60" y="389"/>
                    </a:lnTo>
                    <a:lnTo>
                      <a:pt x="47" y="391"/>
                    </a:lnTo>
                    <a:lnTo>
                      <a:pt x="35" y="395"/>
                    </a:lnTo>
                    <a:lnTo>
                      <a:pt x="26" y="404"/>
                    </a:lnTo>
                    <a:lnTo>
                      <a:pt x="18" y="416"/>
                    </a:lnTo>
                    <a:lnTo>
                      <a:pt x="10" y="433"/>
                    </a:lnTo>
                    <a:lnTo>
                      <a:pt x="4" y="455"/>
                    </a:lnTo>
                    <a:lnTo>
                      <a:pt x="0" y="478"/>
                    </a:lnTo>
                    <a:lnTo>
                      <a:pt x="1" y="501"/>
                    </a:lnTo>
                    <a:lnTo>
                      <a:pt x="9" y="522"/>
                    </a:lnTo>
                    <a:lnTo>
                      <a:pt x="24" y="537"/>
                    </a:lnTo>
                    <a:lnTo>
                      <a:pt x="49" y="546"/>
                    </a:lnTo>
                    <a:lnTo>
                      <a:pt x="78" y="550"/>
                    </a:lnTo>
                    <a:lnTo>
                      <a:pt x="102" y="552"/>
                    </a:lnTo>
                    <a:lnTo>
                      <a:pt x="123" y="552"/>
                    </a:lnTo>
                    <a:lnTo>
                      <a:pt x="141" y="551"/>
                    </a:lnTo>
                    <a:lnTo>
                      <a:pt x="156" y="550"/>
                    </a:lnTo>
                    <a:lnTo>
                      <a:pt x="169" y="549"/>
                    </a:lnTo>
                    <a:lnTo>
                      <a:pt x="179" y="546"/>
                    </a:lnTo>
                    <a:lnTo>
                      <a:pt x="187" y="546"/>
                    </a:lnTo>
                    <a:lnTo>
                      <a:pt x="199" y="546"/>
                    </a:lnTo>
                    <a:lnTo>
                      <a:pt x="215" y="546"/>
                    </a:lnTo>
                    <a:lnTo>
                      <a:pt x="232" y="545"/>
                    </a:lnTo>
                    <a:lnTo>
                      <a:pt x="249" y="541"/>
                    </a:lnTo>
                    <a:lnTo>
                      <a:pt x="267" y="534"/>
                    </a:lnTo>
                    <a:lnTo>
                      <a:pt x="279" y="523"/>
                    </a:lnTo>
                    <a:lnTo>
                      <a:pt x="289" y="507"/>
                    </a:lnTo>
                    <a:lnTo>
                      <a:pt x="291" y="485"/>
                    </a:lnTo>
                    <a:lnTo>
                      <a:pt x="290" y="460"/>
                    </a:lnTo>
                    <a:lnTo>
                      <a:pt x="292" y="436"/>
                    </a:lnTo>
                    <a:lnTo>
                      <a:pt x="295" y="413"/>
                    </a:lnTo>
                    <a:lnTo>
                      <a:pt x="301" y="391"/>
                    </a:lnTo>
                    <a:lnTo>
                      <a:pt x="308" y="371"/>
                    </a:lnTo>
                    <a:lnTo>
                      <a:pt x="319" y="352"/>
                    </a:lnTo>
                    <a:lnTo>
                      <a:pt x="330" y="334"/>
                    </a:lnTo>
                    <a:lnTo>
                      <a:pt x="345" y="319"/>
                    </a:lnTo>
                    <a:lnTo>
                      <a:pt x="360" y="307"/>
                    </a:lnTo>
                    <a:lnTo>
                      <a:pt x="375" y="296"/>
                    </a:lnTo>
                    <a:lnTo>
                      <a:pt x="389" y="287"/>
                    </a:lnTo>
                    <a:lnTo>
                      <a:pt x="400" y="279"/>
                    </a:lnTo>
                    <a:lnTo>
                      <a:pt x="411" y="272"/>
                    </a:lnTo>
                    <a:lnTo>
                      <a:pt x="419" y="265"/>
                    </a:lnTo>
                    <a:lnTo>
                      <a:pt x="424" y="258"/>
                    </a:lnTo>
                    <a:lnTo>
                      <a:pt x="428" y="250"/>
                    </a:lnTo>
                    <a:lnTo>
                      <a:pt x="429" y="240"/>
                    </a:lnTo>
                    <a:lnTo>
                      <a:pt x="429" y="228"/>
                    </a:lnTo>
                    <a:lnTo>
                      <a:pt x="428" y="215"/>
                    </a:lnTo>
                    <a:lnTo>
                      <a:pt x="424" y="201"/>
                    </a:lnTo>
                    <a:lnTo>
                      <a:pt x="418" y="187"/>
                    </a:lnTo>
                    <a:lnTo>
                      <a:pt x="409" y="174"/>
                    </a:lnTo>
                    <a:lnTo>
                      <a:pt x="397" y="164"/>
                    </a:lnTo>
                    <a:lnTo>
                      <a:pt x="382" y="157"/>
                    </a:lnTo>
                    <a:lnTo>
                      <a:pt x="366" y="151"/>
                    </a:lnTo>
                    <a:lnTo>
                      <a:pt x="351" y="142"/>
                    </a:lnTo>
                    <a:lnTo>
                      <a:pt x="338" y="133"/>
                    </a:lnTo>
                    <a:lnTo>
                      <a:pt x="328" y="120"/>
                    </a:lnTo>
                    <a:lnTo>
                      <a:pt x="321" y="108"/>
                    </a:lnTo>
                    <a:lnTo>
                      <a:pt x="317" y="94"/>
                    </a:lnTo>
                    <a:lnTo>
                      <a:pt x="317" y="79"/>
                    </a:lnTo>
                    <a:lnTo>
                      <a:pt x="322" y="63"/>
                    </a:lnTo>
                    <a:lnTo>
                      <a:pt x="329" y="48"/>
                    </a:lnTo>
                    <a:lnTo>
                      <a:pt x="336" y="34"/>
                    </a:lnTo>
                    <a:lnTo>
                      <a:pt x="342" y="22"/>
                    </a:lnTo>
                    <a:lnTo>
                      <a:pt x="345" y="13"/>
                    </a:lnTo>
                    <a:lnTo>
                      <a:pt x="345" y="6"/>
                    </a:lnTo>
                    <a:lnTo>
                      <a:pt x="340" y="2"/>
                    </a:lnTo>
                    <a:lnTo>
                      <a:pt x="331" y="0"/>
                    </a:lnTo>
                    <a:lnTo>
                      <a:pt x="316" y="3"/>
                    </a:lnTo>
                    <a:lnTo>
                      <a:pt x="299" y="7"/>
                    </a:lnTo>
                    <a:lnTo>
                      <a:pt x="283" y="15"/>
                    </a:lnTo>
                    <a:lnTo>
                      <a:pt x="270" y="25"/>
                    </a:lnTo>
                    <a:lnTo>
                      <a:pt x="259" y="35"/>
                    </a:lnTo>
                    <a:lnTo>
                      <a:pt x="248" y="45"/>
                    </a:lnTo>
                    <a:lnTo>
                      <a:pt x="239" y="57"/>
                    </a:lnTo>
                    <a:lnTo>
                      <a:pt x="232" y="67"/>
                    </a:lnTo>
                    <a:lnTo>
                      <a:pt x="225" y="78"/>
                    </a:lnTo>
                    <a:lnTo>
                      <a:pt x="220" y="87"/>
                    </a:lnTo>
                    <a:lnTo>
                      <a:pt x="214" y="95"/>
                    </a:lnTo>
                    <a:lnTo>
                      <a:pt x="207" y="102"/>
                    </a:lnTo>
                    <a:lnTo>
                      <a:pt x="201" y="108"/>
                    </a:lnTo>
                    <a:lnTo>
                      <a:pt x="194" y="113"/>
                    </a:lnTo>
                    <a:lnTo>
                      <a:pt x="188" y="118"/>
                    </a:lnTo>
                    <a:lnTo>
                      <a:pt x="182" y="121"/>
                    </a:lnTo>
                    <a:lnTo>
                      <a:pt x="173" y="124"/>
                    </a:lnTo>
                    <a:close/>
                  </a:path>
                </a:pathLst>
              </a:custGeom>
              <a:solidFill>
                <a:srgbClr val="00E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43" name="Freeform 523">
                <a:extLst>
                  <a:ext uri="{FF2B5EF4-FFF2-40B4-BE49-F238E27FC236}">
                    <a16:creationId xmlns:a16="http://schemas.microsoft.com/office/drawing/2014/main" id="{1FDA76BA-BB51-47BD-B6AA-5A196E08D7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8" y="3524"/>
                <a:ext cx="325" cy="156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12" y="156"/>
                  </a:cxn>
                  <a:cxn ang="0">
                    <a:pos x="31" y="194"/>
                  </a:cxn>
                  <a:cxn ang="0">
                    <a:pos x="54" y="228"/>
                  </a:cxn>
                  <a:cxn ang="0">
                    <a:pos x="70" y="249"/>
                  </a:cxn>
                  <a:cxn ang="0">
                    <a:pos x="89" y="263"/>
                  </a:cxn>
                  <a:cxn ang="0">
                    <a:pos x="113" y="279"/>
                  </a:cxn>
                  <a:cxn ang="0">
                    <a:pos x="141" y="294"/>
                  </a:cxn>
                  <a:cxn ang="0">
                    <a:pos x="169" y="306"/>
                  </a:cxn>
                  <a:cxn ang="0">
                    <a:pos x="197" y="314"/>
                  </a:cxn>
                  <a:cxn ang="0">
                    <a:pos x="223" y="315"/>
                  </a:cxn>
                  <a:cxn ang="0">
                    <a:pos x="244" y="307"/>
                  </a:cxn>
                  <a:cxn ang="0">
                    <a:pos x="256" y="279"/>
                  </a:cxn>
                  <a:cxn ang="0">
                    <a:pos x="266" y="237"/>
                  </a:cxn>
                  <a:cxn ang="0">
                    <a:pos x="287" y="215"/>
                  </a:cxn>
                  <a:cxn ang="0">
                    <a:pos x="311" y="195"/>
                  </a:cxn>
                  <a:cxn ang="0">
                    <a:pos x="337" y="173"/>
                  </a:cxn>
                  <a:cxn ang="0">
                    <a:pos x="355" y="159"/>
                  </a:cxn>
                  <a:cxn ang="0">
                    <a:pos x="371" y="157"/>
                  </a:cxn>
                  <a:cxn ang="0">
                    <a:pos x="400" y="149"/>
                  </a:cxn>
                  <a:cxn ang="0">
                    <a:pos x="428" y="136"/>
                  </a:cxn>
                  <a:cxn ang="0">
                    <a:pos x="451" y="123"/>
                  </a:cxn>
                  <a:cxn ang="0">
                    <a:pos x="471" y="111"/>
                  </a:cxn>
                  <a:cxn ang="0">
                    <a:pos x="501" y="96"/>
                  </a:cxn>
                  <a:cxn ang="0">
                    <a:pos x="538" y="82"/>
                  </a:cxn>
                  <a:cxn ang="0">
                    <a:pos x="568" y="76"/>
                  </a:cxn>
                  <a:cxn ang="0">
                    <a:pos x="586" y="79"/>
                  </a:cxn>
                  <a:cxn ang="0">
                    <a:pos x="599" y="83"/>
                  </a:cxn>
                  <a:cxn ang="0">
                    <a:pos x="610" y="89"/>
                  </a:cxn>
                  <a:cxn ang="0">
                    <a:pos x="619" y="95"/>
                  </a:cxn>
                  <a:cxn ang="0">
                    <a:pos x="629" y="102"/>
                  </a:cxn>
                  <a:cxn ang="0">
                    <a:pos x="640" y="104"/>
                  </a:cxn>
                  <a:cxn ang="0">
                    <a:pos x="648" y="99"/>
                  </a:cxn>
                  <a:cxn ang="0">
                    <a:pos x="648" y="87"/>
                  </a:cxn>
                  <a:cxn ang="0">
                    <a:pos x="634" y="63"/>
                  </a:cxn>
                  <a:cxn ang="0">
                    <a:pos x="610" y="41"/>
                  </a:cxn>
                  <a:cxn ang="0">
                    <a:pos x="580" y="25"/>
                  </a:cxn>
                  <a:cxn ang="0">
                    <a:pos x="549" y="14"/>
                  </a:cxn>
                  <a:cxn ang="0">
                    <a:pos x="518" y="10"/>
                  </a:cxn>
                  <a:cxn ang="0">
                    <a:pos x="481" y="6"/>
                  </a:cxn>
                  <a:cxn ang="0">
                    <a:pos x="443" y="4"/>
                  </a:cxn>
                  <a:cxn ang="0">
                    <a:pos x="412" y="4"/>
                  </a:cxn>
                  <a:cxn ang="0">
                    <a:pos x="396" y="4"/>
                  </a:cxn>
                  <a:cxn ang="0">
                    <a:pos x="380" y="3"/>
                  </a:cxn>
                  <a:cxn ang="0">
                    <a:pos x="357" y="0"/>
                  </a:cxn>
                  <a:cxn ang="0">
                    <a:pos x="329" y="0"/>
                  </a:cxn>
                  <a:cxn ang="0">
                    <a:pos x="301" y="0"/>
                  </a:cxn>
                  <a:cxn ang="0">
                    <a:pos x="271" y="5"/>
                  </a:cxn>
                  <a:cxn ang="0">
                    <a:pos x="243" y="13"/>
                  </a:cxn>
                  <a:cxn ang="0">
                    <a:pos x="220" y="26"/>
                  </a:cxn>
                  <a:cxn ang="0">
                    <a:pos x="198" y="35"/>
                  </a:cxn>
                  <a:cxn ang="0">
                    <a:pos x="169" y="38"/>
                  </a:cxn>
                  <a:cxn ang="0">
                    <a:pos x="141" y="44"/>
                  </a:cxn>
                  <a:cxn ang="0">
                    <a:pos x="115" y="56"/>
                  </a:cxn>
                  <a:cxn ang="0">
                    <a:pos x="93" y="71"/>
                  </a:cxn>
                  <a:cxn ang="0">
                    <a:pos x="63" y="89"/>
                  </a:cxn>
                  <a:cxn ang="0">
                    <a:pos x="31" y="104"/>
                  </a:cxn>
                  <a:cxn ang="0">
                    <a:pos x="7" y="113"/>
                  </a:cxn>
                </a:cxnLst>
                <a:rect l="0" t="0" r="r" b="b"/>
                <a:pathLst>
                  <a:path w="649" h="315">
                    <a:moveTo>
                      <a:pt x="0" y="114"/>
                    </a:moveTo>
                    <a:lnTo>
                      <a:pt x="0" y="125"/>
                    </a:lnTo>
                    <a:lnTo>
                      <a:pt x="5" y="139"/>
                    </a:lnTo>
                    <a:lnTo>
                      <a:pt x="12" y="156"/>
                    </a:lnTo>
                    <a:lnTo>
                      <a:pt x="21" y="174"/>
                    </a:lnTo>
                    <a:lnTo>
                      <a:pt x="31" y="194"/>
                    </a:lnTo>
                    <a:lnTo>
                      <a:pt x="43" y="212"/>
                    </a:lnTo>
                    <a:lnTo>
                      <a:pt x="54" y="228"/>
                    </a:lnTo>
                    <a:lnTo>
                      <a:pt x="65" y="242"/>
                    </a:lnTo>
                    <a:lnTo>
                      <a:pt x="70" y="249"/>
                    </a:lnTo>
                    <a:lnTo>
                      <a:pt x="80" y="256"/>
                    </a:lnTo>
                    <a:lnTo>
                      <a:pt x="89" y="263"/>
                    </a:lnTo>
                    <a:lnTo>
                      <a:pt x="100" y="271"/>
                    </a:lnTo>
                    <a:lnTo>
                      <a:pt x="113" y="279"/>
                    </a:lnTo>
                    <a:lnTo>
                      <a:pt x="126" y="287"/>
                    </a:lnTo>
                    <a:lnTo>
                      <a:pt x="141" y="294"/>
                    </a:lnTo>
                    <a:lnTo>
                      <a:pt x="154" y="300"/>
                    </a:lnTo>
                    <a:lnTo>
                      <a:pt x="169" y="306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1" y="315"/>
                    </a:lnTo>
                    <a:lnTo>
                      <a:pt x="223" y="315"/>
                    </a:lnTo>
                    <a:lnTo>
                      <a:pt x="235" y="311"/>
                    </a:lnTo>
                    <a:lnTo>
                      <a:pt x="244" y="307"/>
                    </a:lnTo>
                    <a:lnTo>
                      <a:pt x="252" y="300"/>
                    </a:lnTo>
                    <a:lnTo>
                      <a:pt x="256" y="279"/>
                    </a:lnTo>
                    <a:lnTo>
                      <a:pt x="260" y="257"/>
                    </a:lnTo>
                    <a:lnTo>
                      <a:pt x="266" y="237"/>
                    </a:lnTo>
                    <a:lnTo>
                      <a:pt x="278" y="222"/>
                    </a:lnTo>
                    <a:lnTo>
                      <a:pt x="287" y="215"/>
                    </a:lnTo>
                    <a:lnTo>
                      <a:pt x="298" y="205"/>
                    </a:lnTo>
                    <a:lnTo>
                      <a:pt x="311" y="195"/>
                    </a:lnTo>
                    <a:lnTo>
                      <a:pt x="325" y="184"/>
                    </a:lnTo>
                    <a:lnTo>
                      <a:pt x="337" y="173"/>
                    </a:lnTo>
                    <a:lnTo>
                      <a:pt x="348" y="165"/>
                    </a:lnTo>
                    <a:lnTo>
                      <a:pt x="355" y="159"/>
                    </a:lnTo>
                    <a:lnTo>
                      <a:pt x="357" y="157"/>
                    </a:lnTo>
                    <a:lnTo>
                      <a:pt x="371" y="157"/>
                    </a:lnTo>
                    <a:lnTo>
                      <a:pt x="385" y="154"/>
                    </a:lnTo>
                    <a:lnTo>
                      <a:pt x="400" y="149"/>
                    </a:lnTo>
                    <a:lnTo>
                      <a:pt x="415" y="143"/>
                    </a:lnTo>
                    <a:lnTo>
                      <a:pt x="428" y="136"/>
                    </a:lnTo>
                    <a:lnTo>
                      <a:pt x="441" y="129"/>
                    </a:lnTo>
                    <a:lnTo>
                      <a:pt x="451" y="123"/>
                    </a:lnTo>
                    <a:lnTo>
                      <a:pt x="461" y="117"/>
                    </a:lnTo>
                    <a:lnTo>
                      <a:pt x="471" y="111"/>
                    </a:lnTo>
                    <a:lnTo>
                      <a:pt x="485" y="103"/>
                    </a:lnTo>
                    <a:lnTo>
                      <a:pt x="501" y="96"/>
                    </a:lnTo>
                    <a:lnTo>
                      <a:pt x="519" y="89"/>
                    </a:lnTo>
                    <a:lnTo>
                      <a:pt x="538" y="82"/>
                    </a:lnTo>
                    <a:lnTo>
                      <a:pt x="554" y="79"/>
                    </a:lnTo>
                    <a:lnTo>
                      <a:pt x="568" y="76"/>
                    </a:lnTo>
                    <a:lnTo>
                      <a:pt x="578" y="76"/>
                    </a:lnTo>
                    <a:lnTo>
                      <a:pt x="586" y="79"/>
                    </a:lnTo>
                    <a:lnTo>
                      <a:pt x="593" y="81"/>
                    </a:lnTo>
                    <a:lnTo>
                      <a:pt x="599" y="83"/>
                    </a:lnTo>
                    <a:lnTo>
                      <a:pt x="604" y="86"/>
                    </a:lnTo>
                    <a:lnTo>
                      <a:pt x="610" y="89"/>
                    </a:lnTo>
                    <a:lnTo>
                      <a:pt x="615" y="91"/>
                    </a:lnTo>
                    <a:lnTo>
                      <a:pt x="619" y="95"/>
                    </a:lnTo>
                    <a:lnTo>
                      <a:pt x="624" y="98"/>
                    </a:lnTo>
                    <a:lnTo>
                      <a:pt x="629" y="102"/>
                    </a:lnTo>
                    <a:lnTo>
                      <a:pt x="634" y="104"/>
                    </a:lnTo>
                    <a:lnTo>
                      <a:pt x="640" y="104"/>
                    </a:lnTo>
                    <a:lnTo>
                      <a:pt x="645" y="103"/>
                    </a:lnTo>
                    <a:lnTo>
                      <a:pt x="648" y="99"/>
                    </a:lnTo>
                    <a:lnTo>
                      <a:pt x="649" y="95"/>
                    </a:lnTo>
                    <a:lnTo>
                      <a:pt x="648" y="87"/>
                    </a:lnTo>
                    <a:lnTo>
                      <a:pt x="642" y="75"/>
                    </a:lnTo>
                    <a:lnTo>
                      <a:pt x="634" y="63"/>
                    </a:lnTo>
                    <a:lnTo>
                      <a:pt x="623" y="51"/>
                    </a:lnTo>
                    <a:lnTo>
                      <a:pt x="610" y="41"/>
                    </a:lnTo>
                    <a:lnTo>
                      <a:pt x="595" y="33"/>
                    </a:lnTo>
                    <a:lnTo>
                      <a:pt x="580" y="25"/>
                    </a:lnTo>
                    <a:lnTo>
                      <a:pt x="564" y="19"/>
                    </a:lnTo>
                    <a:lnTo>
                      <a:pt x="549" y="14"/>
                    </a:lnTo>
                    <a:lnTo>
                      <a:pt x="534" y="12"/>
                    </a:lnTo>
                    <a:lnTo>
                      <a:pt x="518" y="10"/>
                    </a:lnTo>
                    <a:lnTo>
                      <a:pt x="501" y="9"/>
                    </a:lnTo>
                    <a:lnTo>
                      <a:pt x="481" y="6"/>
                    </a:lnTo>
                    <a:lnTo>
                      <a:pt x="463" y="5"/>
                    </a:lnTo>
                    <a:lnTo>
                      <a:pt x="443" y="4"/>
                    </a:lnTo>
                    <a:lnTo>
                      <a:pt x="427" y="4"/>
                    </a:lnTo>
                    <a:lnTo>
                      <a:pt x="412" y="4"/>
                    </a:lnTo>
                    <a:lnTo>
                      <a:pt x="402" y="4"/>
                    </a:lnTo>
                    <a:lnTo>
                      <a:pt x="396" y="4"/>
                    </a:lnTo>
                    <a:lnTo>
                      <a:pt x="389" y="4"/>
                    </a:lnTo>
                    <a:lnTo>
                      <a:pt x="380" y="3"/>
                    </a:lnTo>
                    <a:lnTo>
                      <a:pt x="368" y="2"/>
                    </a:lnTo>
                    <a:lnTo>
                      <a:pt x="357" y="0"/>
                    </a:lnTo>
                    <a:lnTo>
                      <a:pt x="343" y="0"/>
                    </a:lnTo>
                    <a:lnTo>
                      <a:pt x="329" y="0"/>
                    </a:lnTo>
                    <a:lnTo>
                      <a:pt x="316" y="0"/>
                    </a:lnTo>
                    <a:lnTo>
                      <a:pt x="301" y="0"/>
                    </a:lnTo>
                    <a:lnTo>
                      <a:pt x="286" y="3"/>
                    </a:lnTo>
                    <a:lnTo>
                      <a:pt x="271" y="5"/>
                    </a:lnTo>
                    <a:lnTo>
                      <a:pt x="257" y="9"/>
                    </a:lnTo>
                    <a:lnTo>
                      <a:pt x="243" y="13"/>
                    </a:lnTo>
                    <a:lnTo>
                      <a:pt x="232" y="19"/>
                    </a:lnTo>
                    <a:lnTo>
                      <a:pt x="220" y="26"/>
                    </a:lnTo>
                    <a:lnTo>
                      <a:pt x="211" y="35"/>
                    </a:lnTo>
                    <a:lnTo>
                      <a:pt x="198" y="35"/>
                    </a:lnTo>
                    <a:lnTo>
                      <a:pt x="184" y="36"/>
                    </a:lnTo>
                    <a:lnTo>
                      <a:pt x="169" y="38"/>
                    </a:lnTo>
                    <a:lnTo>
                      <a:pt x="156" y="41"/>
                    </a:lnTo>
                    <a:lnTo>
                      <a:pt x="141" y="44"/>
                    </a:lnTo>
                    <a:lnTo>
                      <a:pt x="128" y="49"/>
                    </a:lnTo>
                    <a:lnTo>
                      <a:pt x="115" y="56"/>
                    </a:lnTo>
                    <a:lnTo>
                      <a:pt x="105" y="63"/>
                    </a:lnTo>
                    <a:lnTo>
                      <a:pt x="93" y="71"/>
                    </a:lnTo>
                    <a:lnTo>
                      <a:pt x="80" y="80"/>
                    </a:lnTo>
                    <a:lnTo>
                      <a:pt x="63" y="89"/>
                    </a:lnTo>
                    <a:lnTo>
                      <a:pt x="47" y="97"/>
                    </a:lnTo>
                    <a:lnTo>
                      <a:pt x="31" y="104"/>
                    </a:lnTo>
                    <a:lnTo>
                      <a:pt x="17" y="110"/>
                    </a:lnTo>
                    <a:lnTo>
                      <a:pt x="7" y="113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D3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44" name="Freeform 524">
                <a:extLst>
                  <a:ext uri="{FF2B5EF4-FFF2-40B4-BE49-F238E27FC236}">
                    <a16:creationId xmlns:a16="http://schemas.microsoft.com/office/drawing/2014/main" id="{46088108-26B5-4E2F-8249-1592DB7FE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" y="4154"/>
                <a:ext cx="25" cy="23"/>
              </a:xfrm>
              <a:custGeom>
                <a:avLst/>
                <a:gdLst/>
                <a:ahLst/>
                <a:cxnLst>
                  <a:cxn ang="0">
                    <a:pos x="3" y="13"/>
                  </a:cxn>
                  <a:cxn ang="0">
                    <a:pos x="0" y="22"/>
                  </a:cxn>
                  <a:cxn ang="0">
                    <a:pos x="0" y="35"/>
                  </a:cxn>
                  <a:cxn ang="0">
                    <a:pos x="5" y="44"/>
                  </a:cxn>
                  <a:cxn ang="0">
                    <a:pos x="14" y="45"/>
                  </a:cxn>
                  <a:cxn ang="0">
                    <a:pos x="23" y="40"/>
                  </a:cxn>
                  <a:cxn ang="0">
                    <a:pos x="29" y="35"/>
                  </a:cxn>
                  <a:cxn ang="0">
                    <a:pos x="35" y="34"/>
                  </a:cxn>
                  <a:cxn ang="0">
                    <a:pos x="43" y="33"/>
                  </a:cxn>
                  <a:cxn ang="0">
                    <a:pos x="50" y="27"/>
                  </a:cxn>
                  <a:cxn ang="0">
                    <a:pos x="50" y="14"/>
                  </a:cxn>
                  <a:cxn ang="0">
                    <a:pos x="45" y="3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15" y="7"/>
                  </a:cxn>
                  <a:cxn ang="0">
                    <a:pos x="8" y="10"/>
                  </a:cxn>
                  <a:cxn ang="0">
                    <a:pos x="3" y="13"/>
                  </a:cxn>
                </a:cxnLst>
                <a:rect l="0" t="0" r="r" b="b"/>
                <a:pathLst>
                  <a:path w="50" h="45">
                    <a:moveTo>
                      <a:pt x="3" y="13"/>
                    </a:moveTo>
                    <a:lnTo>
                      <a:pt x="0" y="22"/>
                    </a:lnTo>
                    <a:lnTo>
                      <a:pt x="0" y="35"/>
                    </a:lnTo>
                    <a:lnTo>
                      <a:pt x="5" y="44"/>
                    </a:lnTo>
                    <a:lnTo>
                      <a:pt x="14" y="45"/>
                    </a:lnTo>
                    <a:lnTo>
                      <a:pt x="23" y="40"/>
                    </a:lnTo>
                    <a:lnTo>
                      <a:pt x="29" y="35"/>
                    </a:lnTo>
                    <a:lnTo>
                      <a:pt x="35" y="34"/>
                    </a:lnTo>
                    <a:lnTo>
                      <a:pt x="43" y="33"/>
                    </a:lnTo>
                    <a:lnTo>
                      <a:pt x="50" y="27"/>
                    </a:lnTo>
                    <a:lnTo>
                      <a:pt x="50" y="14"/>
                    </a:lnTo>
                    <a:lnTo>
                      <a:pt x="45" y="3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15" y="7"/>
                    </a:lnTo>
                    <a:lnTo>
                      <a:pt x="8" y="10"/>
                    </a:lnTo>
                    <a:lnTo>
                      <a:pt x="3" y="13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45" name="Freeform 525">
                <a:extLst>
                  <a:ext uri="{FF2B5EF4-FFF2-40B4-BE49-F238E27FC236}">
                    <a16:creationId xmlns:a16="http://schemas.microsoft.com/office/drawing/2014/main" id="{3DFAB0CC-BBD2-4DDF-99CA-FE2F542FC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" y="4192"/>
                <a:ext cx="30" cy="20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2" y="8"/>
                  </a:cxn>
                  <a:cxn ang="0">
                    <a:pos x="0" y="21"/>
                  </a:cxn>
                  <a:cxn ang="0">
                    <a:pos x="4" y="34"/>
                  </a:cxn>
                  <a:cxn ang="0">
                    <a:pos x="14" y="38"/>
                  </a:cxn>
                  <a:cxn ang="0">
                    <a:pos x="20" y="37"/>
                  </a:cxn>
                  <a:cxn ang="0">
                    <a:pos x="26" y="37"/>
                  </a:cxn>
                  <a:cxn ang="0">
                    <a:pos x="32" y="36"/>
                  </a:cxn>
                  <a:cxn ang="0">
                    <a:pos x="38" y="35"/>
                  </a:cxn>
                  <a:cxn ang="0">
                    <a:pos x="42" y="35"/>
                  </a:cxn>
                  <a:cxn ang="0">
                    <a:pos x="47" y="34"/>
                  </a:cxn>
                  <a:cxn ang="0">
                    <a:pos x="50" y="34"/>
                  </a:cxn>
                  <a:cxn ang="0">
                    <a:pos x="54" y="34"/>
                  </a:cxn>
                  <a:cxn ang="0">
                    <a:pos x="58" y="28"/>
                  </a:cxn>
                  <a:cxn ang="0">
                    <a:pos x="61" y="16"/>
                  </a:cxn>
                  <a:cxn ang="0">
                    <a:pos x="58" y="6"/>
                  </a:cxn>
                  <a:cxn ang="0">
                    <a:pos x="49" y="0"/>
                  </a:cxn>
                  <a:cxn ang="0">
                    <a:pos x="44" y="0"/>
                  </a:cxn>
                  <a:cxn ang="0">
                    <a:pos x="38" y="0"/>
                  </a:cxn>
                  <a:cxn ang="0">
                    <a:pos x="32" y="1"/>
                  </a:cxn>
                  <a:cxn ang="0">
                    <a:pos x="26" y="1"/>
                  </a:cxn>
                  <a:cxn ang="0">
                    <a:pos x="22" y="1"/>
                  </a:cxn>
                  <a:cxn ang="0">
                    <a:pos x="17" y="2"/>
                  </a:cxn>
                  <a:cxn ang="0">
                    <a:pos x="14" y="2"/>
                  </a:cxn>
                  <a:cxn ang="0">
                    <a:pos x="10" y="2"/>
                  </a:cxn>
                </a:cxnLst>
                <a:rect l="0" t="0" r="r" b="b"/>
                <a:pathLst>
                  <a:path w="61" h="38">
                    <a:moveTo>
                      <a:pt x="10" y="2"/>
                    </a:moveTo>
                    <a:lnTo>
                      <a:pt x="2" y="8"/>
                    </a:lnTo>
                    <a:lnTo>
                      <a:pt x="0" y="21"/>
                    </a:lnTo>
                    <a:lnTo>
                      <a:pt x="4" y="34"/>
                    </a:lnTo>
                    <a:lnTo>
                      <a:pt x="14" y="38"/>
                    </a:lnTo>
                    <a:lnTo>
                      <a:pt x="20" y="37"/>
                    </a:lnTo>
                    <a:lnTo>
                      <a:pt x="26" y="37"/>
                    </a:lnTo>
                    <a:lnTo>
                      <a:pt x="32" y="36"/>
                    </a:lnTo>
                    <a:lnTo>
                      <a:pt x="38" y="35"/>
                    </a:lnTo>
                    <a:lnTo>
                      <a:pt x="42" y="35"/>
                    </a:lnTo>
                    <a:lnTo>
                      <a:pt x="47" y="34"/>
                    </a:lnTo>
                    <a:lnTo>
                      <a:pt x="50" y="34"/>
                    </a:lnTo>
                    <a:lnTo>
                      <a:pt x="54" y="34"/>
                    </a:lnTo>
                    <a:lnTo>
                      <a:pt x="58" y="28"/>
                    </a:lnTo>
                    <a:lnTo>
                      <a:pt x="61" y="16"/>
                    </a:lnTo>
                    <a:lnTo>
                      <a:pt x="58" y="6"/>
                    </a:lnTo>
                    <a:lnTo>
                      <a:pt x="49" y="0"/>
                    </a:lnTo>
                    <a:lnTo>
                      <a:pt x="44" y="0"/>
                    </a:lnTo>
                    <a:lnTo>
                      <a:pt x="38" y="0"/>
                    </a:lnTo>
                    <a:lnTo>
                      <a:pt x="32" y="1"/>
                    </a:lnTo>
                    <a:lnTo>
                      <a:pt x="26" y="1"/>
                    </a:lnTo>
                    <a:lnTo>
                      <a:pt x="22" y="1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46" name="Freeform 526">
                <a:extLst>
                  <a:ext uri="{FF2B5EF4-FFF2-40B4-BE49-F238E27FC236}">
                    <a16:creationId xmlns:a16="http://schemas.microsoft.com/office/drawing/2014/main" id="{3864EB82-5DCF-46C1-BDD8-261E3A118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" y="4156"/>
                <a:ext cx="32" cy="19"/>
              </a:xfrm>
              <a:custGeom>
                <a:avLst/>
                <a:gdLst/>
                <a:ahLst/>
                <a:cxnLst>
                  <a:cxn ang="0">
                    <a:pos x="14" y="1"/>
                  </a:cxn>
                  <a:cxn ang="0">
                    <a:pos x="4" y="7"/>
                  </a:cxn>
                  <a:cxn ang="0">
                    <a:pos x="0" y="18"/>
                  </a:cxn>
                  <a:cxn ang="0">
                    <a:pos x="1" y="30"/>
                  </a:cxn>
                  <a:cxn ang="0">
                    <a:pos x="9" y="37"/>
                  </a:cxn>
                  <a:cxn ang="0">
                    <a:pos x="15" y="37"/>
                  </a:cxn>
                  <a:cxn ang="0">
                    <a:pos x="22" y="37"/>
                  </a:cxn>
                  <a:cxn ang="0">
                    <a:pos x="26" y="37"/>
                  </a:cxn>
                  <a:cxn ang="0">
                    <a:pos x="32" y="36"/>
                  </a:cxn>
                  <a:cxn ang="0">
                    <a:pos x="35" y="36"/>
                  </a:cxn>
                  <a:cxn ang="0">
                    <a:pos x="40" y="36"/>
                  </a:cxn>
                  <a:cxn ang="0">
                    <a:pos x="43" y="36"/>
                  </a:cxn>
                  <a:cxn ang="0">
                    <a:pos x="47" y="37"/>
                  </a:cxn>
                  <a:cxn ang="0">
                    <a:pos x="54" y="33"/>
                  </a:cxn>
                  <a:cxn ang="0">
                    <a:pos x="58" y="22"/>
                  </a:cxn>
                  <a:cxn ang="0">
                    <a:pos x="57" y="8"/>
                  </a:cxn>
                  <a:cxn ang="0">
                    <a:pos x="49" y="1"/>
                  </a:cxn>
                  <a:cxn ang="0">
                    <a:pos x="43" y="0"/>
                  </a:cxn>
                  <a:cxn ang="0">
                    <a:pos x="38" y="0"/>
                  </a:cxn>
                  <a:cxn ang="0">
                    <a:pos x="34" y="0"/>
                  </a:cxn>
                  <a:cxn ang="0">
                    <a:pos x="30" y="0"/>
                  </a:cxn>
                  <a:cxn ang="0">
                    <a:pos x="26" y="0"/>
                  </a:cxn>
                  <a:cxn ang="0">
                    <a:pos x="22" y="1"/>
                  </a:cxn>
                  <a:cxn ang="0">
                    <a:pos x="18" y="1"/>
                  </a:cxn>
                  <a:cxn ang="0">
                    <a:pos x="14" y="1"/>
                  </a:cxn>
                </a:cxnLst>
                <a:rect l="0" t="0" r="r" b="b"/>
                <a:pathLst>
                  <a:path w="58" h="37">
                    <a:moveTo>
                      <a:pt x="14" y="1"/>
                    </a:moveTo>
                    <a:lnTo>
                      <a:pt x="4" y="7"/>
                    </a:lnTo>
                    <a:lnTo>
                      <a:pt x="0" y="18"/>
                    </a:lnTo>
                    <a:lnTo>
                      <a:pt x="1" y="30"/>
                    </a:lnTo>
                    <a:lnTo>
                      <a:pt x="9" y="37"/>
                    </a:lnTo>
                    <a:lnTo>
                      <a:pt x="15" y="37"/>
                    </a:lnTo>
                    <a:lnTo>
                      <a:pt x="22" y="37"/>
                    </a:lnTo>
                    <a:lnTo>
                      <a:pt x="26" y="37"/>
                    </a:lnTo>
                    <a:lnTo>
                      <a:pt x="32" y="36"/>
                    </a:lnTo>
                    <a:lnTo>
                      <a:pt x="35" y="36"/>
                    </a:lnTo>
                    <a:lnTo>
                      <a:pt x="40" y="36"/>
                    </a:lnTo>
                    <a:lnTo>
                      <a:pt x="43" y="36"/>
                    </a:lnTo>
                    <a:lnTo>
                      <a:pt x="47" y="37"/>
                    </a:lnTo>
                    <a:lnTo>
                      <a:pt x="54" y="33"/>
                    </a:lnTo>
                    <a:lnTo>
                      <a:pt x="58" y="22"/>
                    </a:lnTo>
                    <a:lnTo>
                      <a:pt x="57" y="8"/>
                    </a:lnTo>
                    <a:lnTo>
                      <a:pt x="49" y="1"/>
                    </a:lnTo>
                    <a:lnTo>
                      <a:pt x="43" y="0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8" y="1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47" name="Freeform 527">
                <a:extLst>
                  <a:ext uri="{FF2B5EF4-FFF2-40B4-BE49-F238E27FC236}">
                    <a16:creationId xmlns:a16="http://schemas.microsoft.com/office/drawing/2014/main" id="{82A1C329-C5AC-4E40-A9BF-4C71221F2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3" y="4188"/>
                <a:ext cx="31" cy="20"/>
              </a:xfrm>
              <a:custGeom>
                <a:avLst/>
                <a:gdLst/>
                <a:ahLst/>
                <a:cxnLst>
                  <a:cxn ang="0">
                    <a:pos x="21" y="1"/>
                  </a:cxn>
                  <a:cxn ang="0">
                    <a:pos x="10" y="6"/>
                  </a:cxn>
                  <a:cxn ang="0">
                    <a:pos x="2" y="15"/>
                  </a:cxn>
                  <a:cxn ang="0">
                    <a:pos x="0" y="26"/>
                  </a:cxn>
                  <a:cxn ang="0">
                    <a:pos x="9" y="33"/>
                  </a:cxn>
                  <a:cxn ang="0">
                    <a:pos x="17" y="35"/>
                  </a:cxn>
                  <a:cxn ang="0">
                    <a:pos x="23" y="36"/>
                  </a:cxn>
                  <a:cxn ang="0">
                    <a:pos x="29" y="38"/>
                  </a:cxn>
                  <a:cxn ang="0">
                    <a:pos x="33" y="38"/>
                  </a:cxn>
                  <a:cxn ang="0">
                    <a:pos x="37" y="39"/>
                  </a:cxn>
                  <a:cxn ang="0">
                    <a:pos x="42" y="39"/>
                  </a:cxn>
                  <a:cxn ang="0">
                    <a:pos x="44" y="41"/>
                  </a:cxn>
                  <a:cxn ang="0">
                    <a:pos x="47" y="41"/>
                  </a:cxn>
                  <a:cxn ang="0">
                    <a:pos x="54" y="37"/>
                  </a:cxn>
                  <a:cxn ang="0">
                    <a:pos x="58" y="26"/>
                  </a:cxn>
                  <a:cxn ang="0">
                    <a:pos x="56" y="12"/>
                  </a:cxn>
                  <a:cxn ang="0">
                    <a:pos x="50" y="4"/>
                  </a:cxn>
                  <a:cxn ang="0">
                    <a:pos x="39" y="0"/>
                  </a:cxn>
                  <a:cxn ang="0">
                    <a:pos x="30" y="0"/>
                  </a:cxn>
                  <a:cxn ang="0">
                    <a:pos x="23" y="0"/>
                  </a:cxn>
                  <a:cxn ang="0">
                    <a:pos x="21" y="1"/>
                  </a:cxn>
                </a:cxnLst>
                <a:rect l="0" t="0" r="r" b="b"/>
                <a:pathLst>
                  <a:path w="58" h="41">
                    <a:moveTo>
                      <a:pt x="21" y="1"/>
                    </a:moveTo>
                    <a:lnTo>
                      <a:pt x="10" y="6"/>
                    </a:lnTo>
                    <a:lnTo>
                      <a:pt x="2" y="15"/>
                    </a:lnTo>
                    <a:lnTo>
                      <a:pt x="0" y="26"/>
                    </a:lnTo>
                    <a:lnTo>
                      <a:pt x="9" y="33"/>
                    </a:lnTo>
                    <a:lnTo>
                      <a:pt x="17" y="35"/>
                    </a:lnTo>
                    <a:lnTo>
                      <a:pt x="23" y="36"/>
                    </a:lnTo>
                    <a:lnTo>
                      <a:pt x="29" y="38"/>
                    </a:lnTo>
                    <a:lnTo>
                      <a:pt x="33" y="38"/>
                    </a:lnTo>
                    <a:lnTo>
                      <a:pt x="37" y="39"/>
                    </a:lnTo>
                    <a:lnTo>
                      <a:pt x="42" y="39"/>
                    </a:lnTo>
                    <a:lnTo>
                      <a:pt x="44" y="41"/>
                    </a:lnTo>
                    <a:lnTo>
                      <a:pt x="47" y="41"/>
                    </a:lnTo>
                    <a:lnTo>
                      <a:pt x="54" y="37"/>
                    </a:lnTo>
                    <a:lnTo>
                      <a:pt x="58" y="26"/>
                    </a:lnTo>
                    <a:lnTo>
                      <a:pt x="56" y="12"/>
                    </a:lnTo>
                    <a:lnTo>
                      <a:pt x="50" y="4"/>
                    </a:lnTo>
                    <a:lnTo>
                      <a:pt x="39" y="0"/>
                    </a:lnTo>
                    <a:lnTo>
                      <a:pt x="30" y="0"/>
                    </a:lnTo>
                    <a:lnTo>
                      <a:pt x="23" y="0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48" name="Freeform 528">
                <a:extLst>
                  <a:ext uri="{FF2B5EF4-FFF2-40B4-BE49-F238E27FC236}">
                    <a16:creationId xmlns:a16="http://schemas.microsoft.com/office/drawing/2014/main" id="{395D342D-57A5-4EC6-8FC4-1AE1914A5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7" y="3622"/>
                <a:ext cx="163" cy="105"/>
              </a:xfrm>
              <a:custGeom>
                <a:avLst/>
                <a:gdLst/>
                <a:ahLst/>
                <a:cxnLst>
                  <a:cxn ang="0">
                    <a:pos x="31" y="95"/>
                  </a:cxn>
                  <a:cxn ang="0">
                    <a:pos x="29" y="111"/>
                  </a:cxn>
                  <a:cxn ang="0">
                    <a:pos x="23" y="136"/>
                  </a:cxn>
                  <a:cxn ang="0">
                    <a:pos x="14" y="164"/>
                  </a:cxn>
                  <a:cxn ang="0">
                    <a:pos x="0" y="184"/>
                  </a:cxn>
                  <a:cxn ang="0">
                    <a:pos x="4" y="194"/>
                  </a:cxn>
                  <a:cxn ang="0">
                    <a:pos x="14" y="200"/>
                  </a:cxn>
                  <a:cxn ang="0">
                    <a:pos x="26" y="206"/>
                  </a:cxn>
                  <a:cxn ang="0">
                    <a:pos x="44" y="210"/>
                  </a:cxn>
                  <a:cxn ang="0">
                    <a:pos x="61" y="211"/>
                  </a:cxn>
                  <a:cxn ang="0">
                    <a:pos x="79" y="211"/>
                  </a:cxn>
                  <a:cxn ang="0">
                    <a:pos x="98" y="209"/>
                  </a:cxn>
                  <a:cxn ang="0">
                    <a:pos x="114" y="204"/>
                  </a:cxn>
                  <a:cxn ang="0">
                    <a:pos x="138" y="194"/>
                  </a:cxn>
                  <a:cxn ang="0">
                    <a:pos x="159" y="179"/>
                  </a:cxn>
                  <a:cxn ang="0">
                    <a:pos x="176" y="164"/>
                  </a:cxn>
                  <a:cxn ang="0">
                    <a:pos x="191" y="146"/>
                  </a:cxn>
                  <a:cxn ang="0">
                    <a:pos x="204" y="130"/>
                  </a:cxn>
                  <a:cxn ang="0">
                    <a:pos x="215" y="116"/>
                  </a:cxn>
                  <a:cxn ang="0">
                    <a:pos x="227" y="104"/>
                  </a:cxn>
                  <a:cxn ang="0">
                    <a:pos x="238" y="96"/>
                  </a:cxn>
                  <a:cxn ang="0">
                    <a:pos x="243" y="93"/>
                  </a:cxn>
                  <a:cxn ang="0">
                    <a:pos x="252" y="90"/>
                  </a:cxn>
                  <a:cxn ang="0">
                    <a:pos x="263" y="84"/>
                  </a:cxn>
                  <a:cxn ang="0">
                    <a:pos x="276" y="77"/>
                  </a:cxn>
                  <a:cxn ang="0">
                    <a:pos x="289" y="69"/>
                  </a:cxn>
                  <a:cxn ang="0">
                    <a:pos x="301" y="59"/>
                  </a:cxn>
                  <a:cxn ang="0">
                    <a:pos x="312" y="48"/>
                  </a:cxn>
                  <a:cxn ang="0">
                    <a:pos x="320" y="37"/>
                  </a:cxn>
                  <a:cxn ang="0">
                    <a:pos x="324" y="25"/>
                  </a:cxn>
                  <a:cxn ang="0">
                    <a:pos x="326" y="16"/>
                  </a:cxn>
                  <a:cxn ang="0">
                    <a:pos x="324" y="9"/>
                  </a:cxn>
                  <a:cxn ang="0">
                    <a:pos x="321" y="4"/>
                  </a:cxn>
                  <a:cxn ang="0">
                    <a:pos x="316" y="0"/>
                  </a:cxn>
                  <a:cxn ang="0">
                    <a:pos x="311" y="0"/>
                  </a:cxn>
                  <a:cxn ang="0">
                    <a:pos x="305" y="4"/>
                  </a:cxn>
                  <a:cxn ang="0">
                    <a:pos x="300" y="10"/>
                  </a:cxn>
                  <a:cxn ang="0">
                    <a:pos x="295" y="19"/>
                  </a:cxn>
                  <a:cxn ang="0">
                    <a:pos x="289" y="27"/>
                  </a:cxn>
                  <a:cxn ang="0">
                    <a:pos x="282" y="33"/>
                  </a:cxn>
                  <a:cxn ang="0">
                    <a:pos x="274" y="40"/>
                  </a:cxn>
                  <a:cxn ang="0">
                    <a:pos x="265" y="45"/>
                  </a:cxn>
                  <a:cxn ang="0">
                    <a:pos x="257" y="50"/>
                  </a:cxn>
                  <a:cxn ang="0">
                    <a:pos x="247" y="53"/>
                  </a:cxn>
                  <a:cxn ang="0">
                    <a:pos x="238" y="54"/>
                  </a:cxn>
                  <a:cxn ang="0">
                    <a:pos x="232" y="54"/>
                  </a:cxn>
                  <a:cxn ang="0">
                    <a:pos x="223" y="55"/>
                  </a:cxn>
                  <a:cxn ang="0">
                    <a:pos x="213" y="55"/>
                  </a:cxn>
                  <a:cxn ang="0">
                    <a:pos x="201" y="57"/>
                  </a:cxn>
                  <a:cxn ang="0">
                    <a:pos x="187" y="58"/>
                  </a:cxn>
                  <a:cxn ang="0">
                    <a:pos x="173" y="59"/>
                  </a:cxn>
                  <a:cxn ang="0">
                    <a:pos x="156" y="60"/>
                  </a:cxn>
                  <a:cxn ang="0">
                    <a:pos x="140" y="62"/>
                  </a:cxn>
                  <a:cxn ang="0">
                    <a:pos x="124" y="65"/>
                  </a:cxn>
                  <a:cxn ang="0">
                    <a:pos x="108" y="67"/>
                  </a:cxn>
                  <a:cxn ang="0">
                    <a:pos x="92" y="70"/>
                  </a:cxn>
                  <a:cxn ang="0">
                    <a:pos x="77" y="74"/>
                  </a:cxn>
                  <a:cxn ang="0">
                    <a:pos x="63" y="78"/>
                  </a:cxn>
                  <a:cxn ang="0">
                    <a:pos x="51" y="83"/>
                  </a:cxn>
                  <a:cxn ang="0">
                    <a:pos x="40" y="89"/>
                  </a:cxn>
                  <a:cxn ang="0">
                    <a:pos x="31" y="95"/>
                  </a:cxn>
                </a:cxnLst>
                <a:rect l="0" t="0" r="r" b="b"/>
                <a:pathLst>
                  <a:path w="326" h="211">
                    <a:moveTo>
                      <a:pt x="31" y="95"/>
                    </a:moveTo>
                    <a:lnTo>
                      <a:pt x="29" y="111"/>
                    </a:lnTo>
                    <a:lnTo>
                      <a:pt x="23" y="136"/>
                    </a:lnTo>
                    <a:lnTo>
                      <a:pt x="14" y="164"/>
                    </a:lnTo>
                    <a:lnTo>
                      <a:pt x="0" y="184"/>
                    </a:lnTo>
                    <a:lnTo>
                      <a:pt x="4" y="194"/>
                    </a:lnTo>
                    <a:lnTo>
                      <a:pt x="14" y="200"/>
                    </a:lnTo>
                    <a:lnTo>
                      <a:pt x="26" y="206"/>
                    </a:lnTo>
                    <a:lnTo>
                      <a:pt x="44" y="210"/>
                    </a:lnTo>
                    <a:lnTo>
                      <a:pt x="61" y="211"/>
                    </a:lnTo>
                    <a:lnTo>
                      <a:pt x="79" y="211"/>
                    </a:lnTo>
                    <a:lnTo>
                      <a:pt x="98" y="209"/>
                    </a:lnTo>
                    <a:lnTo>
                      <a:pt x="114" y="204"/>
                    </a:lnTo>
                    <a:lnTo>
                      <a:pt x="138" y="194"/>
                    </a:lnTo>
                    <a:lnTo>
                      <a:pt x="159" y="179"/>
                    </a:lnTo>
                    <a:lnTo>
                      <a:pt x="176" y="164"/>
                    </a:lnTo>
                    <a:lnTo>
                      <a:pt x="191" y="146"/>
                    </a:lnTo>
                    <a:lnTo>
                      <a:pt x="204" y="130"/>
                    </a:lnTo>
                    <a:lnTo>
                      <a:pt x="215" y="116"/>
                    </a:lnTo>
                    <a:lnTo>
                      <a:pt x="227" y="104"/>
                    </a:lnTo>
                    <a:lnTo>
                      <a:pt x="238" y="96"/>
                    </a:lnTo>
                    <a:lnTo>
                      <a:pt x="243" y="93"/>
                    </a:lnTo>
                    <a:lnTo>
                      <a:pt x="252" y="90"/>
                    </a:lnTo>
                    <a:lnTo>
                      <a:pt x="263" y="84"/>
                    </a:lnTo>
                    <a:lnTo>
                      <a:pt x="276" y="77"/>
                    </a:lnTo>
                    <a:lnTo>
                      <a:pt x="289" y="69"/>
                    </a:lnTo>
                    <a:lnTo>
                      <a:pt x="301" y="59"/>
                    </a:lnTo>
                    <a:lnTo>
                      <a:pt x="312" y="48"/>
                    </a:lnTo>
                    <a:lnTo>
                      <a:pt x="320" y="37"/>
                    </a:lnTo>
                    <a:lnTo>
                      <a:pt x="324" y="25"/>
                    </a:lnTo>
                    <a:lnTo>
                      <a:pt x="326" y="16"/>
                    </a:lnTo>
                    <a:lnTo>
                      <a:pt x="324" y="9"/>
                    </a:lnTo>
                    <a:lnTo>
                      <a:pt x="321" y="4"/>
                    </a:lnTo>
                    <a:lnTo>
                      <a:pt x="316" y="0"/>
                    </a:lnTo>
                    <a:lnTo>
                      <a:pt x="311" y="0"/>
                    </a:lnTo>
                    <a:lnTo>
                      <a:pt x="305" y="4"/>
                    </a:lnTo>
                    <a:lnTo>
                      <a:pt x="300" y="10"/>
                    </a:lnTo>
                    <a:lnTo>
                      <a:pt x="295" y="19"/>
                    </a:lnTo>
                    <a:lnTo>
                      <a:pt x="289" y="27"/>
                    </a:lnTo>
                    <a:lnTo>
                      <a:pt x="282" y="33"/>
                    </a:lnTo>
                    <a:lnTo>
                      <a:pt x="274" y="40"/>
                    </a:lnTo>
                    <a:lnTo>
                      <a:pt x="265" y="45"/>
                    </a:lnTo>
                    <a:lnTo>
                      <a:pt x="257" y="50"/>
                    </a:lnTo>
                    <a:lnTo>
                      <a:pt x="247" y="53"/>
                    </a:lnTo>
                    <a:lnTo>
                      <a:pt x="238" y="54"/>
                    </a:lnTo>
                    <a:lnTo>
                      <a:pt x="232" y="54"/>
                    </a:lnTo>
                    <a:lnTo>
                      <a:pt x="223" y="55"/>
                    </a:lnTo>
                    <a:lnTo>
                      <a:pt x="213" y="55"/>
                    </a:lnTo>
                    <a:lnTo>
                      <a:pt x="201" y="57"/>
                    </a:lnTo>
                    <a:lnTo>
                      <a:pt x="187" y="58"/>
                    </a:lnTo>
                    <a:lnTo>
                      <a:pt x="173" y="59"/>
                    </a:lnTo>
                    <a:lnTo>
                      <a:pt x="156" y="60"/>
                    </a:lnTo>
                    <a:lnTo>
                      <a:pt x="140" y="62"/>
                    </a:lnTo>
                    <a:lnTo>
                      <a:pt x="124" y="65"/>
                    </a:lnTo>
                    <a:lnTo>
                      <a:pt x="108" y="67"/>
                    </a:lnTo>
                    <a:lnTo>
                      <a:pt x="92" y="70"/>
                    </a:lnTo>
                    <a:lnTo>
                      <a:pt x="77" y="74"/>
                    </a:lnTo>
                    <a:lnTo>
                      <a:pt x="63" y="78"/>
                    </a:lnTo>
                    <a:lnTo>
                      <a:pt x="51" y="83"/>
                    </a:lnTo>
                    <a:lnTo>
                      <a:pt x="40" y="89"/>
                    </a:lnTo>
                    <a:lnTo>
                      <a:pt x="31" y="95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49" name="Freeform 529">
                <a:extLst>
                  <a:ext uri="{FF2B5EF4-FFF2-40B4-BE49-F238E27FC236}">
                    <a16:creationId xmlns:a16="http://schemas.microsoft.com/office/drawing/2014/main" id="{5DF143D5-8B8B-4125-B6E9-074EAB3AF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7" y="3340"/>
                <a:ext cx="29" cy="34"/>
              </a:xfrm>
              <a:custGeom>
                <a:avLst/>
                <a:gdLst/>
                <a:ahLst/>
                <a:cxnLst>
                  <a:cxn ang="0">
                    <a:pos x="2" y="65"/>
                  </a:cxn>
                  <a:cxn ang="0">
                    <a:pos x="10" y="65"/>
                  </a:cxn>
                  <a:cxn ang="0">
                    <a:pos x="19" y="65"/>
                  </a:cxn>
                  <a:cxn ang="0">
                    <a:pos x="29" y="62"/>
                  </a:cxn>
                  <a:cxn ang="0">
                    <a:pos x="40" y="57"/>
                  </a:cxn>
                  <a:cxn ang="0">
                    <a:pos x="49" y="49"/>
                  </a:cxn>
                  <a:cxn ang="0">
                    <a:pos x="55" y="38"/>
                  </a:cxn>
                  <a:cxn ang="0">
                    <a:pos x="58" y="22"/>
                  </a:cxn>
                  <a:cxn ang="0">
                    <a:pos x="57" y="0"/>
                  </a:cxn>
                  <a:cxn ang="0">
                    <a:pos x="50" y="2"/>
                  </a:cxn>
                  <a:cxn ang="0">
                    <a:pos x="41" y="5"/>
                  </a:cxn>
                  <a:cxn ang="0">
                    <a:pos x="30" y="9"/>
                  </a:cxn>
                  <a:cxn ang="0">
                    <a:pos x="21" y="12"/>
                  </a:cxn>
                  <a:cxn ang="0">
                    <a:pos x="13" y="18"/>
                  </a:cxn>
                  <a:cxn ang="0">
                    <a:pos x="6" y="24"/>
                  </a:cxn>
                  <a:cxn ang="0">
                    <a:pos x="2" y="31"/>
                  </a:cxn>
                  <a:cxn ang="0">
                    <a:pos x="0" y="40"/>
                  </a:cxn>
                  <a:cxn ang="0">
                    <a:pos x="2" y="55"/>
                  </a:cxn>
                  <a:cxn ang="0">
                    <a:pos x="2" y="62"/>
                  </a:cxn>
                  <a:cxn ang="0">
                    <a:pos x="2" y="65"/>
                  </a:cxn>
                  <a:cxn ang="0">
                    <a:pos x="2" y="65"/>
                  </a:cxn>
                </a:cxnLst>
                <a:rect l="0" t="0" r="r" b="b"/>
                <a:pathLst>
                  <a:path w="58" h="65">
                    <a:moveTo>
                      <a:pt x="2" y="65"/>
                    </a:moveTo>
                    <a:lnTo>
                      <a:pt x="10" y="65"/>
                    </a:lnTo>
                    <a:lnTo>
                      <a:pt x="19" y="65"/>
                    </a:lnTo>
                    <a:lnTo>
                      <a:pt x="29" y="62"/>
                    </a:lnTo>
                    <a:lnTo>
                      <a:pt x="40" y="57"/>
                    </a:lnTo>
                    <a:lnTo>
                      <a:pt x="49" y="49"/>
                    </a:lnTo>
                    <a:lnTo>
                      <a:pt x="55" y="38"/>
                    </a:lnTo>
                    <a:lnTo>
                      <a:pt x="58" y="22"/>
                    </a:lnTo>
                    <a:lnTo>
                      <a:pt x="57" y="0"/>
                    </a:lnTo>
                    <a:lnTo>
                      <a:pt x="50" y="2"/>
                    </a:lnTo>
                    <a:lnTo>
                      <a:pt x="41" y="5"/>
                    </a:lnTo>
                    <a:lnTo>
                      <a:pt x="30" y="9"/>
                    </a:lnTo>
                    <a:lnTo>
                      <a:pt x="21" y="12"/>
                    </a:lnTo>
                    <a:lnTo>
                      <a:pt x="13" y="18"/>
                    </a:lnTo>
                    <a:lnTo>
                      <a:pt x="6" y="24"/>
                    </a:lnTo>
                    <a:lnTo>
                      <a:pt x="2" y="31"/>
                    </a:lnTo>
                    <a:lnTo>
                      <a:pt x="0" y="40"/>
                    </a:lnTo>
                    <a:lnTo>
                      <a:pt x="2" y="55"/>
                    </a:lnTo>
                    <a:lnTo>
                      <a:pt x="2" y="62"/>
                    </a:lnTo>
                    <a:lnTo>
                      <a:pt x="2" y="65"/>
                    </a:lnTo>
                    <a:lnTo>
                      <a:pt x="2" y="65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50" name="Freeform 530">
                <a:extLst>
                  <a:ext uri="{FF2B5EF4-FFF2-40B4-BE49-F238E27FC236}">
                    <a16:creationId xmlns:a16="http://schemas.microsoft.com/office/drawing/2014/main" id="{765658A3-7995-472A-A365-2286B1A30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" y="3603"/>
                <a:ext cx="17" cy="39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25" y="14"/>
                  </a:cxn>
                  <a:cxn ang="0">
                    <a:pos x="17" y="32"/>
                  </a:cxn>
                  <a:cxn ang="0">
                    <a:pos x="10" y="55"/>
                  </a:cxn>
                  <a:cxn ang="0">
                    <a:pos x="9" y="77"/>
                  </a:cxn>
                  <a:cxn ang="0">
                    <a:pos x="2" y="73"/>
                  </a:cxn>
                  <a:cxn ang="0">
                    <a:pos x="0" y="63"/>
                  </a:cxn>
                  <a:cxn ang="0">
                    <a:pos x="0" y="53"/>
                  </a:cxn>
                  <a:cxn ang="0">
                    <a:pos x="3" y="40"/>
                  </a:cxn>
                  <a:cxn ang="0">
                    <a:pos x="8" y="28"/>
                  </a:cxn>
                  <a:cxn ang="0">
                    <a:pos x="16" y="16"/>
                  </a:cxn>
                  <a:cxn ang="0">
                    <a:pos x="24" y="7"/>
                  </a:cxn>
                  <a:cxn ang="0">
                    <a:pos x="34" y="0"/>
                  </a:cxn>
                </a:cxnLst>
                <a:rect l="0" t="0" r="r" b="b"/>
                <a:pathLst>
                  <a:path w="34" h="77">
                    <a:moveTo>
                      <a:pt x="34" y="0"/>
                    </a:moveTo>
                    <a:lnTo>
                      <a:pt x="25" y="14"/>
                    </a:lnTo>
                    <a:lnTo>
                      <a:pt x="17" y="32"/>
                    </a:lnTo>
                    <a:lnTo>
                      <a:pt x="10" y="55"/>
                    </a:lnTo>
                    <a:lnTo>
                      <a:pt x="9" y="77"/>
                    </a:lnTo>
                    <a:lnTo>
                      <a:pt x="2" y="73"/>
                    </a:lnTo>
                    <a:lnTo>
                      <a:pt x="0" y="63"/>
                    </a:lnTo>
                    <a:lnTo>
                      <a:pt x="0" y="53"/>
                    </a:lnTo>
                    <a:lnTo>
                      <a:pt x="3" y="40"/>
                    </a:lnTo>
                    <a:lnTo>
                      <a:pt x="8" y="28"/>
                    </a:lnTo>
                    <a:lnTo>
                      <a:pt x="16" y="16"/>
                    </a:lnTo>
                    <a:lnTo>
                      <a:pt x="24" y="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51" name="Freeform 531">
                <a:extLst>
                  <a:ext uri="{FF2B5EF4-FFF2-40B4-BE49-F238E27FC236}">
                    <a16:creationId xmlns:a16="http://schemas.microsoft.com/office/drawing/2014/main" id="{8C0A1385-27D9-45A7-9A28-DC2F2CF12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8" y="3603"/>
                <a:ext cx="14" cy="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8"/>
                  </a:cxn>
                  <a:cxn ang="0">
                    <a:pos x="8" y="24"/>
                  </a:cxn>
                  <a:cxn ang="0">
                    <a:pos x="16" y="42"/>
                  </a:cxn>
                  <a:cxn ang="0">
                    <a:pos x="25" y="48"/>
                  </a:cxn>
                  <a:cxn ang="0">
                    <a:pos x="28" y="39"/>
                  </a:cxn>
                  <a:cxn ang="0">
                    <a:pos x="27" y="23"/>
                  </a:cxn>
                  <a:cxn ang="0">
                    <a:pos x="17" y="8"/>
                  </a:cxn>
                  <a:cxn ang="0">
                    <a:pos x="0" y="0"/>
                  </a:cxn>
                </a:cxnLst>
                <a:rect l="0" t="0" r="r" b="b"/>
                <a:pathLst>
                  <a:path w="28" h="48">
                    <a:moveTo>
                      <a:pt x="0" y="0"/>
                    </a:moveTo>
                    <a:lnTo>
                      <a:pt x="2" y="8"/>
                    </a:lnTo>
                    <a:lnTo>
                      <a:pt x="8" y="24"/>
                    </a:lnTo>
                    <a:lnTo>
                      <a:pt x="16" y="42"/>
                    </a:lnTo>
                    <a:lnTo>
                      <a:pt x="25" y="48"/>
                    </a:lnTo>
                    <a:lnTo>
                      <a:pt x="28" y="39"/>
                    </a:lnTo>
                    <a:lnTo>
                      <a:pt x="27" y="23"/>
                    </a:lnTo>
                    <a:lnTo>
                      <a:pt x="17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52" name="Freeform 532">
                <a:extLst>
                  <a:ext uri="{FF2B5EF4-FFF2-40B4-BE49-F238E27FC236}">
                    <a16:creationId xmlns:a16="http://schemas.microsoft.com/office/drawing/2014/main" id="{6E5E6D7F-6DD5-454E-A959-45073CFB4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" y="3962"/>
                <a:ext cx="43" cy="57"/>
              </a:xfrm>
              <a:custGeom>
                <a:avLst/>
                <a:gdLst/>
                <a:ahLst/>
                <a:cxnLst>
                  <a:cxn ang="0">
                    <a:pos x="85" y="52"/>
                  </a:cxn>
                  <a:cxn ang="0">
                    <a:pos x="84" y="64"/>
                  </a:cxn>
                  <a:cxn ang="0">
                    <a:pos x="83" y="76"/>
                  </a:cxn>
                  <a:cxn ang="0">
                    <a:pos x="83" y="88"/>
                  </a:cxn>
                  <a:cxn ang="0">
                    <a:pos x="84" y="98"/>
                  </a:cxn>
                  <a:cxn ang="0">
                    <a:pos x="84" y="106"/>
                  </a:cxn>
                  <a:cxn ang="0">
                    <a:pos x="81" y="111"/>
                  </a:cxn>
                  <a:cxn ang="0">
                    <a:pos x="75" y="114"/>
                  </a:cxn>
                  <a:cxn ang="0">
                    <a:pos x="67" y="114"/>
                  </a:cxn>
                  <a:cxn ang="0">
                    <a:pos x="60" y="112"/>
                  </a:cxn>
                  <a:cxn ang="0">
                    <a:pos x="53" y="106"/>
                  </a:cxn>
                  <a:cxn ang="0">
                    <a:pos x="47" y="98"/>
                  </a:cxn>
                  <a:cxn ang="0">
                    <a:pos x="45" y="88"/>
                  </a:cxn>
                  <a:cxn ang="0">
                    <a:pos x="44" y="81"/>
                  </a:cxn>
                  <a:cxn ang="0">
                    <a:pos x="44" y="73"/>
                  </a:cxn>
                  <a:cxn ang="0">
                    <a:pos x="44" y="62"/>
                  </a:cxn>
                  <a:cxn ang="0">
                    <a:pos x="44" y="51"/>
                  </a:cxn>
                  <a:cxn ang="0">
                    <a:pos x="42" y="59"/>
                  </a:cxn>
                  <a:cxn ang="0">
                    <a:pos x="39" y="67"/>
                  </a:cxn>
                  <a:cxn ang="0">
                    <a:pos x="37" y="74"/>
                  </a:cxn>
                  <a:cxn ang="0">
                    <a:pos x="36" y="81"/>
                  </a:cxn>
                  <a:cxn ang="0">
                    <a:pos x="34" y="88"/>
                  </a:cxn>
                  <a:cxn ang="0">
                    <a:pos x="29" y="91"/>
                  </a:cxn>
                  <a:cxn ang="0">
                    <a:pos x="22" y="92"/>
                  </a:cxn>
                  <a:cxn ang="0">
                    <a:pos x="15" y="90"/>
                  </a:cxn>
                  <a:cxn ang="0">
                    <a:pos x="8" y="85"/>
                  </a:cxn>
                  <a:cxn ang="0">
                    <a:pos x="4" y="78"/>
                  </a:cxn>
                  <a:cxn ang="0">
                    <a:pos x="0" y="69"/>
                  </a:cxn>
                  <a:cxn ang="0">
                    <a:pos x="1" y="59"/>
                  </a:cxn>
                  <a:cxn ang="0">
                    <a:pos x="4" y="48"/>
                  </a:cxn>
                  <a:cxn ang="0">
                    <a:pos x="8" y="33"/>
                  </a:cxn>
                  <a:cxn ang="0">
                    <a:pos x="14" y="16"/>
                  </a:cxn>
                  <a:cxn ang="0">
                    <a:pos x="20" y="0"/>
                  </a:cxn>
                  <a:cxn ang="0">
                    <a:pos x="28" y="3"/>
                  </a:cxn>
                  <a:cxn ang="0">
                    <a:pos x="36" y="7"/>
                  </a:cxn>
                  <a:cxn ang="0">
                    <a:pos x="43" y="10"/>
                  </a:cxn>
                  <a:cxn ang="0">
                    <a:pos x="49" y="14"/>
                  </a:cxn>
                  <a:cxn ang="0">
                    <a:pos x="50" y="15"/>
                  </a:cxn>
                  <a:cxn ang="0">
                    <a:pos x="51" y="15"/>
                  </a:cxn>
                  <a:cxn ang="0">
                    <a:pos x="52" y="16"/>
                  </a:cxn>
                  <a:cxn ang="0">
                    <a:pos x="53" y="16"/>
                  </a:cxn>
                  <a:cxn ang="0">
                    <a:pos x="54" y="17"/>
                  </a:cxn>
                  <a:cxn ang="0">
                    <a:pos x="57" y="18"/>
                  </a:cxn>
                  <a:cxn ang="0">
                    <a:pos x="58" y="20"/>
                  </a:cxn>
                  <a:cxn ang="0">
                    <a:pos x="59" y="21"/>
                  </a:cxn>
                  <a:cxn ang="0">
                    <a:pos x="66" y="26"/>
                  </a:cxn>
                  <a:cxn ang="0">
                    <a:pos x="73" y="35"/>
                  </a:cxn>
                  <a:cxn ang="0">
                    <a:pos x="80" y="43"/>
                  </a:cxn>
                  <a:cxn ang="0">
                    <a:pos x="85" y="52"/>
                  </a:cxn>
                </a:cxnLst>
                <a:rect l="0" t="0" r="r" b="b"/>
                <a:pathLst>
                  <a:path w="85" h="114">
                    <a:moveTo>
                      <a:pt x="85" y="52"/>
                    </a:moveTo>
                    <a:lnTo>
                      <a:pt x="84" y="64"/>
                    </a:lnTo>
                    <a:lnTo>
                      <a:pt x="83" y="76"/>
                    </a:lnTo>
                    <a:lnTo>
                      <a:pt x="83" y="88"/>
                    </a:lnTo>
                    <a:lnTo>
                      <a:pt x="84" y="98"/>
                    </a:lnTo>
                    <a:lnTo>
                      <a:pt x="84" y="106"/>
                    </a:lnTo>
                    <a:lnTo>
                      <a:pt x="81" y="111"/>
                    </a:lnTo>
                    <a:lnTo>
                      <a:pt x="75" y="114"/>
                    </a:lnTo>
                    <a:lnTo>
                      <a:pt x="67" y="114"/>
                    </a:lnTo>
                    <a:lnTo>
                      <a:pt x="60" y="112"/>
                    </a:lnTo>
                    <a:lnTo>
                      <a:pt x="53" y="106"/>
                    </a:lnTo>
                    <a:lnTo>
                      <a:pt x="47" y="98"/>
                    </a:lnTo>
                    <a:lnTo>
                      <a:pt x="45" y="88"/>
                    </a:lnTo>
                    <a:lnTo>
                      <a:pt x="44" y="81"/>
                    </a:lnTo>
                    <a:lnTo>
                      <a:pt x="44" y="73"/>
                    </a:lnTo>
                    <a:lnTo>
                      <a:pt x="44" y="62"/>
                    </a:lnTo>
                    <a:lnTo>
                      <a:pt x="44" y="51"/>
                    </a:lnTo>
                    <a:lnTo>
                      <a:pt x="42" y="59"/>
                    </a:lnTo>
                    <a:lnTo>
                      <a:pt x="39" y="67"/>
                    </a:lnTo>
                    <a:lnTo>
                      <a:pt x="37" y="74"/>
                    </a:lnTo>
                    <a:lnTo>
                      <a:pt x="36" y="81"/>
                    </a:lnTo>
                    <a:lnTo>
                      <a:pt x="34" y="88"/>
                    </a:lnTo>
                    <a:lnTo>
                      <a:pt x="29" y="91"/>
                    </a:lnTo>
                    <a:lnTo>
                      <a:pt x="22" y="92"/>
                    </a:lnTo>
                    <a:lnTo>
                      <a:pt x="15" y="90"/>
                    </a:lnTo>
                    <a:lnTo>
                      <a:pt x="8" y="85"/>
                    </a:lnTo>
                    <a:lnTo>
                      <a:pt x="4" y="78"/>
                    </a:lnTo>
                    <a:lnTo>
                      <a:pt x="0" y="69"/>
                    </a:lnTo>
                    <a:lnTo>
                      <a:pt x="1" y="59"/>
                    </a:lnTo>
                    <a:lnTo>
                      <a:pt x="4" y="48"/>
                    </a:lnTo>
                    <a:lnTo>
                      <a:pt x="8" y="33"/>
                    </a:lnTo>
                    <a:lnTo>
                      <a:pt x="14" y="16"/>
                    </a:lnTo>
                    <a:lnTo>
                      <a:pt x="20" y="0"/>
                    </a:lnTo>
                    <a:lnTo>
                      <a:pt x="28" y="3"/>
                    </a:lnTo>
                    <a:lnTo>
                      <a:pt x="36" y="7"/>
                    </a:lnTo>
                    <a:lnTo>
                      <a:pt x="43" y="10"/>
                    </a:lnTo>
                    <a:lnTo>
                      <a:pt x="49" y="14"/>
                    </a:lnTo>
                    <a:lnTo>
                      <a:pt x="50" y="15"/>
                    </a:lnTo>
                    <a:lnTo>
                      <a:pt x="51" y="15"/>
                    </a:lnTo>
                    <a:lnTo>
                      <a:pt x="52" y="16"/>
                    </a:lnTo>
                    <a:lnTo>
                      <a:pt x="53" y="16"/>
                    </a:lnTo>
                    <a:lnTo>
                      <a:pt x="54" y="17"/>
                    </a:lnTo>
                    <a:lnTo>
                      <a:pt x="57" y="18"/>
                    </a:lnTo>
                    <a:lnTo>
                      <a:pt x="58" y="20"/>
                    </a:lnTo>
                    <a:lnTo>
                      <a:pt x="59" y="21"/>
                    </a:lnTo>
                    <a:lnTo>
                      <a:pt x="66" y="26"/>
                    </a:lnTo>
                    <a:lnTo>
                      <a:pt x="73" y="35"/>
                    </a:lnTo>
                    <a:lnTo>
                      <a:pt x="80" y="43"/>
                    </a:lnTo>
                    <a:lnTo>
                      <a:pt x="85" y="52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53" name="Freeform 533">
                <a:extLst>
                  <a:ext uri="{FF2B5EF4-FFF2-40B4-BE49-F238E27FC236}">
                    <a16:creationId xmlns:a16="http://schemas.microsoft.com/office/drawing/2014/main" id="{2FFE87EA-5241-4D48-8C5B-860F99178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" y="3664"/>
                <a:ext cx="97" cy="54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9" y="29"/>
                  </a:cxn>
                  <a:cxn ang="0">
                    <a:pos x="51" y="24"/>
                  </a:cxn>
                  <a:cxn ang="0">
                    <a:pos x="62" y="20"/>
                  </a:cxn>
                  <a:cxn ang="0">
                    <a:pos x="75" y="15"/>
                  </a:cxn>
                  <a:cxn ang="0">
                    <a:pos x="88" y="12"/>
                  </a:cxn>
                  <a:cxn ang="0">
                    <a:pos x="100" y="9"/>
                  </a:cxn>
                  <a:cxn ang="0">
                    <a:pos x="112" y="7"/>
                  </a:cxn>
                  <a:cxn ang="0">
                    <a:pos x="121" y="7"/>
                  </a:cxn>
                  <a:cxn ang="0">
                    <a:pos x="130" y="7"/>
                  </a:cxn>
                  <a:cxn ang="0">
                    <a:pos x="141" y="7"/>
                  </a:cxn>
                  <a:cxn ang="0">
                    <a:pos x="151" y="6"/>
                  </a:cxn>
                  <a:cxn ang="0">
                    <a:pos x="161" y="5"/>
                  </a:cxn>
                  <a:cxn ang="0">
                    <a:pos x="172" y="5"/>
                  </a:cxn>
                  <a:cxn ang="0">
                    <a:pos x="180" y="3"/>
                  </a:cxn>
                  <a:cxn ang="0">
                    <a:pos x="188" y="1"/>
                  </a:cxn>
                  <a:cxn ang="0">
                    <a:pos x="194" y="0"/>
                  </a:cxn>
                  <a:cxn ang="0">
                    <a:pos x="186" y="5"/>
                  </a:cxn>
                  <a:cxn ang="0">
                    <a:pos x="175" y="8"/>
                  </a:cxn>
                  <a:cxn ang="0">
                    <a:pos x="165" y="12"/>
                  </a:cxn>
                  <a:cxn ang="0">
                    <a:pos x="154" y="14"/>
                  </a:cxn>
                  <a:cxn ang="0">
                    <a:pos x="144" y="16"/>
                  </a:cxn>
                  <a:cxn ang="0">
                    <a:pos x="134" y="18"/>
                  </a:cxn>
                  <a:cxn ang="0">
                    <a:pos x="126" y="20"/>
                  </a:cxn>
                  <a:cxn ang="0">
                    <a:pos x="119" y="20"/>
                  </a:cxn>
                  <a:cxn ang="0">
                    <a:pos x="113" y="20"/>
                  </a:cxn>
                  <a:cxn ang="0">
                    <a:pos x="106" y="22"/>
                  </a:cxn>
                  <a:cxn ang="0">
                    <a:pos x="99" y="24"/>
                  </a:cxn>
                  <a:cxn ang="0">
                    <a:pos x="92" y="26"/>
                  </a:cxn>
                  <a:cxn ang="0">
                    <a:pos x="85" y="29"/>
                  </a:cxn>
                  <a:cxn ang="0">
                    <a:pos x="80" y="32"/>
                  </a:cxn>
                  <a:cxn ang="0">
                    <a:pos x="74" y="35"/>
                  </a:cxn>
                  <a:cxn ang="0">
                    <a:pos x="70" y="36"/>
                  </a:cxn>
                  <a:cxn ang="0">
                    <a:pos x="98" y="45"/>
                  </a:cxn>
                  <a:cxn ang="0">
                    <a:pos x="104" y="60"/>
                  </a:cxn>
                  <a:cxn ang="0">
                    <a:pos x="95" y="77"/>
                  </a:cxn>
                  <a:cxn ang="0">
                    <a:pos x="75" y="94"/>
                  </a:cxn>
                  <a:cxn ang="0">
                    <a:pos x="50" y="105"/>
                  </a:cxn>
                  <a:cxn ang="0">
                    <a:pos x="26" y="107"/>
                  </a:cxn>
                  <a:cxn ang="0">
                    <a:pos x="7" y="97"/>
                  </a:cxn>
                  <a:cxn ang="0">
                    <a:pos x="0" y="70"/>
                  </a:cxn>
                  <a:cxn ang="0">
                    <a:pos x="15" y="82"/>
                  </a:cxn>
                  <a:cxn ang="0">
                    <a:pos x="30" y="85"/>
                  </a:cxn>
                  <a:cxn ang="0">
                    <a:pos x="44" y="79"/>
                  </a:cxn>
                  <a:cxn ang="0">
                    <a:pos x="54" y="70"/>
                  </a:cxn>
                  <a:cxn ang="0">
                    <a:pos x="60" y="59"/>
                  </a:cxn>
                  <a:cxn ang="0">
                    <a:pos x="59" y="47"/>
                  </a:cxn>
                  <a:cxn ang="0">
                    <a:pos x="50" y="38"/>
                  </a:cxn>
                  <a:cxn ang="0">
                    <a:pos x="31" y="35"/>
                  </a:cxn>
                </a:cxnLst>
                <a:rect l="0" t="0" r="r" b="b"/>
                <a:pathLst>
                  <a:path w="194" h="107">
                    <a:moveTo>
                      <a:pt x="31" y="35"/>
                    </a:moveTo>
                    <a:lnTo>
                      <a:pt x="39" y="29"/>
                    </a:lnTo>
                    <a:lnTo>
                      <a:pt x="51" y="24"/>
                    </a:lnTo>
                    <a:lnTo>
                      <a:pt x="62" y="20"/>
                    </a:lnTo>
                    <a:lnTo>
                      <a:pt x="75" y="15"/>
                    </a:lnTo>
                    <a:lnTo>
                      <a:pt x="88" y="12"/>
                    </a:lnTo>
                    <a:lnTo>
                      <a:pt x="100" y="9"/>
                    </a:lnTo>
                    <a:lnTo>
                      <a:pt x="112" y="7"/>
                    </a:lnTo>
                    <a:lnTo>
                      <a:pt x="121" y="7"/>
                    </a:lnTo>
                    <a:lnTo>
                      <a:pt x="130" y="7"/>
                    </a:lnTo>
                    <a:lnTo>
                      <a:pt x="141" y="7"/>
                    </a:lnTo>
                    <a:lnTo>
                      <a:pt x="151" y="6"/>
                    </a:lnTo>
                    <a:lnTo>
                      <a:pt x="161" y="5"/>
                    </a:lnTo>
                    <a:lnTo>
                      <a:pt x="172" y="5"/>
                    </a:lnTo>
                    <a:lnTo>
                      <a:pt x="180" y="3"/>
                    </a:lnTo>
                    <a:lnTo>
                      <a:pt x="188" y="1"/>
                    </a:lnTo>
                    <a:lnTo>
                      <a:pt x="194" y="0"/>
                    </a:lnTo>
                    <a:lnTo>
                      <a:pt x="186" y="5"/>
                    </a:lnTo>
                    <a:lnTo>
                      <a:pt x="175" y="8"/>
                    </a:lnTo>
                    <a:lnTo>
                      <a:pt x="165" y="12"/>
                    </a:lnTo>
                    <a:lnTo>
                      <a:pt x="154" y="14"/>
                    </a:lnTo>
                    <a:lnTo>
                      <a:pt x="144" y="16"/>
                    </a:lnTo>
                    <a:lnTo>
                      <a:pt x="134" y="18"/>
                    </a:lnTo>
                    <a:lnTo>
                      <a:pt x="126" y="20"/>
                    </a:lnTo>
                    <a:lnTo>
                      <a:pt x="119" y="20"/>
                    </a:lnTo>
                    <a:lnTo>
                      <a:pt x="113" y="20"/>
                    </a:lnTo>
                    <a:lnTo>
                      <a:pt x="106" y="22"/>
                    </a:lnTo>
                    <a:lnTo>
                      <a:pt x="99" y="24"/>
                    </a:lnTo>
                    <a:lnTo>
                      <a:pt x="92" y="26"/>
                    </a:lnTo>
                    <a:lnTo>
                      <a:pt x="85" y="29"/>
                    </a:lnTo>
                    <a:lnTo>
                      <a:pt x="80" y="32"/>
                    </a:lnTo>
                    <a:lnTo>
                      <a:pt x="74" y="35"/>
                    </a:lnTo>
                    <a:lnTo>
                      <a:pt x="70" y="36"/>
                    </a:lnTo>
                    <a:lnTo>
                      <a:pt x="98" y="45"/>
                    </a:lnTo>
                    <a:lnTo>
                      <a:pt x="104" y="60"/>
                    </a:lnTo>
                    <a:lnTo>
                      <a:pt x="95" y="77"/>
                    </a:lnTo>
                    <a:lnTo>
                      <a:pt x="75" y="94"/>
                    </a:lnTo>
                    <a:lnTo>
                      <a:pt x="50" y="105"/>
                    </a:lnTo>
                    <a:lnTo>
                      <a:pt x="26" y="107"/>
                    </a:lnTo>
                    <a:lnTo>
                      <a:pt x="7" y="97"/>
                    </a:lnTo>
                    <a:lnTo>
                      <a:pt x="0" y="70"/>
                    </a:lnTo>
                    <a:lnTo>
                      <a:pt x="15" y="82"/>
                    </a:lnTo>
                    <a:lnTo>
                      <a:pt x="30" y="85"/>
                    </a:lnTo>
                    <a:lnTo>
                      <a:pt x="44" y="79"/>
                    </a:lnTo>
                    <a:lnTo>
                      <a:pt x="54" y="70"/>
                    </a:lnTo>
                    <a:lnTo>
                      <a:pt x="60" y="59"/>
                    </a:lnTo>
                    <a:lnTo>
                      <a:pt x="59" y="47"/>
                    </a:lnTo>
                    <a:lnTo>
                      <a:pt x="50" y="38"/>
                    </a:lnTo>
                    <a:lnTo>
                      <a:pt x="31" y="35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54" name="Freeform 534">
                <a:extLst>
                  <a:ext uri="{FF2B5EF4-FFF2-40B4-BE49-F238E27FC236}">
                    <a16:creationId xmlns:a16="http://schemas.microsoft.com/office/drawing/2014/main" id="{1B9D8C21-1D57-4B77-9EEE-2FEA5EB43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" y="3419"/>
                <a:ext cx="86" cy="71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3" y="131"/>
                  </a:cxn>
                  <a:cxn ang="0">
                    <a:pos x="35" y="127"/>
                  </a:cxn>
                  <a:cxn ang="0">
                    <a:pos x="49" y="123"/>
                  </a:cxn>
                  <a:cxn ang="0">
                    <a:pos x="65" y="120"/>
                  </a:cxn>
                  <a:cxn ang="0">
                    <a:pos x="82" y="118"/>
                  </a:cxn>
                  <a:cxn ang="0">
                    <a:pos x="98" y="120"/>
                  </a:cxn>
                  <a:cxn ang="0">
                    <a:pos x="116" y="123"/>
                  </a:cxn>
                  <a:cxn ang="0">
                    <a:pos x="131" y="130"/>
                  </a:cxn>
                  <a:cxn ang="0">
                    <a:pos x="143" y="142"/>
                  </a:cxn>
                  <a:cxn ang="0">
                    <a:pos x="152" y="120"/>
                  </a:cxn>
                  <a:cxn ang="0">
                    <a:pos x="160" y="79"/>
                  </a:cxn>
                  <a:cxn ang="0">
                    <a:pos x="166" y="38"/>
                  </a:cxn>
                  <a:cxn ang="0">
                    <a:pos x="166" y="11"/>
                  </a:cxn>
                  <a:cxn ang="0">
                    <a:pos x="151" y="6"/>
                  </a:cxn>
                  <a:cxn ang="0">
                    <a:pos x="133" y="2"/>
                  </a:cxn>
                  <a:cxn ang="0">
                    <a:pos x="112" y="0"/>
                  </a:cxn>
                  <a:cxn ang="0">
                    <a:pos x="90" y="0"/>
                  </a:cxn>
                  <a:cxn ang="0">
                    <a:pos x="68" y="2"/>
                  </a:cxn>
                  <a:cxn ang="0">
                    <a:pos x="48" y="7"/>
                  </a:cxn>
                  <a:cxn ang="0">
                    <a:pos x="28" y="16"/>
                  </a:cxn>
                  <a:cxn ang="0">
                    <a:pos x="13" y="30"/>
                  </a:cxn>
                  <a:cxn ang="0">
                    <a:pos x="6" y="57"/>
                  </a:cxn>
                  <a:cxn ang="0">
                    <a:pos x="5" y="89"/>
                  </a:cxn>
                  <a:cxn ang="0">
                    <a:pos x="5" y="116"/>
                  </a:cxn>
                  <a:cxn ang="0">
                    <a:pos x="0" y="132"/>
                  </a:cxn>
                </a:cxnLst>
                <a:rect l="0" t="0" r="r" b="b"/>
                <a:pathLst>
                  <a:path w="166" h="142">
                    <a:moveTo>
                      <a:pt x="0" y="132"/>
                    </a:moveTo>
                    <a:lnTo>
                      <a:pt x="23" y="131"/>
                    </a:lnTo>
                    <a:lnTo>
                      <a:pt x="35" y="127"/>
                    </a:lnTo>
                    <a:lnTo>
                      <a:pt x="49" y="123"/>
                    </a:lnTo>
                    <a:lnTo>
                      <a:pt x="65" y="120"/>
                    </a:lnTo>
                    <a:lnTo>
                      <a:pt x="82" y="118"/>
                    </a:lnTo>
                    <a:lnTo>
                      <a:pt x="98" y="120"/>
                    </a:lnTo>
                    <a:lnTo>
                      <a:pt x="116" y="123"/>
                    </a:lnTo>
                    <a:lnTo>
                      <a:pt x="131" y="130"/>
                    </a:lnTo>
                    <a:lnTo>
                      <a:pt x="143" y="142"/>
                    </a:lnTo>
                    <a:lnTo>
                      <a:pt x="152" y="120"/>
                    </a:lnTo>
                    <a:lnTo>
                      <a:pt x="160" y="79"/>
                    </a:lnTo>
                    <a:lnTo>
                      <a:pt x="166" y="38"/>
                    </a:lnTo>
                    <a:lnTo>
                      <a:pt x="166" y="11"/>
                    </a:lnTo>
                    <a:lnTo>
                      <a:pt x="151" y="6"/>
                    </a:lnTo>
                    <a:lnTo>
                      <a:pt x="133" y="2"/>
                    </a:lnTo>
                    <a:lnTo>
                      <a:pt x="112" y="0"/>
                    </a:lnTo>
                    <a:lnTo>
                      <a:pt x="90" y="0"/>
                    </a:lnTo>
                    <a:lnTo>
                      <a:pt x="68" y="2"/>
                    </a:lnTo>
                    <a:lnTo>
                      <a:pt x="48" y="7"/>
                    </a:lnTo>
                    <a:lnTo>
                      <a:pt x="28" y="16"/>
                    </a:lnTo>
                    <a:lnTo>
                      <a:pt x="13" y="30"/>
                    </a:lnTo>
                    <a:lnTo>
                      <a:pt x="6" y="57"/>
                    </a:lnTo>
                    <a:lnTo>
                      <a:pt x="5" y="89"/>
                    </a:lnTo>
                    <a:lnTo>
                      <a:pt x="5" y="116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11EF1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55" name="Freeform 535">
                <a:extLst>
                  <a:ext uri="{FF2B5EF4-FFF2-40B4-BE49-F238E27FC236}">
                    <a16:creationId xmlns:a16="http://schemas.microsoft.com/office/drawing/2014/main" id="{7660200B-043D-4D37-83B8-941A4CD71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" y="3876"/>
                <a:ext cx="87" cy="62"/>
              </a:xfrm>
              <a:custGeom>
                <a:avLst/>
                <a:gdLst/>
                <a:ahLst/>
                <a:cxnLst>
                  <a:cxn ang="0">
                    <a:pos x="160" y="21"/>
                  </a:cxn>
                  <a:cxn ang="0">
                    <a:pos x="154" y="17"/>
                  </a:cxn>
                  <a:cxn ang="0">
                    <a:pos x="145" y="14"/>
                  </a:cxn>
                  <a:cxn ang="0">
                    <a:pos x="132" y="10"/>
                  </a:cxn>
                  <a:cxn ang="0">
                    <a:pos x="117" y="8"/>
                  </a:cxn>
                  <a:cxn ang="0">
                    <a:pos x="99" y="6"/>
                  </a:cxn>
                  <a:cxn ang="0">
                    <a:pos x="77" y="3"/>
                  </a:cxn>
                  <a:cxn ang="0">
                    <a:pos x="54" y="2"/>
                  </a:cxn>
                  <a:cxn ang="0">
                    <a:pos x="29" y="1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4" y="1"/>
                  </a:cxn>
                  <a:cxn ang="0">
                    <a:pos x="13" y="1"/>
                  </a:cxn>
                  <a:cxn ang="0">
                    <a:pos x="9" y="24"/>
                  </a:cxn>
                  <a:cxn ang="0">
                    <a:pos x="3" y="53"/>
                  </a:cxn>
                  <a:cxn ang="0">
                    <a:pos x="0" y="80"/>
                  </a:cxn>
                  <a:cxn ang="0">
                    <a:pos x="2" y="100"/>
                  </a:cxn>
                  <a:cxn ang="0">
                    <a:pos x="18" y="105"/>
                  </a:cxn>
                  <a:cxn ang="0">
                    <a:pos x="39" y="107"/>
                  </a:cxn>
                  <a:cxn ang="0">
                    <a:pos x="61" y="109"/>
                  </a:cxn>
                  <a:cxn ang="0">
                    <a:pos x="84" y="112"/>
                  </a:cxn>
                  <a:cxn ang="0">
                    <a:pos x="105" y="114"/>
                  </a:cxn>
                  <a:cxn ang="0">
                    <a:pos x="124" y="117"/>
                  </a:cxn>
                  <a:cxn ang="0">
                    <a:pos x="138" y="121"/>
                  </a:cxn>
                  <a:cxn ang="0">
                    <a:pos x="147" y="125"/>
                  </a:cxn>
                  <a:cxn ang="0">
                    <a:pos x="156" y="108"/>
                  </a:cxn>
                  <a:cxn ang="0">
                    <a:pos x="165" y="76"/>
                  </a:cxn>
                  <a:cxn ang="0">
                    <a:pos x="173" y="45"/>
                  </a:cxn>
                  <a:cxn ang="0">
                    <a:pos x="175" y="31"/>
                  </a:cxn>
                  <a:cxn ang="0">
                    <a:pos x="170" y="26"/>
                  </a:cxn>
                  <a:cxn ang="0">
                    <a:pos x="166" y="23"/>
                  </a:cxn>
                  <a:cxn ang="0">
                    <a:pos x="161" y="21"/>
                  </a:cxn>
                  <a:cxn ang="0">
                    <a:pos x="160" y="21"/>
                  </a:cxn>
                </a:cxnLst>
                <a:rect l="0" t="0" r="r" b="b"/>
                <a:pathLst>
                  <a:path w="175" h="125">
                    <a:moveTo>
                      <a:pt x="160" y="21"/>
                    </a:moveTo>
                    <a:lnTo>
                      <a:pt x="154" y="17"/>
                    </a:lnTo>
                    <a:lnTo>
                      <a:pt x="145" y="14"/>
                    </a:lnTo>
                    <a:lnTo>
                      <a:pt x="132" y="10"/>
                    </a:lnTo>
                    <a:lnTo>
                      <a:pt x="117" y="8"/>
                    </a:lnTo>
                    <a:lnTo>
                      <a:pt x="99" y="6"/>
                    </a:lnTo>
                    <a:lnTo>
                      <a:pt x="77" y="3"/>
                    </a:lnTo>
                    <a:lnTo>
                      <a:pt x="54" y="2"/>
                    </a:lnTo>
                    <a:lnTo>
                      <a:pt x="29" y="1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9" y="24"/>
                    </a:lnTo>
                    <a:lnTo>
                      <a:pt x="3" y="53"/>
                    </a:lnTo>
                    <a:lnTo>
                      <a:pt x="0" y="80"/>
                    </a:lnTo>
                    <a:lnTo>
                      <a:pt x="2" y="100"/>
                    </a:lnTo>
                    <a:lnTo>
                      <a:pt x="18" y="105"/>
                    </a:lnTo>
                    <a:lnTo>
                      <a:pt x="39" y="107"/>
                    </a:lnTo>
                    <a:lnTo>
                      <a:pt x="61" y="109"/>
                    </a:lnTo>
                    <a:lnTo>
                      <a:pt x="84" y="112"/>
                    </a:lnTo>
                    <a:lnTo>
                      <a:pt x="105" y="114"/>
                    </a:lnTo>
                    <a:lnTo>
                      <a:pt x="124" y="117"/>
                    </a:lnTo>
                    <a:lnTo>
                      <a:pt x="138" y="121"/>
                    </a:lnTo>
                    <a:lnTo>
                      <a:pt x="147" y="125"/>
                    </a:lnTo>
                    <a:lnTo>
                      <a:pt x="156" y="108"/>
                    </a:lnTo>
                    <a:lnTo>
                      <a:pt x="165" y="76"/>
                    </a:lnTo>
                    <a:lnTo>
                      <a:pt x="173" y="45"/>
                    </a:lnTo>
                    <a:lnTo>
                      <a:pt x="175" y="31"/>
                    </a:lnTo>
                    <a:lnTo>
                      <a:pt x="170" y="26"/>
                    </a:lnTo>
                    <a:lnTo>
                      <a:pt x="166" y="23"/>
                    </a:lnTo>
                    <a:lnTo>
                      <a:pt x="161" y="21"/>
                    </a:lnTo>
                    <a:lnTo>
                      <a:pt x="160" y="21"/>
                    </a:lnTo>
                    <a:close/>
                  </a:path>
                </a:pathLst>
              </a:custGeom>
              <a:solidFill>
                <a:srgbClr val="11EF1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56" name="Freeform 536">
                <a:extLst>
                  <a:ext uri="{FF2B5EF4-FFF2-40B4-BE49-F238E27FC236}">
                    <a16:creationId xmlns:a16="http://schemas.microsoft.com/office/drawing/2014/main" id="{18D37922-806C-45F5-B38C-7129C8C82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3442"/>
                <a:ext cx="17" cy="22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" y="6"/>
                  </a:cxn>
                  <a:cxn ang="0">
                    <a:pos x="0" y="19"/>
                  </a:cxn>
                  <a:cxn ang="0">
                    <a:pos x="2" y="33"/>
                  </a:cxn>
                  <a:cxn ang="0">
                    <a:pos x="15" y="44"/>
                  </a:cxn>
                  <a:cxn ang="0">
                    <a:pos x="29" y="42"/>
                  </a:cxn>
                  <a:cxn ang="0">
                    <a:pos x="33" y="26"/>
                  </a:cxn>
                  <a:cxn ang="0">
                    <a:pos x="29" y="9"/>
                  </a:cxn>
                  <a:cxn ang="0">
                    <a:pos x="15" y="0"/>
                  </a:cxn>
                </a:cxnLst>
                <a:rect l="0" t="0" r="r" b="b"/>
                <a:pathLst>
                  <a:path w="33" h="44">
                    <a:moveTo>
                      <a:pt x="15" y="0"/>
                    </a:moveTo>
                    <a:lnTo>
                      <a:pt x="5" y="6"/>
                    </a:lnTo>
                    <a:lnTo>
                      <a:pt x="0" y="19"/>
                    </a:lnTo>
                    <a:lnTo>
                      <a:pt x="2" y="33"/>
                    </a:lnTo>
                    <a:lnTo>
                      <a:pt x="15" y="44"/>
                    </a:lnTo>
                    <a:lnTo>
                      <a:pt x="29" y="42"/>
                    </a:lnTo>
                    <a:lnTo>
                      <a:pt x="33" y="26"/>
                    </a:lnTo>
                    <a:lnTo>
                      <a:pt x="29" y="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DF7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1657" name="Freeform 537">
                <a:extLst>
                  <a:ext uri="{FF2B5EF4-FFF2-40B4-BE49-F238E27FC236}">
                    <a16:creationId xmlns:a16="http://schemas.microsoft.com/office/drawing/2014/main" id="{4CCC1869-DA6B-413F-BA62-A09584AB4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8" y="3897"/>
                <a:ext cx="16" cy="20"/>
              </a:xfrm>
              <a:custGeom>
                <a:avLst/>
                <a:gdLst/>
                <a:ahLst/>
                <a:cxnLst>
                  <a:cxn ang="0">
                    <a:pos x="26" y="1"/>
                  </a:cxn>
                  <a:cxn ang="0">
                    <a:pos x="19" y="0"/>
                  </a:cxn>
                  <a:cxn ang="0">
                    <a:pos x="12" y="1"/>
                  </a:cxn>
                  <a:cxn ang="0">
                    <a:pos x="7" y="5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0" y="26"/>
                  </a:cxn>
                  <a:cxn ang="0">
                    <a:pos x="3" y="33"/>
                  </a:cxn>
                  <a:cxn ang="0">
                    <a:pos x="11" y="39"/>
                  </a:cxn>
                  <a:cxn ang="0">
                    <a:pos x="24" y="37"/>
                  </a:cxn>
                  <a:cxn ang="0">
                    <a:pos x="31" y="25"/>
                  </a:cxn>
                  <a:cxn ang="0">
                    <a:pos x="32" y="10"/>
                  </a:cxn>
                  <a:cxn ang="0">
                    <a:pos x="26" y="1"/>
                  </a:cxn>
                </a:cxnLst>
                <a:rect l="0" t="0" r="r" b="b"/>
                <a:pathLst>
                  <a:path w="32" h="39">
                    <a:moveTo>
                      <a:pt x="26" y="1"/>
                    </a:moveTo>
                    <a:lnTo>
                      <a:pt x="19" y="0"/>
                    </a:lnTo>
                    <a:lnTo>
                      <a:pt x="12" y="1"/>
                    </a:lnTo>
                    <a:lnTo>
                      <a:pt x="7" y="5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0" y="26"/>
                    </a:lnTo>
                    <a:lnTo>
                      <a:pt x="3" y="33"/>
                    </a:lnTo>
                    <a:lnTo>
                      <a:pt x="11" y="39"/>
                    </a:lnTo>
                    <a:lnTo>
                      <a:pt x="24" y="37"/>
                    </a:lnTo>
                    <a:lnTo>
                      <a:pt x="31" y="25"/>
                    </a:lnTo>
                    <a:lnTo>
                      <a:pt x="32" y="10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EDF7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61658" name="Freeform 538">
              <a:extLst>
                <a:ext uri="{FF2B5EF4-FFF2-40B4-BE49-F238E27FC236}">
                  <a16:creationId xmlns:a16="http://schemas.microsoft.com/office/drawing/2014/main" id="{D92096CA-2526-4CDC-A909-A082A86F9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" y="3168"/>
              <a:ext cx="43" cy="2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8" y="378"/>
                </a:cxn>
                <a:cxn ang="0">
                  <a:pos x="20" y="387"/>
                </a:cxn>
                <a:cxn ang="0">
                  <a:pos x="23" y="395"/>
                </a:cxn>
                <a:cxn ang="0">
                  <a:pos x="28" y="401"/>
                </a:cxn>
                <a:cxn ang="0">
                  <a:pos x="33" y="405"/>
                </a:cxn>
                <a:cxn ang="0">
                  <a:pos x="39" y="410"/>
                </a:cxn>
                <a:cxn ang="0">
                  <a:pos x="46" y="412"/>
                </a:cxn>
                <a:cxn ang="0">
                  <a:pos x="52" y="414"/>
                </a:cxn>
                <a:cxn ang="0">
                  <a:pos x="58" y="414"/>
                </a:cxn>
                <a:cxn ang="0">
                  <a:pos x="70" y="411"/>
                </a:cxn>
                <a:cxn ang="0">
                  <a:pos x="79" y="404"/>
                </a:cxn>
                <a:cxn ang="0">
                  <a:pos x="85" y="392"/>
                </a:cxn>
                <a:cxn ang="0">
                  <a:pos x="87" y="372"/>
                </a:cxn>
                <a:cxn ang="0">
                  <a:pos x="67" y="0"/>
                </a:cxn>
                <a:cxn ang="0">
                  <a:pos x="59" y="0"/>
                </a:cxn>
                <a:cxn ang="0">
                  <a:pos x="51" y="1"/>
                </a:cxn>
                <a:cxn ang="0">
                  <a:pos x="41" y="1"/>
                </a:cxn>
                <a:cxn ang="0">
                  <a:pos x="33" y="1"/>
                </a:cxn>
                <a:cxn ang="0">
                  <a:pos x="24" y="2"/>
                </a:cxn>
                <a:cxn ang="0">
                  <a:pos x="16" y="2"/>
                </a:cxn>
                <a:cxn ang="0">
                  <a:pos x="8" y="4"/>
                </a:cxn>
                <a:cxn ang="0">
                  <a:pos x="0" y="4"/>
                </a:cxn>
              </a:cxnLst>
              <a:rect l="0" t="0" r="r" b="b"/>
              <a:pathLst>
                <a:path w="87" h="414">
                  <a:moveTo>
                    <a:pt x="0" y="4"/>
                  </a:moveTo>
                  <a:lnTo>
                    <a:pt x="18" y="378"/>
                  </a:lnTo>
                  <a:lnTo>
                    <a:pt x="20" y="387"/>
                  </a:lnTo>
                  <a:lnTo>
                    <a:pt x="23" y="395"/>
                  </a:lnTo>
                  <a:lnTo>
                    <a:pt x="28" y="401"/>
                  </a:lnTo>
                  <a:lnTo>
                    <a:pt x="33" y="405"/>
                  </a:lnTo>
                  <a:lnTo>
                    <a:pt x="39" y="410"/>
                  </a:lnTo>
                  <a:lnTo>
                    <a:pt x="46" y="412"/>
                  </a:lnTo>
                  <a:lnTo>
                    <a:pt x="52" y="414"/>
                  </a:lnTo>
                  <a:lnTo>
                    <a:pt x="58" y="414"/>
                  </a:lnTo>
                  <a:lnTo>
                    <a:pt x="70" y="411"/>
                  </a:lnTo>
                  <a:lnTo>
                    <a:pt x="79" y="404"/>
                  </a:lnTo>
                  <a:lnTo>
                    <a:pt x="85" y="392"/>
                  </a:lnTo>
                  <a:lnTo>
                    <a:pt x="87" y="372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51" y="1"/>
                  </a:lnTo>
                  <a:lnTo>
                    <a:pt x="41" y="1"/>
                  </a:lnTo>
                  <a:lnTo>
                    <a:pt x="33" y="1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8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1659" name="AutoShape 539">
            <a:extLst>
              <a:ext uri="{FF2B5EF4-FFF2-40B4-BE49-F238E27FC236}">
                <a16:creationId xmlns:a16="http://schemas.microsoft.com/office/drawing/2014/main" id="{65B82CA4-09F9-4B48-9487-FB06B3680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4076700"/>
            <a:ext cx="2952750" cy="1993900"/>
          </a:xfrm>
          <a:prstGeom prst="irregularSeal1">
            <a:avLst/>
          </a:prstGeom>
          <a:solidFill>
            <a:srgbClr val="FFFF99"/>
          </a:solidFill>
          <a:ln w="9525" cap="sq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zh-CN" altLang="en-US" b="1">
                <a:ea typeface="楷体_GB2312" pitchFamily="49" charset="-122"/>
              </a:rPr>
              <a:t>哈，找到了！</a:t>
            </a:r>
          </a:p>
        </p:txBody>
      </p:sp>
      <p:sp>
        <p:nvSpPr>
          <p:cNvPr id="262045" name="Line 925">
            <a:extLst>
              <a:ext uri="{FF2B5EF4-FFF2-40B4-BE49-F238E27FC236}">
                <a16:creationId xmlns:a16="http://schemas.microsoft.com/office/drawing/2014/main" id="{050D987A-6717-4EB0-9097-FF9D58A4D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6025" y="4189413"/>
            <a:ext cx="0" cy="1441450"/>
          </a:xfrm>
          <a:prstGeom prst="line">
            <a:avLst/>
          </a:prstGeom>
          <a:noFill/>
          <a:ln w="63500" cmpd="thickThin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2046" name="Line 926">
            <a:extLst>
              <a:ext uri="{FF2B5EF4-FFF2-40B4-BE49-F238E27FC236}">
                <a16:creationId xmlns:a16="http://schemas.microsoft.com/office/drawing/2014/main" id="{39057AE1-D801-42DE-9B9C-54A7908A7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8" y="4189413"/>
            <a:ext cx="0" cy="1441450"/>
          </a:xfrm>
          <a:prstGeom prst="line">
            <a:avLst/>
          </a:prstGeom>
          <a:noFill/>
          <a:ln w="63500" cmpd="thickThin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2047" name="Line 927">
            <a:extLst>
              <a:ext uri="{FF2B5EF4-FFF2-40B4-BE49-F238E27FC236}">
                <a16:creationId xmlns:a16="http://schemas.microsoft.com/office/drawing/2014/main" id="{C7F2041F-DCF5-47C5-8845-2D5F6B258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5" y="4189413"/>
            <a:ext cx="0" cy="1441450"/>
          </a:xfrm>
          <a:prstGeom prst="line">
            <a:avLst/>
          </a:prstGeom>
          <a:noFill/>
          <a:ln w="63500" cmpd="thickThin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" name="Group 932">
            <a:extLst>
              <a:ext uri="{FF2B5EF4-FFF2-40B4-BE49-F238E27FC236}">
                <a16:creationId xmlns:a16="http://schemas.microsoft.com/office/drawing/2014/main" id="{F11A74F9-D98F-45D0-8E54-37181A0A48E3}"/>
              </a:ext>
            </a:extLst>
          </p:cNvPr>
          <p:cNvGrpSpPr>
            <a:grpSpLocks/>
          </p:cNvGrpSpPr>
          <p:nvPr/>
        </p:nvGrpSpPr>
        <p:grpSpPr bwMode="auto">
          <a:xfrm>
            <a:off x="2062164" y="3213101"/>
            <a:ext cx="8008937" cy="2417763"/>
            <a:chOff x="158" y="2024"/>
            <a:chExt cx="5045" cy="1523"/>
          </a:xfrm>
        </p:grpSpPr>
        <p:sp>
          <p:nvSpPr>
            <p:cNvPr id="262049" name="Rectangle 929">
              <a:extLst>
                <a:ext uri="{FF2B5EF4-FFF2-40B4-BE49-F238E27FC236}">
                  <a16:creationId xmlns:a16="http://schemas.microsoft.com/office/drawing/2014/main" id="{BC1E20CA-6AAA-4B79-8AC1-C6BDE62D2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568"/>
              <a:ext cx="3130" cy="979"/>
            </a:xfrm>
            <a:prstGeom prst="rect">
              <a:avLst/>
            </a:prstGeom>
            <a:noFill/>
            <a:ln w="5715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62050" name="Line 930">
              <a:extLst>
                <a:ext uri="{FF2B5EF4-FFF2-40B4-BE49-F238E27FC236}">
                  <a16:creationId xmlns:a16="http://schemas.microsoft.com/office/drawing/2014/main" id="{FB1F5DEF-59E1-44FB-83A0-3C4A05CCE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7" y="2251"/>
              <a:ext cx="1089" cy="27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557" name="Text Box 931">
              <a:extLst>
                <a:ext uri="{FF2B5EF4-FFF2-40B4-BE49-F238E27FC236}">
                  <a16:creationId xmlns:a16="http://schemas.microsoft.com/office/drawing/2014/main" id="{BDA4E875-095E-4F62-B9F8-DA1F28DC9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024"/>
              <a:ext cx="1597" cy="36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66"/>
                  </a:solidFill>
                  <a:ea typeface="楷体_GB2312" pitchFamily="49" charset="-122"/>
                </a:rPr>
                <a:t>按升序排序</a:t>
              </a:r>
              <a:endParaRPr lang="en-US" altLang="zh-CN" sz="2800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</p:grpSp>
      <p:sp>
        <p:nvSpPr>
          <p:cNvPr id="262053" name="Text Box 933">
            <a:extLst>
              <a:ext uri="{FF2B5EF4-FFF2-40B4-BE49-F238E27FC236}">
                <a16:creationId xmlns:a16="http://schemas.microsoft.com/office/drawing/2014/main" id="{8FD68029-0866-42C8-8CD2-AEFC0209F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4" y="4149725"/>
            <a:ext cx="47529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99011  99013  99015  99017  99019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61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61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61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1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1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1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1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65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0F1CF593-8497-4B95-845E-10E1EE41E4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/>
              <a:t>数组</a:t>
            </a:r>
            <a:r>
              <a:rPr lang="en-US" altLang="zh-CN"/>
              <a:t>(Array)</a:t>
            </a:r>
            <a:r>
              <a:rPr lang="zh-CN" altLang="en-US"/>
              <a:t>的定义</a:t>
            </a:r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B5F1571F-2C68-4CC1-8FE2-9F75B9F3130E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1774826" y="1557339"/>
            <a:ext cx="8893175" cy="12985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buFont typeface="Monotype Sorts" charset="2"/>
              <a:buNone/>
              <a:defRPr/>
            </a:pPr>
            <a:r>
              <a:rPr lang="zh-CN" altLang="en-US" sz="2400">
                <a:latin typeface="Courier New" pitchFamily="49" charset="0"/>
                <a:ea typeface="宋体" pitchFamily="2" charset="-122"/>
              </a:rPr>
              <a:t> 定义</a:t>
            </a:r>
          </a:p>
          <a:p>
            <a:pPr eaLnBrk="1">
              <a:buFont typeface="Monotype Sorts" charset="2"/>
              <a:buNone/>
              <a:defRPr/>
            </a:pPr>
            <a:r>
              <a:rPr lang="zh-CN" altLang="en-US" sz="2400">
                <a:latin typeface="Courier New" pitchFamily="49" charset="0"/>
                <a:ea typeface="宋体" pitchFamily="2" charset="-122"/>
              </a:rPr>
              <a:t> </a:t>
            </a:r>
            <a:r>
              <a:rPr lang="zh-CN" altLang="en-US" sz="2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存储类型</a:t>
            </a:r>
            <a:r>
              <a:rPr lang="zh-CN" altLang="en-US" sz="2400">
                <a:latin typeface="Courier New" pitchFamily="49" charset="0"/>
                <a:ea typeface="宋体" pitchFamily="2" charset="-122"/>
              </a:rPr>
              <a:t> </a:t>
            </a:r>
            <a:r>
              <a:rPr lang="zh-CN" altLang="en-US" sz="2400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数据类型</a:t>
            </a:r>
            <a:r>
              <a:rPr lang="zh-CN" altLang="en-US" sz="2400">
                <a:latin typeface="Courier New" pitchFamily="49" charset="0"/>
                <a:ea typeface="宋体" pitchFamily="2" charset="-122"/>
              </a:rPr>
              <a:t> 数组名 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[</a:t>
            </a:r>
            <a:r>
              <a:rPr lang="zh-CN" altLang="en-US" sz="2400">
                <a:latin typeface="Courier New" pitchFamily="49" charset="0"/>
                <a:ea typeface="宋体" pitchFamily="2" charset="-122"/>
              </a:rPr>
              <a:t>整数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1] [</a:t>
            </a:r>
            <a:r>
              <a:rPr lang="zh-CN" altLang="en-US" sz="2400">
                <a:latin typeface="Courier New" pitchFamily="49" charset="0"/>
                <a:ea typeface="宋体" pitchFamily="2" charset="-122"/>
              </a:rPr>
              <a:t>整数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2] …… [</a:t>
            </a:r>
            <a:r>
              <a:rPr lang="zh-CN" altLang="en-US" sz="2400">
                <a:latin typeface="Courier New" pitchFamily="49" charset="0"/>
                <a:ea typeface="宋体" pitchFamily="2" charset="-122"/>
              </a:rPr>
              <a:t>整数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n];</a:t>
            </a:r>
          </a:p>
        </p:txBody>
      </p:sp>
      <p:grpSp>
        <p:nvGrpSpPr>
          <p:cNvPr id="11268" name="Group 8">
            <a:extLst>
              <a:ext uri="{FF2B5EF4-FFF2-40B4-BE49-F238E27FC236}">
                <a16:creationId xmlns:a16="http://schemas.microsoft.com/office/drawing/2014/main" id="{FB758D60-C07F-45B2-A7F9-A7331BD46925}"/>
              </a:ext>
            </a:extLst>
          </p:cNvPr>
          <p:cNvGrpSpPr>
            <a:grpSpLocks/>
          </p:cNvGrpSpPr>
          <p:nvPr/>
        </p:nvGrpSpPr>
        <p:grpSpPr bwMode="auto">
          <a:xfrm>
            <a:off x="8253413" y="5994401"/>
            <a:ext cx="2093912" cy="665163"/>
            <a:chOff x="4080" y="1989"/>
            <a:chExt cx="1453" cy="603"/>
          </a:xfrm>
        </p:grpSpPr>
        <p:sp>
          <p:nvSpPr>
            <p:cNvPr id="11291" name="Text Box 9">
              <a:extLst>
                <a:ext uri="{FF2B5EF4-FFF2-40B4-BE49-F238E27FC236}">
                  <a16:creationId xmlns:a16="http://schemas.microsoft.com/office/drawing/2014/main" id="{5A5B08D3-73C1-4968-9335-8B00D8147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989"/>
              <a:ext cx="568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a[9]</a:t>
              </a:r>
            </a:p>
          </p:txBody>
        </p:sp>
        <p:grpSp>
          <p:nvGrpSpPr>
            <p:cNvPr id="11292" name="Group 10">
              <a:extLst>
                <a:ext uri="{FF2B5EF4-FFF2-40B4-BE49-F238E27FC236}">
                  <a16:creationId xmlns:a16="http://schemas.microsoft.com/office/drawing/2014/main" id="{6EA7CD27-4456-4C1B-B673-64ED566036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2" y="1989"/>
              <a:ext cx="941" cy="603"/>
              <a:chOff x="3408" y="1248"/>
              <a:chExt cx="941" cy="603"/>
            </a:xfrm>
          </p:grpSpPr>
          <p:pic>
            <p:nvPicPr>
              <p:cNvPr id="11293" name="Picture 11" descr="closedoor">
                <a:extLst>
                  <a:ext uri="{FF2B5EF4-FFF2-40B4-BE49-F238E27FC236}">
                    <a16:creationId xmlns:a16="http://schemas.microsoft.com/office/drawing/2014/main" id="{1E3CAFBA-C115-4ADD-B5A5-54E9DF4D3B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1248"/>
                <a:ext cx="461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94" name="Picture 12" descr="closedoor">
                <a:extLst>
                  <a:ext uri="{FF2B5EF4-FFF2-40B4-BE49-F238E27FC236}">
                    <a16:creationId xmlns:a16="http://schemas.microsoft.com/office/drawing/2014/main" id="{BF69CA23-C034-4D9D-8C52-4811ABD3C9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1248"/>
                <a:ext cx="461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1269" name="Group 13">
            <a:extLst>
              <a:ext uri="{FF2B5EF4-FFF2-40B4-BE49-F238E27FC236}">
                <a16:creationId xmlns:a16="http://schemas.microsoft.com/office/drawing/2014/main" id="{1C1BFEA0-B0F2-4114-93DF-F85F48CCA727}"/>
              </a:ext>
            </a:extLst>
          </p:cNvPr>
          <p:cNvGrpSpPr>
            <a:grpSpLocks/>
          </p:cNvGrpSpPr>
          <p:nvPr/>
        </p:nvGrpSpPr>
        <p:grpSpPr bwMode="auto">
          <a:xfrm>
            <a:off x="8253413" y="5284788"/>
            <a:ext cx="2093912" cy="665162"/>
            <a:chOff x="3840" y="2229"/>
            <a:chExt cx="1453" cy="603"/>
          </a:xfrm>
        </p:grpSpPr>
        <p:sp>
          <p:nvSpPr>
            <p:cNvPr id="11287" name="Text Box 14">
              <a:extLst>
                <a:ext uri="{FF2B5EF4-FFF2-40B4-BE49-F238E27FC236}">
                  <a16:creationId xmlns:a16="http://schemas.microsoft.com/office/drawing/2014/main" id="{29401ADC-65EA-429C-B089-496FD4652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261"/>
              <a:ext cx="568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a[8]</a:t>
              </a:r>
            </a:p>
          </p:txBody>
        </p:sp>
        <p:grpSp>
          <p:nvGrpSpPr>
            <p:cNvPr id="11288" name="Group 15">
              <a:extLst>
                <a:ext uri="{FF2B5EF4-FFF2-40B4-BE49-F238E27FC236}">
                  <a16:creationId xmlns:a16="http://schemas.microsoft.com/office/drawing/2014/main" id="{113A33AC-D500-487B-8C32-BAAA9E091B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2229"/>
              <a:ext cx="941" cy="603"/>
              <a:chOff x="3408" y="1248"/>
              <a:chExt cx="941" cy="603"/>
            </a:xfrm>
          </p:grpSpPr>
          <p:pic>
            <p:nvPicPr>
              <p:cNvPr id="11289" name="Picture 16" descr="closedoor">
                <a:extLst>
                  <a:ext uri="{FF2B5EF4-FFF2-40B4-BE49-F238E27FC236}">
                    <a16:creationId xmlns:a16="http://schemas.microsoft.com/office/drawing/2014/main" id="{DDCDA551-8DA6-4B64-B767-736F73229B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1248"/>
                <a:ext cx="461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90" name="Picture 17" descr="closedoor">
                <a:extLst>
                  <a:ext uri="{FF2B5EF4-FFF2-40B4-BE49-F238E27FC236}">
                    <a16:creationId xmlns:a16="http://schemas.microsoft.com/office/drawing/2014/main" id="{2FFB6104-4E32-4AE9-9845-0EC82E1394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1248"/>
                <a:ext cx="461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1270" name="Group 18">
            <a:extLst>
              <a:ext uri="{FF2B5EF4-FFF2-40B4-BE49-F238E27FC236}">
                <a16:creationId xmlns:a16="http://schemas.microsoft.com/office/drawing/2014/main" id="{336817E9-899D-4844-BB27-C10851BAB1DC}"/>
              </a:ext>
            </a:extLst>
          </p:cNvPr>
          <p:cNvGrpSpPr>
            <a:grpSpLocks/>
          </p:cNvGrpSpPr>
          <p:nvPr/>
        </p:nvGrpSpPr>
        <p:grpSpPr bwMode="auto">
          <a:xfrm>
            <a:off x="8264525" y="4578351"/>
            <a:ext cx="2082800" cy="665163"/>
            <a:chOff x="3559" y="2469"/>
            <a:chExt cx="1446" cy="603"/>
          </a:xfrm>
        </p:grpSpPr>
        <p:sp>
          <p:nvSpPr>
            <p:cNvPr id="11283" name="Text Box 19">
              <a:extLst>
                <a:ext uri="{FF2B5EF4-FFF2-40B4-BE49-F238E27FC236}">
                  <a16:creationId xmlns:a16="http://schemas.microsoft.com/office/drawing/2014/main" id="{90F305B9-80CB-470A-83FA-8AFA1AE5E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9" y="2501"/>
              <a:ext cx="569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a[7]</a:t>
              </a:r>
            </a:p>
          </p:txBody>
        </p:sp>
        <p:grpSp>
          <p:nvGrpSpPr>
            <p:cNvPr id="11284" name="Group 20">
              <a:extLst>
                <a:ext uri="{FF2B5EF4-FFF2-40B4-BE49-F238E27FC236}">
                  <a16:creationId xmlns:a16="http://schemas.microsoft.com/office/drawing/2014/main" id="{DAE72566-B0AD-4711-BA91-85CCD74399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4" y="2469"/>
              <a:ext cx="941" cy="603"/>
              <a:chOff x="3408" y="1248"/>
              <a:chExt cx="941" cy="603"/>
            </a:xfrm>
          </p:grpSpPr>
          <p:pic>
            <p:nvPicPr>
              <p:cNvPr id="11285" name="Picture 21" descr="closedoor">
                <a:extLst>
                  <a:ext uri="{FF2B5EF4-FFF2-40B4-BE49-F238E27FC236}">
                    <a16:creationId xmlns:a16="http://schemas.microsoft.com/office/drawing/2014/main" id="{1716C34E-24AE-4238-A32B-FF621CAF11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1248"/>
                <a:ext cx="461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86" name="Picture 22" descr="closedoor">
                <a:extLst>
                  <a:ext uri="{FF2B5EF4-FFF2-40B4-BE49-F238E27FC236}">
                    <a16:creationId xmlns:a16="http://schemas.microsoft.com/office/drawing/2014/main" id="{C7695FF9-378B-4C8E-893F-67D33DFF0F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1248"/>
                <a:ext cx="461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1271" name="Group 23">
            <a:extLst>
              <a:ext uri="{FF2B5EF4-FFF2-40B4-BE49-F238E27FC236}">
                <a16:creationId xmlns:a16="http://schemas.microsoft.com/office/drawing/2014/main" id="{A86A4B79-6BCD-473C-8E72-AD295015E439}"/>
              </a:ext>
            </a:extLst>
          </p:cNvPr>
          <p:cNvGrpSpPr>
            <a:grpSpLocks/>
          </p:cNvGrpSpPr>
          <p:nvPr/>
        </p:nvGrpSpPr>
        <p:grpSpPr bwMode="auto">
          <a:xfrm>
            <a:off x="8177214" y="3603626"/>
            <a:ext cx="2162175" cy="733425"/>
            <a:chOff x="2496" y="3356"/>
            <a:chExt cx="1501" cy="664"/>
          </a:xfrm>
        </p:grpSpPr>
        <p:sp>
          <p:nvSpPr>
            <p:cNvPr id="11279" name="Text Box 24">
              <a:extLst>
                <a:ext uri="{FF2B5EF4-FFF2-40B4-BE49-F238E27FC236}">
                  <a16:creationId xmlns:a16="http://schemas.microsoft.com/office/drawing/2014/main" id="{D3D10357-AAC5-4B11-9357-3F7D1B584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356"/>
              <a:ext cx="569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a[1]</a:t>
              </a:r>
            </a:p>
          </p:txBody>
        </p:sp>
        <p:grpSp>
          <p:nvGrpSpPr>
            <p:cNvPr id="11280" name="Group 25">
              <a:extLst>
                <a:ext uri="{FF2B5EF4-FFF2-40B4-BE49-F238E27FC236}">
                  <a16:creationId xmlns:a16="http://schemas.microsoft.com/office/drawing/2014/main" id="{7EA77DE5-286C-42FF-8843-3EA87DED59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6" y="3417"/>
              <a:ext cx="941" cy="603"/>
              <a:chOff x="3408" y="1248"/>
              <a:chExt cx="941" cy="603"/>
            </a:xfrm>
          </p:grpSpPr>
          <p:pic>
            <p:nvPicPr>
              <p:cNvPr id="11281" name="Picture 26" descr="closedoor">
                <a:extLst>
                  <a:ext uri="{FF2B5EF4-FFF2-40B4-BE49-F238E27FC236}">
                    <a16:creationId xmlns:a16="http://schemas.microsoft.com/office/drawing/2014/main" id="{05B441BF-1D3C-4DDC-8F67-C60448C5F1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1248"/>
                <a:ext cx="461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82" name="Picture 27" descr="closedoor">
                <a:extLst>
                  <a:ext uri="{FF2B5EF4-FFF2-40B4-BE49-F238E27FC236}">
                    <a16:creationId xmlns:a16="http://schemas.microsoft.com/office/drawing/2014/main" id="{8228A9F9-6396-4472-90D5-A6CA58B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1248"/>
                <a:ext cx="461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1272" name="Group 28">
            <a:extLst>
              <a:ext uri="{FF2B5EF4-FFF2-40B4-BE49-F238E27FC236}">
                <a16:creationId xmlns:a16="http://schemas.microsoft.com/office/drawing/2014/main" id="{3858F840-5148-4C1F-B4E2-84A1CBDD0C23}"/>
              </a:ext>
            </a:extLst>
          </p:cNvPr>
          <p:cNvGrpSpPr>
            <a:grpSpLocks/>
          </p:cNvGrpSpPr>
          <p:nvPr/>
        </p:nvGrpSpPr>
        <p:grpSpPr bwMode="auto">
          <a:xfrm>
            <a:off x="8228014" y="2967038"/>
            <a:ext cx="2116137" cy="665162"/>
            <a:chOff x="2096" y="3669"/>
            <a:chExt cx="1469" cy="603"/>
          </a:xfrm>
        </p:grpSpPr>
        <p:sp>
          <p:nvSpPr>
            <p:cNvPr id="11275" name="Text Box 29">
              <a:extLst>
                <a:ext uri="{FF2B5EF4-FFF2-40B4-BE49-F238E27FC236}">
                  <a16:creationId xmlns:a16="http://schemas.microsoft.com/office/drawing/2014/main" id="{1B74F0A3-27A0-443D-9FF9-6B32B7A86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3750"/>
              <a:ext cx="569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a[0]</a:t>
              </a:r>
            </a:p>
          </p:txBody>
        </p:sp>
        <p:grpSp>
          <p:nvGrpSpPr>
            <p:cNvPr id="11276" name="Group 30">
              <a:extLst>
                <a:ext uri="{FF2B5EF4-FFF2-40B4-BE49-F238E27FC236}">
                  <a16:creationId xmlns:a16="http://schemas.microsoft.com/office/drawing/2014/main" id="{589ABE7B-389F-4CD5-AB92-5C25745BEF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4" y="3669"/>
              <a:ext cx="941" cy="603"/>
              <a:chOff x="3408" y="1248"/>
              <a:chExt cx="941" cy="603"/>
            </a:xfrm>
          </p:grpSpPr>
          <p:pic>
            <p:nvPicPr>
              <p:cNvPr id="11277" name="Picture 31" descr="closedoor">
                <a:extLst>
                  <a:ext uri="{FF2B5EF4-FFF2-40B4-BE49-F238E27FC236}">
                    <a16:creationId xmlns:a16="http://schemas.microsoft.com/office/drawing/2014/main" id="{E192B2C0-8C24-4E42-BD54-519F42E213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1248"/>
                <a:ext cx="461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78" name="Picture 32" descr="closedoor">
                <a:extLst>
                  <a:ext uri="{FF2B5EF4-FFF2-40B4-BE49-F238E27FC236}">
                    <a16:creationId xmlns:a16="http://schemas.microsoft.com/office/drawing/2014/main" id="{AC1CAF80-95AF-4759-A7BD-FC6D355366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1248"/>
                <a:ext cx="461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273" name="Text Box 33">
            <a:extLst>
              <a:ext uri="{FF2B5EF4-FFF2-40B4-BE49-F238E27FC236}">
                <a16:creationId xmlns:a16="http://schemas.microsoft.com/office/drawing/2014/main" id="{3291D16E-2BD4-4CEE-A4B5-0850F603A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3063" y="3919538"/>
            <a:ext cx="742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4400" b="1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371745" name="Rectangle 3">
            <a:extLst>
              <a:ext uri="{FF2B5EF4-FFF2-40B4-BE49-F238E27FC236}">
                <a16:creationId xmlns:a16="http://schemas.microsoft.com/office/drawing/2014/main" id="{7F3AFB24-8721-47FF-94BA-D02A20DF3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2492376"/>
            <a:ext cx="6408737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74650" indent="-374650" algn="ctr" eaLnBrk="1">
              <a:lnSpc>
                <a:spcPct val="120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a[10];</a:t>
            </a:r>
          </a:p>
          <a:p>
            <a:pPr marL="374650" indent="-374650" eaLnBrk="1">
              <a:lnSpc>
                <a:spcPct val="120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数组大小必须是常量表达式</a:t>
            </a:r>
            <a:r>
              <a:rPr lang="en-US" altLang="zh-CN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常量或符号常量</a:t>
            </a:r>
            <a:r>
              <a:rPr lang="en-US" altLang="zh-CN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，其值必须为正，不能为变量。</a:t>
            </a:r>
          </a:p>
          <a:p>
            <a:pPr marL="374650" indent="-374650" eaLnBrk="1">
              <a:lnSpc>
                <a:spcPct val="120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数组一旦定义，不能改变大小</a:t>
            </a:r>
            <a:endParaRPr lang="en-US" altLang="zh-CN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374650" indent="-374650" eaLnBrk="1">
              <a:lnSpc>
                <a:spcPct val="120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数组大小最好用宏来定义，以适应未来可能的变化</a:t>
            </a:r>
            <a:endParaRPr lang="zh-CN" altLang="en-US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  <a:p>
            <a:pPr marL="374650" indent="-374650" algn="ctr" eaLnBrk="1">
              <a:lnSpc>
                <a:spcPct val="120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#define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SIZE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10</a:t>
            </a:r>
          </a:p>
          <a:p>
            <a:pPr marL="374650" indent="-374650" eaLnBrk="1">
              <a:lnSpc>
                <a:spcPct val="120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   int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a[</a:t>
            </a:r>
            <a:r>
              <a:rPr lang="en-US" altLang="zh-CN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SIZE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1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1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1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1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1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1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1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1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1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1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1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1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2B6F55E0-DEF5-4D3B-906F-55D1700B0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折半查找</a:t>
            </a:r>
          </a:p>
        </p:txBody>
      </p:sp>
      <p:grpSp>
        <p:nvGrpSpPr>
          <p:cNvPr id="66563" name="Group 21">
            <a:extLst>
              <a:ext uri="{FF2B5EF4-FFF2-40B4-BE49-F238E27FC236}">
                <a16:creationId xmlns:a16="http://schemas.microsoft.com/office/drawing/2014/main" id="{69EB3839-C73E-4882-94E1-AF52FBF50BB7}"/>
              </a:ext>
            </a:extLst>
          </p:cNvPr>
          <p:cNvGrpSpPr>
            <a:grpSpLocks/>
          </p:cNvGrpSpPr>
          <p:nvPr/>
        </p:nvGrpSpPr>
        <p:grpSpPr bwMode="auto">
          <a:xfrm>
            <a:off x="1990726" y="1339851"/>
            <a:ext cx="7993063" cy="2665413"/>
            <a:chOff x="521" y="935"/>
            <a:chExt cx="5035" cy="1679"/>
          </a:xfrm>
        </p:grpSpPr>
        <p:sp>
          <p:nvSpPr>
            <p:cNvPr id="263175" name="Text Box 7">
              <a:extLst>
                <a:ext uri="{FF2B5EF4-FFF2-40B4-BE49-F238E27FC236}">
                  <a16:creationId xmlns:a16="http://schemas.microsoft.com/office/drawing/2014/main" id="{17287120-5F89-4866-8731-3CD59685A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935"/>
              <a:ext cx="5035" cy="1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/>
            <a:lstStyle/>
            <a:p>
              <a:pPr algn="just">
                <a:defRPr/>
              </a:pPr>
              <a:r>
                <a:rPr lang="zh-CN" altLang="en-US" sz="1600" b="1">
                  <a:solidFill>
                    <a:schemeClr val="accent2"/>
                  </a:solidFill>
                  <a:ea typeface="宋体" pitchFamily="2" charset="-122"/>
                </a:rPr>
                <a:t>数组下标    </a:t>
              </a:r>
              <a:r>
                <a:rPr lang="en-US" altLang="zh-CN" sz="1600" b="1">
                  <a:solidFill>
                    <a:schemeClr val="accent2"/>
                  </a:solidFill>
                  <a:ea typeface="宋体" pitchFamily="2" charset="-122"/>
                </a:rPr>
                <a:t>0      1      2      3       4         5          6</a:t>
              </a:r>
            </a:p>
            <a:p>
              <a:pPr algn="just">
                <a:defRPr/>
              </a:pPr>
              <a:r>
                <a:rPr lang="zh-CN" altLang="en-US" sz="1600" b="1">
                  <a:solidFill>
                    <a:schemeClr val="accent2"/>
                  </a:solidFill>
                  <a:ea typeface="宋体" pitchFamily="2" charset="-122"/>
                </a:rPr>
                <a:t>第一次循环：</a:t>
              </a:r>
              <a:r>
                <a:rPr lang="en-US" altLang="zh-CN" sz="1600" b="1">
                  <a:ea typeface="宋体" pitchFamily="2" charset="-122"/>
                </a:rPr>
                <a:t>99011  99013  99015  99017  99019</a:t>
              </a:r>
              <a:r>
                <a:rPr lang="en-US" altLang="zh-CN" sz="1600" b="1">
                  <a:solidFill>
                    <a:schemeClr val="accent2"/>
                  </a:solidFill>
                  <a:ea typeface="宋体" pitchFamily="2" charset="-122"/>
                </a:rPr>
                <a:t>       </a:t>
              </a:r>
              <a:r>
                <a:rPr lang="en-US" altLang="zh-CN" sz="1600" b="1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②</a:t>
              </a:r>
              <a:r>
                <a:rPr lang="zh-CN" altLang="en-US" sz="1600" b="1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查找值</a:t>
              </a:r>
              <a:r>
                <a:rPr lang="en-US" altLang="zh-CN" sz="1600" b="1">
                  <a:solidFill>
                    <a:schemeClr val="accent2"/>
                  </a:solidFill>
                  <a:ea typeface="宋体" pitchFamily="2" charset="-122"/>
                </a:rPr>
                <a:t>x=99016</a:t>
              </a:r>
            </a:p>
            <a:p>
              <a:pPr algn="just">
                <a:defRPr/>
              </a:pPr>
              <a:endParaRPr lang="en-US" altLang="zh-CN" sz="1600" b="1">
                <a:solidFill>
                  <a:schemeClr val="accent2"/>
                </a:solidFill>
                <a:ea typeface="宋体" pitchFamily="2" charset="-122"/>
              </a:endParaRPr>
            </a:p>
            <a:p>
              <a:pPr algn="just">
                <a:defRPr/>
              </a:pPr>
              <a:r>
                <a:rPr lang="en-US" altLang="zh-CN" sz="1600" b="1">
                  <a:solidFill>
                    <a:schemeClr val="accent2"/>
                  </a:solidFill>
                  <a:ea typeface="宋体" pitchFamily="2" charset="-122"/>
                </a:rPr>
                <a:t>                         low                  mid                   high         x&gt;a[mid], low=mid+1</a:t>
              </a:r>
            </a:p>
            <a:p>
              <a:pPr algn="just">
                <a:defRPr/>
              </a:pPr>
              <a:r>
                <a:rPr lang="zh-CN" altLang="en-US" sz="1600" b="1">
                  <a:solidFill>
                    <a:schemeClr val="accent2"/>
                  </a:solidFill>
                  <a:ea typeface="宋体" pitchFamily="2" charset="-122"/>
                </a:rPr>
                <a:t>第二次循环：</a:t>
              </a:r>
              <a:r>
                <a:rPr lang="en-US" altLang="zh-CN" sz="1600" b="1">
                  <a:ea typeface="宋体" pitchFamily="2" charset="-122"/>
                </a:rPr>
                <a:t>99011  99013  99015  99017  99019</a:t>
              </a:r>
              <a:r>
                <a:rPr lang="en-US" altLang="zh-CN" sz="1600" b="1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</a:p>
            <a:p>
              <a:pPr algn="just">
                <a:defRPr/>
              </a:pPr>
              <a:endParaRPr lang="en-US" altLang="zh-CN" sz="1600" b="1">
                <a:solidFill>
                  <a:schemeClr val="accent2"/>
                </a:solidFill>
                <a:ea typeface="宋体" pitchFamily="2" charset="-122"/>
              </a:endParaRPr>
            </a:p>
            <a:p>
              <a:pPr algn="just">
                <a:defRPr/>
              </a:pPr>
              <a:r>
                <a:rPr lang="en-US" altLang="zh-CN" sz="1600" b="1">
                  <a:solidFill>
                    <a:schemeClr val="accent2"/>
                  </a:solidFill>
                  <a:ea typeface="宋体" pitchFamily="2" charset="-122"/>
                </a:rPr>
                <a:t>                                                           low=mid  high         x&lt;a[mid], high=mid-1</a:t>
              </a:r>
            </a:p>
            <a:p>
              <a:pPr algn="just">
                <a:defRPr/>
              </a:pPr>
              <a:r>
                <a:rPr lang="zh-CN" altLang="en-US" sz="1600" b="1">
                  <a:solidFill>
                    <a:schemeClr val="accent2"/>
                  </a:solidFill>
                  <a:ea typeface="宋体" pitchFamily="2" charset="-122"/>
                </a:rPr>
                <a:t>第三次循环：</a:t>
              </a:r>
              <a:r>
                <a:rPr lang="en-US" altLang="zh-CN" sz="1600" b="1">
                  <a:ea typeface="宋体" pitchFamily="2" charset="-122"/>
                </a:rPr>
                <a:t>99011  99013  99015  99017  99019</a:t>
              </a:r>
              <a:r>
                <a:rPr lang="en-US" altLang="zh-CN" sz="1600" b="1">
                  <a:solidFill>
                    <a:schemeClr val="accent2"/>
                  </a:solidFill>
                  <a:ea typeface="宋体" pitchFamily="2" charset="-122"/>
                </a:rPr>
                <a:t>   </a:t>
              </a:r>
            </a:p>
            <a:p>
              <a:pPr algn="just">
                <a:defRPr/>
              </a:pPr>
              <a:endParaRPr lang="en-US" altLang="zh-CN" sz="1600" b="1">
                <a:solidFill>
                  <a:schemeClr val="accent2"/>
                </a:solidFill>
                <a:ea typeface="宋体" pitchFamily="2" charset="-122"/>
              </a:endParaRPr>
            </a:p>
            <a:p>
              <a:pPr lvl="1" algn="just">
                <a:defRPr/>
              </a:pPr>
              <a:r>
                <a:rPr lang="en-US" altLang="zh-CN" sz="1600" b="1">
                  <a:solidFill>
                    <a:schemeClr val="accent2"/>
                  </a:solidFill>
                  <a:ea typeface="宋体" pitchFamily="2" charset="-122"/>
                </a:rPr>
                <a:t>                                          high    low                    </a:t>
              </a:r>
              <a:r>
                <a:rPr lang="zh-CN" altLang="en-US" sz="1600" b="1">
                  <a:solidFill>
                    <a:schemeClr val="accent2"/>
                  </a:solidFill>
                  <a:ea typeface="宋体" pitchFamily="2" charset="-122"/>
                </a:rPr>
                <a:t>不满足</a:t>
              </a:r>
              <a:r>
                <a:rPr lang="en-US" altLang="zh-CN" sz="1600" b="1">
                  <a:solidFill>
                    <a:schemeClr val="accent2"/>
                  </a:solidFill>
                  <a:ea typeface="宋体" pitchFamily="2" charset="-122"/>
                </a:rPr>
                <a:t>low&lt;=high, </a:t>
              </a:r>
              <a:r>
                <a:rPr lang="zh-CN" altLang="en-US" sz="1600" b="1">
                  <a:solidFill>
                    <a:schemeClr val="accent2"/>
                  </a:solidFill>
                  <a:ea typeface="宋体" pitchFamily="2" charset="-122"/>
                </a:rPr>
                <a:t>循环结束</a:t>
              </a:r>
              <a:r>
                <a:rPr lang="en-US" altLang="zh-CN" sz="1600" b="1">
                  <a:solidFill>
                    <a:schemeClr val="accent2"/>
                  </a:solidFill>
                  <a:ea typeface="宋体" pitchFamily="2" charset="-122"/>
                </a:rPr>
                <a:t>,</a:t>
              </a:r>
              <a:r>
                <a:rPr lang="zh-CN" altLang="en-US" sz="1600" b="1">
                  <a:solidFill>
                    <a:schemeClr val="accent2"/>
                  </a:solidFill>
                  <a:ea typeface="宋体" pitchFamily="2" charset="-122"/>
                </a:rPr>
                <a:t>未找到</a:t>
              </a:r>
              <a:r>
                <a:rPr lang="zh-CN" altLang="en-US" sz="1600" b="1">
                  <a:ea typeface="宋体" pitchFamily="2" charset="-122"/>
                </a:rPr>
                <a:t> </a:t>
              </a:r>
            </a:p>
            <a:p>
              <a:pPr algn="just">
                <a:defRPr/>
              </a:pPr>
              <a:r>
                <a:rPr lang="zh-CN" altLang="en-US" sz="1600" b="1">
                  <a:ea typeface="宋体" pitchFamily="2" charset="-122"/>
                </a:rPr>
                <a:t>               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63181" name="Line 13">
              <a:extLst>
                <a:ext uri="{FF2B5EF4-FFF2-40B4-BE49-F238E27FC236}">
                  <a16:creationId xmlns:a16="http://schemas.microsoft.com/office/drawing/2014/main" id="{D1689004-EF55-4836-A37C-26E7CACC28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8" y="1257"/>
              <a:ext cx="1" cy="1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3182" name="Line 14">
              <a:extLst>
                <a:ext uri="{FF2B5EF4-FFF2-40B4-BE49-F238E27FC236}">
                  <a16:creationId xmlns:a16="http://schemas.microsoft.com/office/drawing/2014/main" id="{BC5EF5A3-C012-461D-8A43-DD26A3459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3" y="1257"/>
              <a:ext cx="1" cy="1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3183" name="Line 15">
              <a:extLst>
                <a:ext uri="{FF2B5EF4-FFF2-40B4-BE49-F238E27FC236}">
                  <a16:creationId xmlns:a16="http://schemas.microsoft.com/office/drawing/2014/main" id="{FDF8DF6A-4C60-4B16-92A0-52489A8E0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6" y="1257"/>
              <a:ext cx="1" cy="1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3184" name="Line 16">
              <a:extLst>
                <a:ext uri="{FF2B5EF4-FFF2-40B4-BE49-F238E27FC236}">
                  <a16:creationId xmlns:a16="http://schemas.microsoft.com/office/drawing/2014/main" id="{1FC709B1-AFE9-46E1-A1DE-1CEC0B9E4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3" y="1751"/>
              <a:ext cx="1" cy="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3185" name="Line 17">
              <a:extLst>
                <a:ext uri="{FF2B5EF4-FFF2-40B4-BE49-F238E27FC236}">
                  <a16:creationId xmlns:a16="http://schemas.microsoft.com/office/drawing/2014/main" id="{8F79CCB3-B80F-4496-9C0B-636BE1DD6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5" y="1751"/>
              <a:ext cx="1" cy="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3186" name="Line 18">
              <a:extLst>
                <a:ext uri="{FF2B5EF4-FFF2-40B4-BE49-F238E27FC236}">
                  <a16:creationId xmlns:a16="http://schemas.microsoft.com/office/drawing/2014/main" id="{221C7532-828A-4621-8158-D6DD515973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5" y="2188"/>
              <a:ext cx="1" cy="1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3187" name="Line 19">
              <a:extLst>
                <a:ext uri="{FF2B5EF4-FFF2-40B4-BE49-F238E27FC236}">
                  <a16:creationId xmlns:a16="http://schemas.microsoft.com/office/drawing/2014/main" id="{83398ECD-4BB5-46C0-AC9A-AD05450B7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0" y="2188"/>
              <a:ext cx="1" cy="1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6564" name="Group 408">
            <a:extLst>
              <a:ext uri="{FF2B5EF4-FFF2-40B4-BE49-F238E27FC236}">
                <a16:creationId xmlns:a16="http://schemas.microsoft.com/office/drawing/2014/main" id="{4E448F1C-53E9-416F-9676-52F425864966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4727576"/>
            <a:ext cx="927100" cy="1077913"/>
            <a:chOff x="4368" y="0"/>
            <a:chExt cx="1392" cy="1253"/>
          </a:xfrm>
        </p:grpSpPr>
        <p:grpSp>
          <p:nvGrpSpPr>
            <p:cNvPr id="66780" name="Group 409">
              <a:extLst>
                <a:ext uri="{FF2B5EF4-FFF2-40B4-BE49-F238E27FC236}">
                  <a16:creationId xmlns:a16="http://schemas.microsoft.com/office/drawing/2014/main" id="{75DE2079-84F7-4A3A-8A04-8C509F24C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63578" name="Freeform 410">
                <a:extLst>
                  <a:ext uri="{FF2B5EF4-FFF2-40B4-BE49-F238E27FC236}">
                    <a16:creationId xmlns:a16="http://schemas.microsoft.com/office/drawing/2014/main" id="{A19C6A71-2FE9-4971-B023-B11AE927D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" y="2460"/>
                <a:ext cx="898" cy="829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579" name="Freeform 411">
                <a:extLst>
                  <a:ext uri="{FF2B5EF4-FFF2-40B4-BE49-F238E27FC236}">
                    <a16:creationId xmlns:a16="http://schemas.microsoft.com/office/drawing/2014/main" id="{2630B0DF-0925-44A3-ACC8-40CD28C5DC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7" cy="287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580" name="Rectangle 412">
                <a:extLst>
                  <a:ext uri="{FF2B5EF4-FFF2-40B4-BE49-F238E27FC236}">
                    <a16:creationId xmlns:a16="http://schemas.microsoft.com/office/drawing/2014/main" id="{EDE481D8-7CF6-4601-8CFB-292E95BAA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3329"/>
                <a:ext cx="898" cy="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3581" name="Freeform 413">
                <a:extLst>
                  <a:ext uri="{FF2B5EF4-FFF2-40B4-BE49-F238E27FC236}">
                    <a16:creationId xmlns:a16="http://schemas.microsoft.com/office/drawing/2014/main" id="{FA26BDE7-2B2E-418B-9A1B-7C69F047C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71"/>
                <a:ext cx="242" cy="326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582" name="Freeform 414">
                <a:extLst>
                  <a:ext uri="{FF2B5EF4-FFF2-40B4-BE49-F238E27FC236}">
                    <a16:creationId xmlns:a16="http://schemas.microsoft.com/office/drawing/2014/main" id="{D7278015-13A4-4620-AC0B-18185438D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0" y="2016"/>
                <a:ext cx="362" cy="127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583" name="Freeform 415">
                <a:extLst>
                  <a:ext uri="{FF2B5EF4-FFF2-40B4-BE49-F238E27FC236}">
                    <a16:creationId xmlns:a16="http://schemas.microsoft.com/office/drawing/2014/main" id="{8A8C638F-DEFD-445E-B17A-C2B2E97F1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584" name="Freeform 416">
                <a:extLst>
                  <a:ext uri="{FF2B5EF4-FFF2-40B4-BE49-F238E27FC236}">
                    <a16:creationId xmlns:a16="http://schemas.microsoft.com/office/drawing/2014/main" id="{FBB08D8F-8114-4E7A-841B-135DB4D88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585" name="Rectangle 417">
                <a:extLst>
                  <a:ext uri="{FF2B5EF4-FFF2-40B4-BE49-F238E27FC236}">
                    <a16:creationId xmlns:a16="http://schemas.microsoft.com/office/drawing/2014/main" id="{EB2F7B83-0727-43F2-AFBB-6EBF9AA58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2899"/>
                <a:ext cx="204" cy="3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3586" name="Freeform 418">
                <a:extLst>
                  <a:ext uri="{FF2B5EF4-FFF2-40B4-BE49-F238E27FC236}">
                    <a16:creationId xmlns:a16="http://schemas.microsoft.com/office/drawing/2014/main" id="{78EFDD8F-0711-426A-851A-4607A86DE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" y="2822"/>
                <a:ext cx="17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587" name="Freeform 419">
                <a:extLst>
                  <a:ext uri="{FF2B5EF4-FFF2-40B4-BE49-F238E27FC236}">
                    <a16:creationId xmlns:a16="http://schemas.microsoft.com/office/drawing/2014/main" id="{F4ECDB90-C09F-461D-A59B-C49622D88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588" name="Freeform 420">
                <a:extLst>
                  <a:ext uri="{FF2B5EF4-FFF2-40B4-BE49-F238E27FC236}">
                    <a16:creationId xmlns:a16="http://schemas.microsoft.com/office/drawing/2014/main" id="{6F0A01AA-566A-4F4D-AC98-F26077F42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589" name="Freeform 421">
                <a:extLst>
                  <a:ext uri="{FF2B5EF4-FFF2-40B4-BE49-F238E27FC236}">
                    <a16:creationId xmlns:a16="http://schemas.microsoft.com/office/drawing/2014/main" id="{55BE05F7-7CCC-4246-9B75-912D7C63E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590" name="Freeform 422">
                <a:extLst>
                  <a:ext uri="{FF2B5EF4-FFF2-40B4-BE49-F238E27FC236}">
                    <a16:creationId xmlns:a16="http://schemas.microsoft.com/office/drawing/2014/main" id="{BCE8691F-619A-4D18-82F7-DFEF5F2C6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2913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591" name="Freeform 423">
                <a:extLst>
                  <a:ext uri="{FF2B5EF4-FFF2-40B4-BE49-F238E27FC236}">
                    <a16:creationId xmlns:a16="http://schemas.microsoft.com/office/drawing/2014/main" id="{8171D940-DA05-405F-9E64-4225ADA603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592" name="Freeform 424">
                <a:extLst>
                  <a:ext uri="{FF2B5EF4-FFF2-40B4-BE49-F238E27FC236}">
                    <a16:creationId xmlns:a16="http://schemas.microsoft.com/office/drawing/2014/main" id="{6BDBA55D-2233-4F51-8B2E-787CD48D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6"/>
                <a:ext cx="17" cy="301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593" name="Freeform 425">
                <a:extLst>
                  <a:ext uri="{FF2B5EF4-FFF2-40B4-BE49-F238E27FC236}">
                    <a16:creationId xmlns:a16="http://schemas.microsoft.com/office/drawing/2014/main" id="{36DC6D26-F79D-45D4-AF48-757AD112B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0" y="2822"/>
                <a:ext cx="15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594" name="Freeform 426">
                <a:extLst>
                  <a:ext uri="{FF2B5EF4-FFF2-40B4-BE49-F238E27FC236}">
                    <a16:creationId xmlns:a16="http://schemas.microsoft.com/office/drawing/2014/main" id="{DAFB2C34-6915-4200-BB07-FEA4CD298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595" name="Freeform 427">
                <a:extLst>
                  <a:ext uri="{FF2B5EF4-FFF2-40B4-BE49-F238E27FC236}">
                    <a16:creationId xmlns:a16="http://schemas.microsoft.com/office/drawing/2014/main" id="{BF5FC5CE-B5B8-4DCD-8723-E4E8998E2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596" name="Freeform 428">
                <a:extLst>
                  <a:ext uri="{FF2B5EF4-FFF2-40B4-BE49-F238E27FC236}">
                    <a16:creationId xmlns:a16="http://schemas.microsoft.com/office/drawing/2014/main" id="{52B5E68C-362B-4525-8EBB-BD14CE024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597" name="Freeform 429">
                <a:extLst>
                  <a:ext uri="{FF2B5EF4-FFF2-40B4-BE49-F238E27FC236}">
                    <a16:creationId xmlns:a16="http://schemas.microsoft.com/office/drawing/2014/main" id="{5517884D-DB8E-43C4-AF73-4093AD0F9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3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598" name="Freeform 430">
                <a:extLst>
                  <a:ext uri="{FF2B5EF4-FFF2-40B4-BE49-F238E27FC236}">
                    <a16:creationId xmlns:a16="http://schemas.microsoft.com/office/drawing/2014/main" id="{54E6A932-D432-42E3-A53D-C01271E0C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599" name="Freeform 431">
                <a:extLst>
                  <a:ext uri="{FF2B5EF4-FFF2-40B4-BE49-F238E27FC236}">
                    <a16:creationId xmlns:a16="http://schemas.microsoft.com/office/drawing/2014/main" id="{FFD56211-5E80-400B-BAB2-ED3562450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836"/>
                <a:ext cx="17" cy="301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00" name="Freeform 432">
                <a:extLst>
                  <a:ext uri="{FF2B5EF4-FFF2-40B4-BE49-F238E27FC236}">
                    <a16:creationId xmlns:a16="http://schemas.microsoft.com/office/drawing/2014/main" id="{0E468131-C094-416D-B961-60229F65B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0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01" name="Freeform 433">
                <a:extLst>
                  <a:ext uri="{FF2B5EF4-FFF2-40B4-BE49-F238E27FC236}">
                    <a16:creationId xmlns:a16="http://schemas.microsoft.com/office/drawing/2014/main" id="{38F0A999-A6D3-44CF-9C59-AE2088067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4"/>
                <a:ext cx="103" cy="28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02" name="Freeform 434">
                <a:extLst>
                  <a:ext uri="{FF2B5EF4-FFF2-40B4-BE49-F238E27FC236}">
                    <a16:creationId xmlns:a16="http://schemas.microsoft.com/office/drawing/2014/main" id="{F25BA04F-FF8F-4428-A863-68B306B2E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" y="2342"/>
                <a:ext cx="6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03" name="Freeform 435">
                <a:extLst>
                  <a:ext uri="{FF2B5EF4-FFF2-40B4-BE49-F238E27FC236}">
                    <a16:creationId xmlns:a16="http://schemas.microsoft.com/office/drawing/2014/main" id="{942B7CCA-C47C-4B54-A246-B441571D4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2817"/>
                <a:ext cx="17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04" name="Freeform 436">
                <a:extLst>
                  <a:ext uri="{FF2B5EF4-FFF2-40B4-BE49-F238E27FC236}">
                    <a16:creationId xmlns:a16="http://schemas.microsoft.com/office/drawing/2014/main" id="{98ADE3F7-545A-44D2-BF97-13DEAADEB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723"/>
                <a:ext cx="211" cy="94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05" name="Freeform 437">
                <a:extLst>
                  <a:ext uri="{FF2B5EF4-FFF2-40B4-BE49-F238E27FC236}">
                    <a16:creationId xmlns:a16="http://schemas.microsoft.com/office/drawing/2014/main" id="{594814B6-5BBB-40D8-8667-D5B06DA3B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817"/>
                <a:ext cx="17" cy="23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06" name="Freeform 438">
                <a:extLst>
                  <a:ext uri="{FF2B5EF4-FFF2-40B4-BE49-F238E27FC236}">
                    <a16:creationId xmlns:a16="http://schemas.microsoft.com/office/drawing/2014/main" id="{3E19CAF8-C0E9-4B99-876F-EE638210A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" y="2826"/>
                <a:ext cx="204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07" name="Freeform 439">
                <a:extLst>
                  <a:ext uri="{FF2B5EF4-FFF2-40B4-BE49-F238E27FC236}">
                    <a16:creationId xmlns:a16="http://schemas.microsoft.com/office/drawing/2014/main" id="{6A9D462B-6552-4364-BDA8-808DCC9CF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0" y="2732"/>
                <a:ext cx="17" cy="101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08" name="Freeform 440">
                <a:extLst>
                  <a:ext uri="{FF2B5EF4-FFF2-40B4-BE49-F238E27FC236}">
                    <a16:creationId xmlns:a16="http://schemas.microsoft.com/office/drawing/2014/main" id="{404F0AAF-0AB5-4EDA-BF57-33EE24538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2" y="2753"/>
                <a:ext cx="88" cy="85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09" name="Freeform 441">
                <a:extLst>
                  <a:ext uri="{FF2B5EF4-FFF2-40B4-BE49-F238E27FC236}">
                    <a16:creationId xmlns:a16="http://schemas.microsoft.com/office/drawing/2014/main" id="{9B4CA72E-B6C6-4168-A7AE-302476B88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1" y="2753"/>
                <a:ext cx="83" cy="85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6781" name="Text Box 442">
              <a:extLst>
                <a:ext uri="{FF2B5EF4-FFF2-40B4-BE49-F238E27FC236}">
                  <a16:creationId xmlns:a16="http://schemas.microsoft.com/office/drawing/2014/main" id="{9DAB6EAA-6A9B-463E-B29B-67DDD2F9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" y="650"/>
              <a:ext cx="276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6565" name="Group 443">
            <a:extLst>
              <a:ext uri="{FF2B5EF4-FFF2-40B4-BE49-F238E27FC236}">
                <a16:creationId xmlns:a16="http://schemas.microsoft.com/office/drawing/2014/main" id="{85410309-3D2D-4850-82FF-B70A4375FA02}"/>
              </a:ext>
            </a:extLst>
          </p:cNvPr>
          <p:cNvGrpSpPr>
            <a:grpSpLocks/>
          </p:cNvGrpSpPr>
          <p:nvPr/>
        </p:nvGrpSpPr>
        <p:grpSpPr bwMode="auto">
          <a:xfrm>
            <a:off x="3100388" y="4727576"/>
            <a:ext cx="927100" cy="1077913"/>
            <a:chOff x="4368" y="0"/>
            <a:chExt cx="1392" cy="1253"/>
          </a:xfrm>
        </p:grpSpPr>
        <p:grpSp>
          <p:nvGrpSpPr>
            <p:cNvPr id="66746" name="Group 444">
              <a:extLst>
                <a:ext uri="{FF2B5EF4-FFF2-40B4-BE49-F238E27FC236}">
                  <a16:creationId xmlns:a16="http://schemas.microsoft.com/office/drawing/2014/main" id="{3BE4A2BE-D053-4C28-97F0-1B43304329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63613" name="Freeform 445">
                <a:extLst>
                  <a:ext uri="{FF2B5EF4-FFF2-40B4-BE49-F238E27FC236}">
                    <a16:creationId xmlns:a16="http://schemas.microsoft.com/office/drawing/2014/main" id="{6218DFB7-5514-4F7D-9BDD-D7363DE1F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" y="2460"/>
                <a:ext cx="898" cy="829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14" name="Freeform 446">
                <a:extLst>
                  <a:ext uri="{FF2B5EF4-FFF2-40B4-BE49-F238E27FC236}">
                    <a16:creationId xmlns:a16="http://schemas.microsoft.com/office/drawing/2014/main" id="{095990E6-4EFA-4CAF-9513-741AF2313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7" cy="287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15" name="Rectangle 447">
                <a:extLst>
                  <a:ext uri="{FF2B5EF4-FFF2-40B4-BE49-F238E27FC236}">
                    <a16:creationId xmlns:a16="http://schemas.microsoft.com/office/drawing/2014/main" id="{406754CB-A9A0-462F-9103-D6B810FDC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3329"/>
                <a:ext cx="898" cy="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3616" name="Freeform 448">
                <a:extLst>
                  <a:ext uri="{FF2B5EF4-FFF2-40B4-BE49-F238E27FC236}">
                    <a16:creationId xmlns:a16="http://schemas.microsoft.com/office/drawing/2014/main" id="{BFE46176-E2C1-4A27-B931-5F5149D5D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71"/>
                <a:ext cx="242" cy="326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17" name="Freeform 449">
                <a:extLst>
                  <a:ext uri="{FF2B5EF4-FFF2-40B4-BE49-F238E27FC236}">
                    <a16:creationId xmlns:a16="http://schemas.microsoft.com/office/drawing/2014/main" id="{8ED6F262-E567-40D3-B1BA-439A3767B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0" y="2016"/>
                <a:ext cx="362" cy="127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18" name="Freeform 450">
                <a:extLst>
                  <a:ext uri="{FF2B5EF4-FFF2-40B4-BE49-F238E27FC236}">
                    <a16:creationId xmlns:a16="http://schemas.microsoft.com/office/drawing/2014/main" id="{28572056-FC03-4749-8355-F93AA9E62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19" name="Freeform 451">
                <a:extLst>
                  <a:ext uri="{FF2B5EF4-FFF2-40B4-BE49-F238E27FC236}">
                    <a16:creationId xmlns:a16="http://schemas.microsoft.com/office/drawing/2014/main" id="{49EBF89D-5D89-4B12-A41E-AD10F2C03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20" name="Rectangle 452">
                <a:extLst>
                  <a:ext uri="{FF2B5EF4-FFF2-40B4-BE49-F238E27FC236}">
                    <a16:creationId xmlns:a16="http://schemas.microsoft.com/office/drawing/2014/main" id="{7120D498-B6BD-4077-9A9C-6D50311D6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2899"/>
                <a:ext cx="204" cy="3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3621" name="Freeform 453">
                <a:extLst>
                  <a:ext uri="{FF2B5EF4-FFF2-40B4-BE49-F238E27FC236}">
                    <a16:creationId xmlns:a16="http://schemas.microsoft.com/office/drawing/2014/main" id="{C9611CD9-38D8-402A-A111-715177953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" y="2822"/>
                <a:ext cx="17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22" name="Freeform 454">
                <a:extLst>
                  <a:ext uri="{FF2B5EF4-FFF2-40B4-BE49-F238E27FC236}">
                    <a16:creationId xmlns:a16="http://schemas.microsoft.com/office/drawing/2014/main" id="{48A41D25-F49D-4E4B-8D85-C62A6344E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23" name="Freeform 455">
                <a:extLst>
                  <a:ext uri="{FF2B5EF4-FFF2-40B4-BE49-F238E27FC236}">
                    <a16:creationId xmlns:a16="http://schemas.microsoft.com/office/drawing/2014/main" id="{804D2962-0AF6-49E9-8A1F-DBCFF2AB0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24" name="Freeform 456">
                <a:extLst>
                  <a:ext uri="{FF2B5EF4-FFF2-40B4-BE49-F238E27FC236}">
                    <a16:creationId xmlns:a16="http://schemas.microsoft.com/office/drawing/2014/main" id="{6472EE1C-098C-4A6F-8CAF-4AB053BB4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25" name="Freeform 457">
                <a:extLst>
                  <a:ext uri="{FF2B5EF4-FFF2-40B4-BE49-F238E27FC236}">
                    <a16:creationId xmlns:a16="http://schemas.microsoft.com/office/drawing/2014/main" id="{07FEE6C0-5629-4F50-B839-074907B30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2913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26" name="Freeform 458">
                <a:extLst>
                  <a:ext uri="{FF2B5EF4-FFF2-40B4-BE49-F238E27FC236}">
                    <a16:creationId xmlns:a16="http://schemas.microsoft.com/office/drawing/2014/main" id="{96EC0F27-E63A-4F81-B932-AB00E4F10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27" name="Freeform 459">
                <a:extLst>
                  <a:ext uri="{FF2B5EF4-FFF2-40B4-BE49-F238E27FC236}">
                    <a16:creationId xmlns:a16="http://schemas.microsoft.com/office/drawing/2014/main" id="{E08E5A9E-52E1-433E-92AE-F96BA268B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6"/>
                <a:ext cx="17" cy="301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28" name="Freeform 460">
                <a:extLst>
                  <a:ext uri="{FF2B5EF4-FFF2-40B4-BE49-F238E27FC236}">
                    <a16:creationId xmlns:a16="http://schemas.microsoft.com/office/drawing/2014/main" id="{E64D50C6-3098-40E6-9D5B-7C44AAB53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0" y="2822"/>
                <a:ext cx="15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29" name="Freeform 461">
                <a:extLst>
                  <a:ext uri="{FF2B5EF4-FFF2-40B4-BE49-F238E27FC236}">
                    <a16:creationId xmlns:a16="http://schemas.microsoft.com/office/drawing/2014/main" id="{0AB1B6EE-2DEB-4B4B-AD45-ED92DBF6E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30" name="Freeform 462">
                <a:extLst>
                  <a:ext uri="{FF2B5EF4-FFF2-40B4-BE49-F238E27FC236}">
                    <a16:creationId xmlns:a16="http://schemas.microsoft.com/office/drawing/2014/main" id="{79CE6C43-E3C8-436F-83B4-EF78A8320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31" name="Freeform 463">
                <a:extLst>
                  <a:ext uri="{FF2B5EF4-FFF2-40B4-BE49-F238E27FC236}">
                    <a16:creationId xmlns:a16="http://schemas.microsoft.com/office/drawing/2014/main" id="{02BDFA2A-D3F0-4959-8400-22C9C8295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32" name="Freeform 464">
                <a:extLst>
                  <a:ext uri="{FF2B5EF4-FFF2-40B4-BE49-F238E27FC236}">
                    <a16:creationId xmlns:a16="http://schemas.microsoft.com/office/drawing/2014/main" id="{B1C1A8C5-9443-4952-9138-AC215B7C2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3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33" name="Freeform 465">
                <a:extLst>
                  <a:ext uri="{FF2B5EF4-FFF2-40B4-BE49-F238E27FC236}">
                    <a16:creationId xmlns:a16="http://schemas.microsoft.com/office/drawing/2014/main" id="{05EC254F-8CD6-4141-83CD-2B83979AA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34" name="Freeform 466">
                <a:extLst>
                  <a:ext uri="{FF2B5EF4-FFF2-40B4-BE49-F238E27FC236}">
                    <a16:creationId xmlns:a16="http://schemas.microsoft.com/office/drawing/2014/main" id="{8CEDE12C-8C61-4108-AD68-31CA9D1F7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836"/>
                <a:ext cx="17" cy="301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35" name="Freeform 467">
                <a:extLst>
                  <a:ext uri="{FF2B5EF4-FFF2-40B4-BE49-F238E27FC236}">
                    <a16:creationId xmlns:a16="http://schemas.microsoft.com/office/drawing/2014/main" id="{8720F2CC-BBC2-4C8B-9602-6752714EC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0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36" name="Freeform 468">
                <a:extLst>
                  <a:ext uri="{FF2B5EF4-FFF2-40B4-BE49-F238E27FC236}">
                    <a16:creationId xmlns:a16="http://schemas.microsoft.com/office/drawing/2014/main" id="{2B464186-D23F-40FC-84E7-559040134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4"/>
                <a:ext cx="103" cy="28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37" name="Freeform 469">
                <a:extLst>
                  <a:ext uri="{FF2B5EF4-FFF2-40B4-BE49-F238E27FC236}">
                    <a16:creationId xmlns:a16="http://schemas.microsoft.com/office/drawing/2014/main" id="{9D07A64F-4EC7-4422-BABD-2C638375E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" y="2342"/>
                <a:ext cx="6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38" name="Freeform 470">
                <a:extLst>
                  <a:ext uri="{FF2B5EF4-FFF2-40B4-BE49-F238E27FC236}">
                    <a16:creationId xmlns:a16="http://schemas.microsoft.com/office/drawing/2014/main" id="{F0214A1A-89E0-47F1-9677-97BE26344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2817"/>
                <a:ext cx="17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39" name="Freeform 471">
                <a:extLst>
                  <a:ext uri="{FF2B5EF4-FFF2-40B4-BE49-F238E27FC236}">
                    <a16:creationId xmlns:a16="http://schemas.microsoft.com/office/drawing/2014/main" id="{BC5C5F47-4ABA-4AE9-9295-FB2DE180E5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723"/>
                <a:ext cx="211" cy="94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40" name="Freeform 472">
                <a:extLst>
                  <a:ext uri="{FF2B5EF4-FFF2-40B4-BE49-F238E27FC236}">
                    <a16:creationId xmlns:a16="http://schemas.microsoft.com/office/drawing/2014/main" id="{EDCA8D0B-9FDB-45C4-A21C-0FA33610A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817"/>
                <a:ext cx="17" cy="23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41" name="Freeform 473">
                <a:extLst>
                  <a:ext uri="{FF2B5EF4-FFF2-40B4-BE49-F238E27FC236}">
                    <a16:creationId xmlns:a16="http://schemas.microsoft.com/office/drawing/2014/main" id="{AD7DAF0C-DE5B-4CE2-8AD2-CE5C7138F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" y="2826"/>
                <a:ext cx="204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42" name="Freeform 474">
                <a:extLst>
                  <a:ext uri="{FF2B5EF4-FFF2-40B4-BE49-F238E27FC236}">
                    <a16:creationId xmlns:a16="http://schemas.microsoft.com/office/drawing/2014/main" id="{58596A2C-D1C9-479F-BE1A-F3C897F50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0" y="2732"/>
                <a:ext cx="17" cy="101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43" name="Freeform 475">
                <a:extLst>
                  <a:ext uri="{FF2B5EF4-FFF2-40B4-BE49-F238E27FC236}">
                    <a16:creationId xmlns:a16="http://schemas.microsoft.com/office/drawing/2014/main" id="{73E71650-F919-472F-BE1A-B0DBAF59E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2" y="2753"/>
                <a:ext cx="88" cy="85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44" name="Freeform 476">
                <a:extLst>
                  <a:ext uri="{FF2B5EF4-FFF2-40B4-BE49-F238E27FC236}">
                    <a16:creationId xmlns:a16="http://schemas.microsoft.com/office/drawing/2014/main" id="{EB43E8AE-7482-41DD-A851-2170600F1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1" y="2753"/>
                <a:ext cx="83" cy="85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6747" name="Text Box 477">
              <a:extLst>
                <a:ext uri="{FF2B5EF4-FFF2-40B4-BE49-F238E27FC236}">
                  <a16:creationId xmlns:a16="http://schemas.microsoft.com/office/drawing/2014/main" id="{60BEEBAD-71E5-4B25-8087-4A015E65B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" y="650"/>
              <a:ext cx="276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6566" name="Group 478">
            <a:extLst>
              <a:ext uri="{FF2B5EF4-FFF2-40B4-BE49-F238E27FC236}">
                <a16:creationId xmlns:a16="http://schemas.microsoft.com/office/drawing/2014/main" id="{25AC1506-C61E-41E6-9BF2-CA7739BB2C3E}"/>
              </a:ext>
            </a:extLst>
          </p:cNvPr>
          <p:cNvGrpSpPr>
            <a:grpSpLocks/>
          </p:cNvGrpSpPr>
          <p:nvPr/>
        </p:nvGrpSpPr>
        <p:grpSpPr bwMode="auto">
          <a:xfrm>
            <a:off x="4019550" y="4737101"/>
            <a:ext cx="927100" cy="1077913"/>
            <a:chOff x="4368" y="0"/>
            <a:chExt cx="1392" cy="1253"/>
          </a:xfrm>
        </p:grpSpPr>
        <p:grpSp>
          <p:nvGrpSpPr>
            <p:cNvPr id="66712" name="Group 479">
              <a:extLst>
                <a:ext uri="{FF2B5EF4-FFF2-40B4-BE49-F238E27FC236}">
                  <a16:creationId xmlns:a16="http://schemas.microsoft.com/office/drawing/2014/main" id="{0A97AFFB-E21C-401C-AB54-D16F536EA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63648" name="Freeform 480">
                <a:extLst>
                  <a:ext uri="{FF2B5EF4-FFF2-40B4-BE49-F238E27FC236}">
                    <a16:creationId xmlns:a16="http://schemas.microsoft.com/office/drawing/2014/main" id="{20C9A50F-45E1-4E7F-947B-99B6FBD89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" y="2460"/>
                <a:ext cx="898" cy="829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F66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49" name="Freeform 481">
                <a:extLst>
                  <a:ext uri="{FF2B5EF4-FFF2-40B4-BE49-F238E27FC236}">
                    <a16:creationId xmlns:a16="http://schemas.microsoft.com/office/drawing/2014/main" id="{A76152E6-A973-4CA4-9C5B-7D34895B4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7" cy="287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50" name="Rectangle 482">
                <a:extLst>
                  <a:ext uri="{FF2B5EF4-FFF2-40B4-BE49-F238E27FC236}">
                    <a16:creationId xmlns:a16="http://schemas.microsoft.com/office/drawing/2014/main" id="{2E504243-558F-418D-8857-4C86CCBBF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3329"/>
                <a:ext cx="898" cy="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3651" name="Freeform 483">
                <a:extLst>
                  <a:ext uri="{FF2B5EF4-FFF2-40B4-BE49-F238E27FC236}">
                    <a16:creationId xmlns:a16="http://schemas.microsoft.com/office/drawing/2014/main" id="{5D0E122D-996B-43FE-ADBD-98F19E4BB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71"/>
                <a:ext cx="242" cy="326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52" name="Freeform 484">
                <a:extLst>
                  <a:ext uri="{FF2B5EF4-FFF2-40B4-BE49-F238E27FC236}">
                    <a16:creationId xmlns:a16="http://schemas.microsoft.com/office/drawing/2014/main" id="{EE54FF40-0987-47D2-A1EE-4D4097492D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0" y="2016"/>
                <a:ext cx="362" cy="127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53" name="Freeform 485">
                <a:extLst>
                  <a:ext uri="{FF2B5EF4-FFF2-40B4-BE49-F238E27FC236}">
                    <a16:creationId xmlns:a16="http://schemas.microsoft.com/office/drawing/2014/main" id="{495CAFCA-C9C5-45C2-90D0-592CDE544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54" name="Freeform 486">
                <a:extLst>
                  <a:ext uri="{FF2B5EF4-FFF2-40B4-BE49-F238E27FC236}">
                    <a16:creationId xmlns:a16="http://schemas.microsoft.com/office/drawing/2014/main" id="{4FD0AC1B-1ACF-4F12-B893-D09E40D28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55" name="Rectangle 487">
                <a:extLst>
                  <a:ext uri="{FF2B5EF4-FFF2-40B4-BE49-F238E27FC236}">
                    <a16:creationId xmlns:a16="http://schemas.microsoft.com/office/drawing/2014/main" id="{FE329E44-7487-4F63-B131-558273281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2899"/>
                <a:ext cx="204" cy="3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3656" name="Freeform 488">
                <a:extLst>
                  <a:ext uri="{FF2B5EF4-FFF2-40B4-BE49-F238E27FC236}">
                    <a16:creationId xmlns:a16="http://schemas.microsoft.com/office/drawing/2014/main" id="{DB0BE539-A48B-4D48-B4BD-02784FF04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" y="2822"/>
                <a:ext cx="17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57" name="Freeform 489">
                <a:extLst>
                  <a:ext uri="{FF2B5EF4-FFF2-40B4-BE49-F238E27FC236}">
                    <a16:creationId xmlns:a16="http://schemas.microsoft.com/office/drawing/2014/main" id="{291F926F-983B-4BBA-BB10-B2FFBA8D1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58" name="Freeform 490">
                <a:extLst>
                  <a:ext uri="{FF2B5EF4-FFF2-40B4-BE49-F238E27FC236}">
                    <a16:creationId xmlns:a16="http://schemas.microsoft.com/office/drawing/2014/main" id="{5C9870F6-2671-46F2-B6FD-5D65FF556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59" name="Freeform 491">
                <a:extLst>
                  <a:ext uri="{FF2B5EF4-FFF2-40B4-BE49-F238E27FC236}">
                    <a16:creationId xmlns:a16="http://schemas.microsoft.com/office/drawing/2014/main" id="{87FC66ED-8FD0-48DB-8ADD-65B43ECE5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60" name="Freeform 492">
                <a:extLst>
                  <a:ext uri="{FF2B5EF4-FFF2-40B4-BE49-F238E27FC236}">
                    <a16:creationId xmlns:a16="http://schemas.microsoft.com/office/drawing/2014/main" id="{E56C7718-3C86-44BD-AC61-6C420593B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2913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61" name="Freeform 493">
                <a:extLst>
                  <a:ext uri="{FF2B5EF4-FFF2-40B4-BE49-F238E27FC236}">
                    <a16:creationId xmlns:a16="http://schemas.microsoft.com/office/drawing/2014/main" id="{37CA20B5-D9F9-4334-9296-44CEB3446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62" name="Freeform 494">
                <a:extLst>
                  <a:ext uri="{FF2B5EF4-FFF2-40B4-BE49-F238E27FC236}">
                    <a16:creationId xmlns:a16="http://schemas.microsoft.com/office/drawing/2014/main" id="{EE007334-90BB-4063-A4F7-A3CF5502A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6"/>
                <a:ext cx="17" cy="301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63" name="Freeform 495">
                <a:extLst>
                  <a:ext uri="{FF2B5EF4-FFF2-40B4-BE49-F238E27FC236}">
                    <a16:creationId xmlns:a16="http://schemas.microsoft.com/office/drawing/2014/main" id="{AC2789A2-C1E9-462D-9BE1-DFA14FA65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0" y="2822"/>
                <a:ext cx="15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64" name="Freeform 496">
                <a:extLst>
                  <a:ext uri="{FF2B5EF4-FFF2-40B4-BE49-F238E27FC236}">
                    <a16:creationId xmlns:a16="http://schemas.microsoft.com/office/drawing/2014/main" id="{E13957DD-C113-4768-8410-6742DCEE69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65" name="Freeform 497">
                <a:extLst>
                  <a:ext uri="{FF2B5EF4-FFF2-40B4-BE49-F238E27FC236}">
                    <a16:creationId xmlns:a16="http://schemas.microsoft.com/office/drawing/2014/main" id="{227AB4C9-7646-4EBC-86EF-09CC068A9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66" name="Freeform 498">
                <a:extLst>
                  <a:ext uri="{FF2B5EF4-FFF2-40B4-BE49-F238E27FC236}">
                    <a16:creationId xmlns:a16="http://schemas.microsoft.com/office/drawing/2014/main" id="{964DB44D-8978-4226-B0D5-735B5F901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67" name="Freeform 499">
                <a:extLst>
                  <a:ext uri="{FF2B5EF4-FFF2-40B4-BE49-F238E27FC236}">
                    <a16:creationId xmlns:a16="http://schemas.microsoft.com/office/drawing/2014/main" id="{4A117D38-EB24-4D1C-8A72-1B2ED51F5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3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68" name="Freeform 500">
                <a:extLst>
                  <a:ext uri="{FF2B5EF4-FFF2-40B4-BE49-F238E27FC236}">
                    <a16:creationId xmlns:a16="http://schemas.microsoft.com/office/drawing/2014/main" id="{1BAF4388-B374-4780-A5E2-7544F2B25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69" name="Freeform 501">
                <a:extLst>
                  <a:ext uri="{FF2B5EF4-FFF2-40B4-BE49-F238E27FC236}">
                    <a16:creationId xmlns:a16="http://schemas.microsoft.com/office/drawing/2014/main" id="{73A47610-A3FE-4132-9FC9-1F1EAC92B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836"/>
                <a:ext cx="17" cy="301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70" name="Freeform 502">
                <a:extLst>
                  <a:ext uri="{FF2B5EF4-FFF2-40B4-BE49-F238E27FC236}">
                    <a16:creationId xmlns:a16="http://schemas.microsoft.com/office/drawing/2014/main" id="{7686DDD4-57D7-465B-A714-6E0520FD1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0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71" name="Freeform 503">
                <a:extLst>
                  <a:ext uri="{FF2B5EF4-FFF2-40B4-BE49-F238E27FC236}">
                    <a16:creationId xmlns:a16="http://schemas.microsoft.com/office/drawing/2014/main" id="{B599EF73-60F8-401D-8221-24A3D3455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4"/>
                <a:ext cx="103" cy="28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72" name="Freeform 504">
                <a:extLst>
                  <a:ext uri="{FF2B5EF4-FFF2-40B4-BE49-F238E27FC236}">
                    <a16:creationId xmlns:a16="http://schemas.microsoft.com/office/drawing/2014/main" id="{5E17A67C-6371-43E2-914C-3FEBB8047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" y="2342"/>
                <a:ext cx="6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73" name="Freeform 505">
                <a:extLst>
                  <a:ext uri="{FF2B5EF4-FFF2-40B4-BE49-F238E27FC236}">
                    <a16:creationId xmlns:a16="http://schemas.microsoft.com/office/drawing/2014/main" id="{D7585951-F5C0-4762-A6E4-78D87EE91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2817"/>
                <a:ext cx="17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74" name="Freeform 506">
                <a:extLst>
                  <a:ext uri="{FF2B5EF4-FFF2-40B4-BE49-F238E27FC236}">
                    <a16:creationId xmlns:a16="http://schemas.microsoft.com/office/drawing/2014/main" id="{12E7C950-6472-4F5C-B0C4-E37078A9E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723"/>
                <a:ext cx="211" cy="94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75" name="Freeform 507">
                <a:extLst>
                  <a:ext uri="{FF2B5EF4-FFF2-40B4-BE49-F238E27FC236}">
                    <a16:creationId xmlns:a16="http://schemas.microsoft.com/office/drawing/2014/main" id="{03E7BE9C-5667-4CD0-8E88-A6DD6B724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817"/>
                <a:ext cx="17" cy="23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76" name="Freeform 508">
                <a:extLst>
                  <a:ext uri="{FF2B5EF4-FFF2-40B4-BE49-F238E27FC236}">
                    <a16:creationId xmlns:a16="http://schemas.microsoft.com/office/drawing/2014/main" id="{B03FE729-92B2-4698-9503-2197FBB47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" y="2826"/>
                <a:ext cx="204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77" name="Freeform 509">
                <a:extLst>
                  <a:ext uri="{FF2B5EF4-FFF2-40B4-BE49-F238E27FC236}">
                    <a16:creationId xmlns:a16="http://schemas.microsoft.com/office/drawing/2014/main" id="{E0E817E3-0384-4F70-A535-3BEFAB947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0" y="2732"/>
                <a:ext cx="17" cy="101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78" name="Freeform 510">
                <a:extLst>
                  <a:ext uri="{FF2B5EF4-FFF2-40B4-BE49-F238E27FC236}">
                    <a16:creationId xmlns:a16="http://schemas.microsoft.com/office/drawing/2014/main" id="{22C83B14-4578-4852-95FA-F010D5375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2" y="2753"/>
                <a:ext cx="88" cy="85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79" name="Freeform 511">
                <a:extLst>
                  <a:ext uri="{FF2B5EF4-FFF2-40B4-BE49-F238E27FC236}">
                    <a16:creationId xmlns:a16="http://schemas.microsoft.com/office/drawing/2014/main" id="{7603A877-6DAD-4585-B3CF-943D99AEA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1" y="2753"/>
                <a:ext cx="83" cy="85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6713" name="Text Box 512">
              <a:extLst>
                <a:ext uri="{FF2B5EF4-FFF2-40B4-BE49-F238E27FC236}">
                  <a16:creationId xmlns:a16="http://schemas.microsoft.com/office/drawing/2014/main" id="{0D753519-7E2B-421A-B73D-9B7B7DD98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" y="650"/>
              <a:ext cx="276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6567" name="Group 513">
            <a:extLst>
              <a:ext uri="{FF2B5EF4-FFF2-40B4-BE49-F238E27FC236}">
                <a16:creationId xmlns:a16="http://schemas.microsoft.com/office/drawing/2014/main" id="{73564F1B-A7E0-46A4-AA8F-BB4E51301C0B}"/>
              </a:ext>
            </a:extLst>
          </p:cNvPr>
          <p:cNvGrpSpPr>
            <a:grpSpLocks/>
          </p:cNvGrpSpPr>
          <p:nvPr/>
        </p:nvGrpSpPr>
        <p:grpSpPr bwMode="auto">
          <a:xfrm>
            <a:off x="4941888" y="4730751"/>
            <a:ext cx="927100" cy="1077913"/>
            <a:chOff x="4368" y="0"/>
            <a:chExt cx="1392" cy="1253"/>
          </a:xfrm>
        </p:grpSpPr>
        <p:grpSp>
          <p:nvGrpSpPr>
            <p:cNvPr id="66678" name="Group 514">
              <a:extLst>
                <a:ext uri="{FF2B5EF4-FFF2-40B4-BE49-F238E27FC236}">
                  <a16:creationId xmlns:a16="http://schemas.microsoft.com/office/drawing/2014/main" id="{1BC5CCDB-4F60-4E13-B814-4ABF55F086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63683" name="Freeform 515">
                <a:extLst>
                  <a:ext uri="{FF2B5EF4-FFF2-40B4-BE49-F238E27FC236}">
                    <a16:creationId xmlns:a16="http://schemas.microsoft.com/office/drawing/2014/main" id="{E36CDAB8-F466-40DA-9851-1E0D85088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" y="2460"/>
                <a:ext cx="898" cy="829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84" name="Freeform 516">
                <a:extLst>
                  <a:ext uri="{FF2B5EF4-FFF2-40B4-BE49-F238E27FC236}">
                    <a16:creationId xmlns:a16="http://schemas.microsoft.com/office/drawing/2014/main" id="{402FB064-C41F-4710-92B9-39DFD2752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7" cy="287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85" name="Rectangle 517">
                <a:extLst>
                  <a:ext uri="{FF2B5EF4-FFF2-40B4-BE49-F238E27FC236}">
                    <a16:creationId xmlns:a16="http://schemas.microsoft.com/office/drawing/2014/main" id="{A498CC37-9792-4F8A-9A4C-95867E014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3329"/>
                <a:ext cx="898" cy="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3686" name="Freeform 518">
                <a:extLst>
                  <a:ext uri="{FF2B5EF4-FFF2-40B4-BE49-F238E27FC236}">
                    <a16:creationId xmlns:a16="http://schemas.microsoft.com/office/drawing/2014/main" id="{C8311D4D-DD77-4F5F-9129-D3D0B3EDC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71"/>
                <a:ext cx="242" cy="326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87" name="Freeform 519">
                <a:extLst>
                  <a:ext uri="{FF2B5EF4-FFF2-40B4-BE49-F238E27FC236}">
                    <a16:creationId xmlns:a16="http://schemas.microsoft.com/office/drawing/2014/main" id="{F658E503-31A1-4296-A634-2BB988202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0" y="2016"/>
                <a:ext cx="362" cy="127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88" name="Freeform 520">
                <a:extLst>
                  <a:ext uri="{FF2B5EF4-FFF2-40B4-BE49-F238E27FC236}">
                    <a16:creationId xmlns:a16="http://schemas.microsoft.com/office/drawing/2014/main" id="{1CD8C68E-8328-4863-BA12-2CA2FAF7B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89" name="Freeform 521">
                <a:extLst>
                  <a:ext uri="{FF2B5EF4-FFF2-40B4-BE49-F238E27FC236}">
                    <a16:creationId xmlns:a16="http://schemas.microsoft.com/office/drawing/2014/main" id="{5D091A4B-7C52-4E26-98F2-94198D2A7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90" name="Rectangle 522">
                <a:extLst>
                  <a:ext uri="{FF2B5EF4-FFF2-40B4-BE49-F238E27FC236}">
                    <a16:creationId xmlns:a16="http://schemas.microsoft.com/office/drawing/2014/main" id="{62531946-9E77-4159-A683-1D5EB65A6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2899"/>
                <a:ext cx="204" cy="3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3691" name="Freeform 523">
                <a:extLst>
                  <a:ext uri="{FF2B5EF4-FFF2-40B4-BE49-F238E27FC236}">
                    <a16:creationId xmlns:a16="http://schemas.microsoft.com/office/drawing/2014/main" id="{8F1811C7-6080-4EDD-B5AF-2FE5F18B0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" y="2822"/>
                <a:ext cx="17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92" name="Freeform 524">
                <a:extLst>
                  <a:ext uri="{FF2B5EF4-FFF2-40B4-BE49-F238E27FC236}">
                    <a16:creationId xmlns:a16="http://schemas.microsoft.com/office/drawing/2014/main" id="{333D4A6C-BAD3-462B-907B-E7234D38E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93" name="Freeform 525">
                <a:extLst>
                  <a:ext uri="{FF2B5EF4-FFF2-40B4-BE49-F238E27FC236}">
                    <a16:creationId xmlns:a16="http://schemas.microsoft.com/office/drawing/2014/main" id="{C3C2FA06-9E44-4BA0-A214-7A21846EC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94" name="Freeform 526">
                <a:extLst>
                  <a:ext uri="{FF2B5EF4-FFF2-40B4-BE49-F238E27FC236}">
                    <a16:creationId xmlns:a16="http://schemas.microsoft.com/office/drawing/2014/main" id="{20DCB1A0-22B2-4C33-8DB0-5260B87E9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95" name="Freeform 527">
                <a:extLst>
                  <a:ext uri="{FF2B5EF4-FFF2-40B4-BE49-F238E27FC236}">
                    <a16:creationId xmlns:a16="http://schemas.microsoft.com/office/drawing/2014/main" id="{2D8CB928-F306-480A-8409-B3C9E360A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2913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96" name="Freeform 528">
                <a:extLst>
                  <a:ext uri="{FF2B5EF4-FFF2-40B4-BE49-F238E27FC236}">
                    <a16:creationId xmlns:a16="http://schemas.microsoft.com/office/drawing/2014/main" id="{3B308F2F-BE14-4282-A692-1C8C551B9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97" name="Freeform 529">
                <a:extLst>
                  <a:ext uri="{FF2B5EF4-FFF2-40B4-BE49-F238E27FC236}">
                    <a16:creationId xmlns:a16="http://schemas.microsoft.com/office/drawing/2014/main" id="{2D0F0C9E-739E-448A-80B9-3C1CA8E91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6"/>
                <a:ext cx="17" cy="301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98" name="Freeform 530">
                <a:extLst>
                  <a:ext uri="{FF2B5EF4-FFF2-40B4-BE49-F238E27FC236}">
                    <a16:creationId xmlns:a16="http://schemas.microsoft.com/office/drawing/2014/main" id="{8DA9DF6D-984D-444C-A6D7-60CCD68D7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0" y="2822"/>
                <a:ext cx="15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699" name="Freeform 531">
                <a:extLst>
                  <a:ext uri="{FF2B5EF4-FFF2-40B4-BE49-F238E27FC236}">
                    <a16:creationId xmlns:a16="http://schemas.microsoft.com/office/drawing/2014/main" id="{EE6D25F7-2881-47F9-909C-E82B56F9B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700" name="Freeform 532">
                <a:extLst>
                  <a:ext uri="{FF2B5EF4-FFF2-40B4-BE49-F238E27FC236}">
                    <a16:creationId xmlns:a16="http://schemas.microsoft.com/office/drawing/2014/main" id="{47094090-4C55-4878-A1B9-5AC3DD7F4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701" name="Freeform 533">
                <a:extLst>
                  <a:ext uri="{FF2B5EF4-FFF2-40B4-BE49-F238E27FC236}">
                    <a16:creationId xmlns:a16="http://schemas.microsoft.com/office/drawing/2014/main" id="{9DD9EA47-9E8D-4200-98F7-EAD19B5B2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702" name="Freeform 534">
                <a:extLst>
                  <a:ext uri="{FF2B5EF4-FFF2-40B4-BE49-F238E27FC236}">
                    <a16:creationId xmlns:a16="http://schemas.microsoft.com/office/drawing/2014/main" id="{5975BE42-BEF5-4E0F-859F-3A7F6464F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3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703" name="Freeform 535">
                <a:extLst>
                  <a:ext uri="{FF2B5EF4-FFF2-40B4-BE49-F238E27FC236}">
                    <a16:creationId xmlns:a16="http://schemas.microsoft.com/office/drawing/2014/main" id="{9AC41A5A-9647-4218-B264-E9B5A9B71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704" name="Freeform 536">
                <a:extLst>
                  <a:ext uri="{FF2B5EF4-FFF2-40B4-BE49-F238E27FC236}">
                    <a16:creationId xmlns:a16="http://schemas.microsoft.com/office/drawing/2014/main" id="{46DB7DA7-2EF3-434E-9019-096D18DEE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836"/>
                <a:ext cx="17" cy="301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705" name="Freeform 537">
                <a:extLst>
                  <a:ext uri="{FF2B5EF4-FFF2-40B4-BE49-F238E27FC236}">
                    <a16:creationId xmlns:a16="http://schemas.microsoft.com/office/drawing/2014/main" id="{20954F56-AA15-481B-8FEB-EE4EDB148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0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706" name="Freeform 538">
                <a:extLst>
                  <a:ext uri="{FF2B5EF4-FFF2-40B4-BE49-F238E27FC236}">
                    <a16:creationId xmlns:a16="http://schemas.microsoft.com/office/drawing/2014/main" id="{651E8DCB-E41A-4B40-B637-661D3905C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4"/>
                <a:ext cx="103" cy="28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707" name="Freeform 539">
                <a:extLst>
                  <a:ext uri="{FF2B5EF4-FFF2-40B4-BE49-F238E27FC236}">
                    <a16:creationId xmlns:a16="http://schemas.microsoft.com/office/drawing/2014/main" id="{E88A7CBD-4C7A-46A8-92F0-82AE17F08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" y="2342"/>
                <a:ext cx="6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708" name="Freeform 540">
                <a:extLst>
                  <a:ext uri="{FF2B5EF4-FFF2-40B4-BE49-F238E27FC236}">
                    <a16:creationId xmlns:a16="http://schemas.microsoft.com/office/drawing/2014/main" id="{26CBDD32-3082-4B1C-9D23-C14C73EEC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2817"/>
                <a:ext cx="17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709" name="Freeform 541">
                <a:extLst>
                  <a:ext uri="{FF2B5EF4-FFF2-40B4-BE49-F238E27FC236}">
                    <a16:creationId xmlns:a16="http://schemas.microsoft.com/office/drawing/2014/main" id="{CB4A49FC-565E-4324-A123-ED120115C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723"/>
                <a:ext cx="211" cy="94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710" name="Freeform 542">
                <a:extLst>
                  <a:ext uri="{FF2B5EF4-FFF2-40B4-BE49-F238E27FC236}">
                    <a16:creationId xmlns:a16="http://schemas.microsoft.com/office/drawing/2014/main" id="{3689DBBF-44DA-4B5E-9391-458203369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817"/>
                <a:ext cx="17" cy="23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711" name="Freeform 543">
                <a:extLst>
                  <a:ext uri="{FF2B5EF4-FFF2-40B4-BE49-F238E27FC236}">
                    <a16:creationId xmlns:a16="http://schemas.microsoft.com/office/drawing/2014/main" id="{54567B62-A901-4CC1-AEE5-2A1805663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" y="2826"/>
                <a:ext cx="204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712" name="Freeform 544">
                <a:extLst>
                  <a:ext uri="{FF2B5EF4-FFF2-40B4-BE49-F238E27FC236}">
                    <a16:creationId xmlns:a16="http://schemas.microsoft.com/office/drawing/2014/main" id="{2584D22B-21AC-45DB-A304-683141E42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0" y="2732"/>
                <a:ext cx="17" cy="101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713" name="Freeform 545">
                <a:extLst>
                  <a:ext uri="{FF2B5EF4-FFF2-40B4-BE49-F238E27FC236}">
                    <a16:creationId xmlns:a16="http://schemas.microsoft.com/office/drawing/2014/main" id="{BDEC0239-8F64-4B35-9071-55973D207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2" y="2753"/>
                <a:ext cx="88" cy="85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714" name="Freeform 546">
                <a:extLst>
                  <a:ext uri="{FF2B5EF4-FFF2-40B4-BE49-F238E27FC236}">
                    <a16:creationId xmlns:a16="http://schemas.microsoft.com/office/drawing/2014/main" id="{4804D792-A850-4592-A3A8-6D761B58B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1" y="2753"/>
                <a:ext cx="83" cy="85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6679" name="Text Box 547">
              <a:extLst>
                <a:ext uri="{FF2B5EF4-FFF2-40B4-BE49-F238E27FC236}">
                  <a16:creationId xmlns:a16="http://schemas.microsoft.com/office/drawing/2014/main" id="{7E399664-40C6-46F6-AC62-289A14A80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" y="650"/>
              <a:ext cx="276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6568" name="Group 688">
            <a:extLst>
              <a:ext uri="{FF2B5EF4-FFF2-40B4-BE49-F238E27FC236}">
                <a16:creationId xmlns:a16="http://schemas.microsoft.com/office/drawing/2014/main" id="{86F3570D-4B6C-483C-8112-804BF62AE603}"/>
              </a:ext>
            </a:extLst>
          </p:cNvPr>
          <p:cNvGrpSpPr>
            <a:grpSpLocks/>
          </p:cNvGrpSpPr>
          <p:nvPr/>
        </p:nvGrpSpPr>
        <p:grpSpPr bwMode="auto">
          <a:xfrm>
            <a:off x="5856288" y="4721226"/>
            <a:ext cx="927100" cy="1077913"/>
            <a:chOff x="4368" y="0"/>
            <a:chExt cx="1392" cy="1253"/>
          </a:xfrm>
        </p:grpSpPr>
        <p:grpSp>
          <p:nvGrpSpPr>
            <p:cNvPr id="66644" name="Group 689">
              <a:extLst>
                <a:ext uri="{FF2B5EF4-FFF2-40B4-BE49-F238E27FC236}">
                  <a16:creationId xmlns:a16="http://schemas.microsoft.com/office/drawing/2014/main" id="{13F8CC5B-CD95-4297-BF90-123D122043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63858" name="Freeform 690">
                <a:extLst>
                  <a:ext uri="{FF2B5EF4-FFF2-40B4-BE49-F238E27FC236}">
                    <a16:creationId xmlns:a16="http://schemas.microsoft.com/office/drawing/2014/main" id="{2538DE44-6646-4C59-A450-B22F295D0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" y="2460"/>
                <a:ext cx="898" cy="829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59" name="Freeform 691">
                <a:extLst>
                  <a:ext uri="{FF2B5EF4-FFF2-40B4-BE49-F238E27FC236}">
                    <a16:creationId xmlns:a16="http://schemas.microsoft.com/office/drawing/2014/main" id="{2F86C971-8593-4F16-89D8-84D69FE08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7" cy="287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60" name="Rectangle 692">
                <a:extLst>
                  <a:ext uri="{FF2B5EF4-FFF2-40B4-BE49-F238E27FC236}">
                    <a16:creationId xmlns:a16="http://schemas.microsoft.com/office/drawing/2014/main" id="{EED70025-B48C-47EE-A7DC-DD29C31F8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3329"/>
                <a:ext cx="898" cy="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3861" name="Freeform 693">
                <a:extLst>
                  <a:ext uri="{FF2B5EF4-FFF2-40B4-BE49-F238E27FC236}">
                    <a16:creationId xmlns:a16="http://schemas.microsoft.com/office/drawing/2014/main" id="{829199FF-D0D0-4B17-810C-FE2D3AD18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71"/>
                <a:ext cx="242" cy="326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62" name="Freeform 694">
                <a:extLst>
                  <a:ext uri="{FF2B5EF4-FFF2-40B4-BE49-F238E27FC236}">
                    <a16:creationId xmlns:a16="http://schemas.microsoft.com/office/drawing/2014/main" id="{5D271852-9120-4866-B9A2-3033E12D5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0" y="2016"/>
                <a:ext cx="362" cy="127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63" name="Freeform 695">
                <a:extLst>
                  <a:ext uri="{FF2B5EF4-FFF2-40B4-BE49-F238E27FC236}">
                    <a16:creationId xmlns:a16="http://schemas.microsoft.com/office/drawing/2014/main" id="{BFFC29A8-3522-439D-B9F0-B5BE6D522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64" name="Freeform 696">
                <a:extLst>
                  <a:ext uri="{FF2B5EF4-FFF2-40B4-BE49-F238E27FC236}">
                    <a16:creationId xmlns:a16="http://schemas.microsoft.com/office/drawing/2014/main" id="{39AE01AA-8045-4D39-B69A-E4D7B10B4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65" name="Rectangle 697">
                <a:extLst>
                  <a:ext uri="{FF2B5EF4-FFF2-40B4-BE49-F238E27FC236}">
                    <a16:creationId xmlns:a16="http://schemas.microsoft.com/office/drawing/2014/main" id="{C8D7CC50-2D55-4023-8FE3-B5716B1AD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2899"/>
                <a:ext cx="204" cy="3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3866" name="Freeform 698">
                <a:extLst>
                  <a:ext uri="{FF2B5EF4-FFF2-40B4-BE49-F238E27FC236}">
                    <a16:creationId xmlns:a16="http://schemas.microsoft.com/office/drawing/2014/main" id="{9C5AFE32-2907-427D-93A0-C5C9C27C49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" y="2822"/>
                <a:ext cx="17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67" name="Freeform 699">
                <a:extLst>
                  <a:ext uri="{FF2B5EF4-FFF2-40B4-BE49-F238E27FC236}">
                    <a16:creationId xmlns:a16="http://schemas.microsoft.com/office/drawing/2014/main" id="{CAC05300-76D0-4C78-928B-76C8ECDD0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68" name="Freeform 700">
                <a:extLst>
                  <a:ext uri="{FF2B5EF4-FFF2-40B4-BE49-F238E27FC236}">
                    <a16:creationId xmlns:a16="http://schemas.microsoft.com/office/drawing/2014/main" id="{42649D97-5D02-410A-8E87-1AFAFCE321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69" name="Freeform 701">
                <a:extLst>
                  <a:ext uri="{FF2B5EF4-FFF2-40B4-BE49-F238E27FC236}">
                    <a16:creationId xmlns:a16="http://schemas.microsoft.com/office/drawing/2014/main" id="{58EAB843-E115-416D-8EFD-20906CF6D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70" name="Freeform 702">
                <a:extLst>
                  <a:ext uri="{FF2B5EF4-FFF2-40B4-BE49-F238E27FC236}">
                    <a16:creationId xmlns:a16="http://schemas.microsoft.com/office/drawing/2014/main" id="{E91A2D90-701F-4B0D-B944-AC195BECA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2913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71" name="Freeform 703">
                <a:extLst>
                  <a:ext uri="{FF2B5EF4-FFF2-40B4-BE49-F238E27FC236}">
                    <a16:creationId xmlns:a16="http://schemas.microsoft.com/office/drawing/2014/main" id="{891EFDC2-377A-4EC9-990B-D6625F14B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72" name="Freeform 704">
                <a:extLst>
                  <a:ext uri="{FF2B5EF4-FFF2-40B4-BE49-F238E27FC236}">
                    <a16:creationId xmlns:a16="http://schemas.microsoft.com/office/drawing/2014/main" id="{48F908D7-BF62-4224-80AB-8DABBEC25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6"/>
                <a:ext cx="17" cy="301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73" name="Freeform 705">
                <a:extLst>
                  <a:ext uri="{FF2B5EF4-FFF2-40B4-BE49-F238E27FC236}">
                    <a16:creationId xmlns:a16="http://schemas.microsoft.com/office/drawing/2014/main" id="{9AEBC1FF-D24D-4803-B61B-E8213149F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0" y="2822"/>
                <a:ext cx="15" cy="3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74" name="Freeform 706">
                <a:extLst>
                  <a:ext uri="{FF2B5EF4-FFF2-40B4-BE49-F238E27FC236}">
                    <a16:creationId xmlns:a16="http://schemas.microsoft.com/office/drawing/2014/main" id="{56BFC5F2-4A3C-4FBA-8D0E-6C32BA5DE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75" name="Freeform 707">
                <a:extLst>
                  <a:ext uri="{FF2B5EF4-FFF2-40B4-BE49-F238E27FC236}">
                    <a16:creationId xmlns:a16="http://schemas.microsoft.com/office/drawing/2014/main" id="{71CA79ED-D70E-4516-A6CA-D4A7C08D5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2829"/>
                <a:ext cx="17" cy="322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76" name="Freeform 708">
                <a:extLst>
                  <a:ext uri="{FF2B5EF4-FFF2-40B4-BE49-F238E27FC236}">
                    <a16:creationId xmlns:a16="http://schemas.microsoft.com/office/drawing/2014/main" id="{8C498D07-6189-4575-B2F3-CD31DC871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134"/>
                <a:ext cx="187" cy="16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77" name="Freeform 709">
                <a:extLst>
                  <a:ext uri="{FF2B5EF4-FFF2-40B4-BE49-F238E27FC236}">
                    <a16:creationId xmlns:a16="http://schemas.microsoft.com/office/drawing/2014/main" id="{3D75AB1B-B284-4BE9-826A-A60735E6C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3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78" name="Freeform 710">
                <a:extLst>
                  <a:ext uri="{FF2B5EF4-FFF2-40B4-BE49-F238E27FC236}">
                    <a16:creationId xmlns:a16="http://schemas.microsoft.com/office/drawing/2014/main" id="{54D45C6F-87B0-4AEA-91D9-ECD35506F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4" cy="16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79" name="Freeform 711">
                <a:extLst>
                  <a:ext uri="{FF2B5EF4-FFF2-40B4-BE49-F238E27FC236}">
                    <a16:creationId xmlns:a16="http://schemas.microsoft.com/office/drawing/2014/main" id="{865437EF-8A51-498B-861A-395E376485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836"/>
                <a:ext cx="17" cy="301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80" name="Freeform 712">
                <a:extLst>
                  <a:ext uri="{FF2B5EF4-FFF2-40B4-BE49-F238E27FC236}">
                    <a16:creationId xmlns:a16="http://schemas.microsoft.com/office/drawing/2014/main" id="{652BC57F-79B9-455B-93F6-53657D554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0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81" name="Freeform 713">
                <a:extLst>
                  <a:ext uri="{FF2B5EF4-FFF2-40B4-BE49-F238E27FC236}">
                    <a16:creationId xmlns:a16="http://schemas.microsoft.com/office/drawing/2014/main" id="{D8DD7877-E527-43E9-B111-7D7F2082F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4"/>
                <a:ext cx="103" cy="28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82" name="Freeform 714">
                <a:extLst>
                  <a:ext uri="{FF2B5EF4-FFF2-40B4-BE49-F238E27FC236}">
                    <a16:creationId xmlns:a16="http://schemas.microsoft.com/office/drawing/2014/main" id="{F4D7423E-0FEB-405B-BB60-83D563B09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" y="2342"/>
                <a:ext cx="6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83" name="Freeform 715">
                <a:extLst>
                  <a:ext uri="{FF2B5EF4-FFF2-40B4-BE49-F238E27FC236}">
                    <a16:creationId xmlns:a16="http://schemas.microsoft.com/office/drawing/2014/main" id="{8793E446-C244-4747-8D8E-143290E99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2817"/>
                <a:ext cx="17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84" name="Freeform 716">
                <a:extLst>
                  <a:ext uri="{FF2B5EF4-FFF2-40B4-BE49-F238E27FC236}">
                    <a16:creationId xmlns:a16="http://schemas.microsoft.com/office/drawing/2014/main" id="{1657890E-20D1-4B91-868E-A83BE0142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723"/>
                <a:ext cx="211" cy="94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85" name="Freeform 717">
                <a:extLst>
                  <a:ext uri="{FF2B5EF4-FFF2-40B4-BE49-F238E27FC236}">
                    <a16:creationId xmlns:a16="http://schemas.microsoft.com/office/drawing/2014/main" id="{DDD3F0F3-E7C7-47B0-9DD8-9B3BEB204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2817"/>
                <a:ext cx="17" cy="23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86" name="Freeform 718">
                <a:extLst>
                  <a:ext uri="{FF2B5EF4-FFF2-40B4-BE49-F238E27FC236}">
                    <a16:creationId xmlns:a16="http://schemas.microsoft.com/office/drawing/2014/main" id="{122A0E2E-F601-4661-A49C-E9D34FB82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" y="2826"/>
                <a:ext cx="204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87" name="Freeform 719">
                <a:extLst>
                  <a:ext uri="{FF2B5EF4-FFF2-40B4-BE49-F238E27FC236}">
                    <a16:creationId xmlns:a16="http://schemas.microsoft.com/office/drawing/2014/main" id="{2C9E23C4-EDAF-494D-8BFD-17CAAB9B72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0" y="2732"/>
                <a:ext cx="17" cy="101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88" name="Freeform 720">
                <a:extLst>
                  <a:ext uri="{FF2B5EF4-FFF2-40B4-BE49-F238E27FC236}">
                    <a16:creationId xmlns:a16="http://schemas.microsoft.com/office/drawing/2014/main" id="{8093B5C4-87AB-4102-A01A-B9D861980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2" y="2753"/>
                <a:ext cx="88" cy="85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89" name="Freeform 721">
                <a:extLst>
                  <a:ext uri="{FF2B5EF4-FFF2-40B4-BE49-F238E27FC236}">
                    <a16:creationId xmlns:a16="http://schemas.microsoft.com/office/drawing/2014/main" id="{30C1BD50-EAEA-43CD-9EDC-B97B69B29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1" y="2753"/>
                <a:ext cx="83" cy="85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6645" name="Text Box 722">
              <a:extLst>
                <a:ext uri="{FF2B5EF4-FFF2-40B4-BE49-F238E27FC236}">
                  <a16:creationId xmlns:a16="http://schemas.microsoft.com/office/drawing/2014/main" id="{24317C79-3C67-4566-B6FA-C2757610E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" y="650"/>
              <a:ext cx="276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723">
            <a:extLst>
              <a:ext uri="{FF2B5EF4-FFF2-40B4-BE49-F238E27FC236}">
                <a16:creationId xmlns:a16="http://schemas.microsoft.com/office/drawing/2014/main" id="{B526A24E-6655-458C-8E76-4DE3EA7C0F41}"/>
              </a:ext>
            </a:extLst>
          </p:cNvPr>
          <p:cNvGrpSpPr>
            <a:grpSpLocks/>
          </p:cNvGrpSpPr>
          <p:nvPr/>
        </p:nvGrpSpPr>
        <p:grpSpPr bwMode="auto">
          <a:xfrm>
            <a:off x="4238626" y="5657850"/>
            <a:ext cx="828675" cy="1181100"/>
            <a:chOff x="5040" y="3168"/>
            <a:chExt cx="532" cy="1152"/>
          </a:xfrm>
        </p:grpSpPr>
        <p:grpSp>
          <p:nvGrpSpPr>
            <p:cNvPr id="66612" name="Group 724">
              <a:extLst>
                <a:ext uri="{FF2B5EF4-FFF2-40B4-BE49-F238E27FC236}">
                  <a16:creationId xmlns:a16="http://schemas.microsoft.com/office/drawing/2014/main" id="{9B3304E7-BDF7-4FB2-AA7E-B7A1B71BA4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3296"/>
              <a:ext cx="532" cy="1024"/>
              <a:chOff x="4231" y="3293"/>
              <a:chExt cx="532" cy="1024"/>
            </a:xfrm>
          </p:grpSpPr>
          <p:sp>
            <p:nvSpPr>
              <p:cNvPr id="263893" name="Freeform 725">
                <a:extLst>
                  <a:ext uri="{FF2B5EF4-FFF2-40B4-BE49-F238E27FC236}">
                    <a16:creationId xmlns:a16="http://schemas.microsoft.com/office/drawing/2014/main" id="{7043EA2B-21E6-4BAE-BD4A-EBFA776D8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1" y="3479"/>
                <a:ext cx="99" cy="257"/>
              </a:xfrm>
              <a:custGeom>
                <a:avLst/>
                <a:gdLst/>
                <a:ahLst/>
                <a:cxnLst>
                  <a:cxn ang="0">
                    <a:pos x="197" y="24"/>
                  </a:cxn>
                  <a:cxn ang="0">
                    <a:pos x="185" y="12"/>
                  </a:cxn>
                  <a:cxn ang="0">
                    <a:pos x="170" y="5"/>
                  </a:cxn>
                  <a:cxn ang="0">
                    <a:pos x="152" y="2"/>
                  </a:cxn>
                  <a:cxn ang="0">
                    <a:pos x="136" y="0"/>
                  </a:cxn>
                  <a:cxn ang="0">
                    <a:pos x="119" y="2"/>
                  </a:cxn>
                  <a:cxn ang="0">
                    <a:pos x="103" y="5"/>
                  </a:cxn>
                  <a:cxn ang="0">
                    <a:pos x="89" y="9"/>
                  </a:cxn>
                  <a:cxn ang="0">
                    <a:pos x="77" y="13"/>
                  </a:cxn>
                  <a:cxn ang="0">
                    <a:pos x="74" y="36"/>
                  </a:cxn>
                  <a:cxn ang="0">
                    <a:pos x="71" y="59"/>
                  </a:cxn>
                  <a:cxn ang="0">
                    <a:pos x="65" y="80"/>
                  </a:cxn>
                  <a:cxn ang="0">
                    <a:pos x="57" y="96"/>
                  </a:cxn>
                  <a:cxn ang="0">
                    <a:pos x="51" y="106"/>
                  </a:cxn>
                  <a:cxn ang="0">
                    <a:pos x="45" y="120"/>
                  </a:cxn>
                  <a:cxn ang="0">
                    <a:pos x="40" y="139"/>
                  </a:cxn>
                  <a:cxn ang="0">
                    <a:pos x="34" y="158"/>
                  </a:cxn>
                  <a:cxn ang="0">
                    <a:pos x="29" y="179"/>
                  </a:cxn>
                  <a:cxn ang="0">
                    <a:pos x="27" y="200"/>
                  </a:cxn>
                  <a:cxn ang="0">
                    <a:pos x="26" y="218"/>
                  </a:cxn>
                  <a:cxn ang="0">
                    <a:pos x="27" y="235"/>
                  </a:cxn>
                  <a:cxn ang="0">
                    <a:pos x="21" y="262"/>
                  </a:cxn>
                  <a:cxn ang="0">
                    <a:pos x="13" y="299"/>
                  </a:cxn>
                  <a:cxn ang="0">
                    <a:pos x="5" y="340"/>
                  </a:cxn>
                  <a:cxn ang="0">
                    <a:pos x="0" y="384"/>
                  </a:cxn>
                  <a:cxn ang="0">
                    <a:pos x="2" y="428"/>
                  </a:cxn>
                  <a:cxn ang="0">
                    <a:pos x="11" y="466"/>
                  </a:cxn>
                  <a:cxn ang="0">
                    <a:pos x="31" y="497"/>
                  </a:cxn>
                  <a:cxn ang="0">
                    <a:pos x="67" y="515"/>
                  </a:cxn>
                  <a:cxn ang="0">
                    <a:pos x="105" y="515"/>
                  </a:cxn>
                  <a:cxn ang="0">
                    <a:pos x="135" y="496"/>
                  </a:cxn>
                  <a:cxn ang="0">
                    <a:pos x="157" y="461"/>
                  </a:cxn>
                  <a:cxn ang="0">
                    <a:pos x="171" y="416"/>
                  </a:cxn>
                  <a:cxn ang="0">
                    <a:pos x="179" y="368"/>
                  </a:cxn>
                  <a:cxn ang="0">
                    <a:pos x="182" y="322"/>
                  </a:cxn>
                  <a:cxn ang="0">
                    <a:pos x="181" y="283"/>
                  </a:cxn>
                  <a:cxn ang="0">
                    <a:pos x="176" y="256"/>
                  </a:cxn>
                  <a:cxn ang="0">
                    <a:pos x="179" y="234"/>
                  </a:cxn>
                  <a:cxn ang="0">
                    <a:pos x="182" y="208"/>
                  </a:cxn>
                  <a:cxn ang="0">
                    <a:pos x="183" y="179"/>
                  </a:cxn>
                  <a:cxn ang="0">
                    <a:pos x="182" y="149"/>
                  </a:cxn>
                  <a:cxn ang="0">
                    <a:pos x="182" y="116"/>
                  </a:cxn>
                  <a:cxn ang="0">
                    <a:pos x="188" y="80"/>
                  </a:cxn>
                  <a:cxn ang="0">
                    <a:pos x="194" y="48"/>
                  </a:cxn>
                  <a:cxn ang="0">
                    <a:pos x="197" y="24"/>
                  </a:cxn>
                </a:cxnLst>
                <a:rect l="0" t="0" r="r" b="b"/>
                <a:pathLst>
                  <a:path w="197" h="515">
                    <a:moveTo>
                      <a:pt x="197" y="24"/>
                    </a:moveTo>
                    <a:lnTo>
                      <a:pt x="185" y="12"/>
                    </a:lnTo>
                    <a:lnTo>
                      <a:pt x="170" y="5"/>
                    </a:lnTo>
                    <a:lnTo>
                      <a:pt x="152" y="2"/>
                    </a:lnTo>
                    <a:lnTo>
                      <a:pt x="136" y="0"/>
                    </a:lnTo>
                    <a:lnTo>
                      <a:pt x="119" y="2"/>
                    </a:lnTo>
                    <a:lnTo>
                      <a:pt x="103" y="5"/>
                    </a:lnTo>
                    <a:lnTo>
                      <a:pt x="89" y="9"/>
                    </a:lnTo>
                    <a:lnTo>
                      <a:pt x="77" y="13"/>
                    </a:lnTo>
                    <a:lnTo>
                      <a:pt x="74" y="36"/>
                    </a:lnTo>
                    <a:lnTo>
                      <a:pt x="71" y="59"/>
                    </a:lnTo>
                    <a:lnTo>
                      <a:pt x="65" y="80"/>
                    </a:lnTo>
                    <a:lnTo>
                      <a:pt x="57" y="96"/>
                    </a:lnTo>
                    <a:lnTo>
                      <a:pt x="51" y="106"/>
                    </a:lnTo>
                    <a:lnTo>
                      <a:pt x="45" y="120"/>
                    </a:lnTo>
                    <a:lnTo>
                      <a:pt x="40" y="139"/>
                    </a:lnTo>
                    <a:lnTo>
                      <a:pt x="34" y="158"/>
                    </a:lnTo>
                    <a:lnTo>
                      <a:pt x="29" y="179"/>
                    </a:lnTo>
                    <a:lnTo>
                      <a:pt x="27" y="200"/>
                    </a:lnTo>
                    <a:lnTo>
                      <a:pt x="26" y="218"/>
                    </a:lnTo>
                    <a:lnTo>
                      <a:pt x="27" y="235"/>
                    </a:lnTo>
                    <a:lnTo>
                      <a:pt x="21" y="262"/>
                    </a:lnTo>
                    <a:lnTo>
                      <a:pt x="13" y="299"/>
                    </a:lnTo>
                    <a:lnTo>
                      <a:pt x="5" y="340"/>
                    </a:lnTo>
                    <a:lnTo>
                      <a:pt x="0" y="384"/>
                    </a:lnTo>
                    <a:lnTo>
                      <a:pt x="2" y="428"/>
                    </a:lnTo>
                    <a:lnTo>
                      <a:pt x="11" y="466"/>
                    </a:lnTo>
                    <a:lnTo>
                      <a:pt x="31" y="497"/>
                    </a:lnTo>
                    <a:lnTo>
                      <a:pt x="67" y="515"/>
                    </a:lnTo>
                    <a:lnTo>
                      <a:pt x="105" y="515"/>
                    </a:lnTo>
                    <a:lnTo>
                      <a:pt x="135" y="496"/>
                    </a:lnTo>
                    <a:lnTo>
                      <a:pt x="157" y="461"/>
                    </a:lnTo>
                    <a:lnTo>
                      <a:pt x="171" y="416"/>
                    </a:lnTo>
                    <a:lnTo>
                      <a:pt x="179" y="368"/>
                    </a:lnTo>
                    <a:lnTo>
                      <a:pt x="182" y="322"/>
                    </a:lnTo>
                    <a:lnTo>
                      <a:pt x="181" y="283"/>
                    </a:lnTo>
                    <a:lnTo>
                      <a:pt x="176" y="256"/>
                    </a:lnTo>
                    <a:lnTo>
                      <a:pt x="179" y="234"/>
                    </a:lnTo>
                    <a:lnTo>
                      <a:pt x="182" y="208"/>
                    </a:lnTo>
                    <a:lnTo>
                      <a:pt x="183" y="179"/>
                    </a:lnTo>
                    <a:lnTo>
                      <a:pt x="182" y="149"/>
                    </a:lnTo>
                    <a:lnTo>
                      <a:pt x="182" y="116"/>
                    </a:lnTo>
                    <a:lnTo>
                      <a:pt x="188" y="80"/>
                    </a:lnTo>
                    <a:lnTo>
                      <a:pt x="194" y="48"/>
                    </a:lnTo>
                    <a:lnTo>
                      <a:pt x="197" y="24"/>
                    </a:lnTo>
                    <a:close/>
                  </a:path>
                </a:pathLst>
              </a:custGeom>
              <a:solidFill>
                <a:srgbClr val="56EF5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94" name="Freeform 726">
                <a:extLst>
                  <a:ext uri="{FF2B5EF4-FFF2-40B4-BE49-F238E27FC236}">
                    <a16:creationId xmlns:a16="http://schemas.microsoft.com/office/drawing/2014/main" id="{9F79E3E9-4F36-47A0-88CD-E2294D2C0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3916"/>
                <a:ext cx="148" cy="19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93" y="4"/>
                  </a:cxn>
                  <a:cxn ang="0">
                    <a:pos x="69" y="12"/>
                  </a:cxn>
                  <a:cxn ang="0">
                    <a:pos x="45" y="24"/>
                  </a:cxn>
                  <a:cxn ang="0">
                    <a:pos x="24" y="43"/>
                  </a:cxn>
                  <a:cxn ang="0">
                    <a:pos x="8" y="67"/>
                  </a:cxn>
                  <a:cxn ang="0">
                    <a:pos x="0" y="97"/>
                  </a:cxn>
                  <a:cxn ang="0">
                    <a:pos x="3" y="132"/>
                  </a:cxn>
                  <a:cxn ang="0">
                    <a:pos x="20" y="172"/>
                  </a:cxn>
                  <a:cxn ang="0">
                    <a:pos x="40" y="210"/>
                  </a:cxn>
                  <a:cxn ang="0">
                    <a:pos x="57" y="239"/>
                  </a:cxn>
                  <a:cxn ang="0">
                    <a:pos x="70" y="259"/>
                  </a:cxn>
                  <a:cxn ang="0">
                    <a:pos x="81" y="273"/>
                  </a:cxn>
                  <a:cxn ang="0">
                    <a:pos x="89" y="282"/>
                  </a:cxn>
                  <a:cxn ang="0">
                    <a:pos x="94" y="289"/>
                  </a:cxn>
                  <a:cxn ang="0">
                    <a:pos x="99" y="294"/>
                  </a:cxn>
                  <a:cxn ang="0">
                    <a:pos x="104" y="299"/>
                  </a:cxn>
                  <a:cxn ang="0">
                    <a:pos x="108" y="305"/>
                  </a:cxn>
                  <a:cxn ang="0">
                    <a:pos x="112" y="312"/>
                  </a:cxn>
                  <a:cxn ang="0">
                    <a:pos x="116" y="320"/>
                  </a:cxn>
                  <a:cxn ang="0">
                    <a:pos x="121" y="330"/>
                  </a:cxn>
                  <a:cxn ang="0">
                    <a:pos x="125" y="338"/>
                  </a:cxn>
                  <a:cxn ang="0">
                    <a:pos x="133" y="346"/>
                  </a:cxn>
                  <a:cxn ang="0">
                    <a:pos x="143" y="353"/>
                  </a:cxn>
                  <a:cxn ang="0">
                    <a:pos x="154" y="357"/>
                  </a:cxn>
                  <a:cxn ang="0">
                    <a:pos x="166" y="361"/>
                  </a:cxn>
                  <a:cxn ang="0">
                    <a:pos x="176" y="363"/>
                  </a:cxn>
                  <a:cxn ang="0">
                    <a:pos x="184" y="365"/>
                  </a:cxn>
                  <a:cxn ang="0">
                    <a:pos x="192" y="368"/>
                  </a:cxn>
                  <a:cxn ang="0">
                    <a:pos x="201" y="370"/>
                  </a:cxn>
                  <a:cxn ang="0">
                    <a:pos x="213" y="375"/>
                  </a:cxn>
                  <a:cxn ang="0">
                    <a:pos x="228" y="380"/>
                  </a:cxn>
                  <a:cxn ang="0">
                    <a:pos x="246" y="388"/>
                  </a:cxn>
                  <a:cxn ang="0">
                    <a:pos x="265" y="392"/>
                  </a:cxn>
                  <a:cxn ang="0">
                    <a:pos x="280" y="385"/>
                  </a:cxn>
                  <a:cxn ang="0">
                    <a:pos x="290" y="371"/>
                  </a:cxn>
                  <a:cxn ang="0">
                    <a:pos x="296" y="353"/>
                  </a:cxn>
                  <a:cxn ang="0">
                    <a:pos x="296" y="333"/>
                  </a:cxn>
                  <a:cxn ang="0">
                    <a:pos x="290" y="313"/>
                  </a:cxn>
                  <a:cxn ang="0">
                    <a:pos x="277" y="297"/>
                  </a:cxn>
                  <a:cxn ang="0">
                    <a:pos x="258" y="288"/>
                  </a:cxn>
                  <a:cxn ang="0">
                    <a:pos x="238" y="284"/>
                  </a:cxn>
                  <a:cxn ang="0">
                    <a:pos x="223" y="279"/>
                  </a:cxn>
                  <a:cxn ang="0">
                    <a:pos x="214" y="275"/>
                  </a:cxn>
                  <a:cxn ang="0">
                    <a:pos x="208" y="272"/>
                  </a:cxn>
                  <a:cxn ang="0">
                    <a:pos x="205" y="269"/>
                  </a:cxn>
                  <a:cxn ang="0">
                    <a:pos x="203" y="266"/>
                  </a:cxn>
                  <a:cxn ang="0">
                    <a:pos x="201" y="264"/>
                  </a:cxn>
                  <a:cxn ang="0">
                    <a:pos x="200" y="261"/>
                  </a:cxn>
                  <a:cxn ang="0">
                    <a:pos x="193" y="251"/>
                  </a:cxn>
                  <a:cxn ang="0">
                    <a:pos x="185" y="235"/>
                  </a:cxn>
                  <a:cxn ang="0">
                    <a:pos x="182" y="218"/>
                  </a:cxn>
                  <a:cxn ang="0">
                    <a:pos x="185" y="199"/>
                  </a:cxn>
                  <a:cxn ang="0">
                    <a:pos x="192" y="185"/>
                  </a:cxn>
                  <a:cxn ang="0">
                    <a:pos x="203" y="158"/>
                  </a:cxn>
                  <a:cxn ang="0">
                    <a:pos x="212" y="126"/>
                  </a:cxn>
                  <a:cxn ang="0">
                    <a:pos x="216" y="90"/>
                  </a:cxn>
                  <a:cxn ang="0">
                    <a:pos x="212" y="57"/>
                  </a:cxn>
                  <a:cxn ang="0">
                    <a:pos x="197" y="27"/>
                  </a:cxn>
                  <a:cxn ang="0">
                    <a:pos x="165" y="7"/>
                  </a:cxn>
                  <a:cxn ang="0">
                    <a:pos x="114" y="0"/>
                  </a:cxn>
                </a:cxnLst>
                <a:rect l="0" t="0" r="r" b="b"/>
                <a:pathLst>
                  <a:path w="296" h="392">
                    <a:moveTo>
                      <a:pt x="114" y="0"/>
                    </a:moveTo>
                    <a:lnTo>
                      <a:pt x="93" y="4"/>
                    </a:lnTo>
                    <a:lnTo>
                      <a:pt x="69" y="12"/>
                    </a:lnTo>
                    <a:lnTo>
                      <a:pt x="45" y="24"/>
                    </a:lnTo>
                    <a:lnTo>
                      <a:pt x="24" y="43"/>
                    </a:lnTo>
                    <a:lnTo>
                      <a:pt x="8" y="67"/>
                    </a:lnTo>
                    <a:lnTo>
                      <a:pt x="0" y="97"/>
                    </a:lnTo>
                    <a:lnTo>
                      <a:pt x="3" y="132"/>
                    </a:lnTo>
                    <a:lnTo>
                      <a:pt x="20" y="172"/>
                    </a:lnTo>
                    <a:lnTo>
                      <a:pt x="40" y="210"/>
                    </a:lnTo>
                    <a:lnTo>
                      <a:pt x="57" y="239"/>
                    </a:lnTo>
                    <a:lnTo>
                      <a:pt x="70" y="259"/>
                    </a:lnTo>
                    <a:lnTo>
                      <a:pt x="81" y="273"/>
                    </a:lnTo>
                    <a:lnTo>
                      <a:pt x="89" y="282"/>
                    </a:lnTo>
                    <a:lnTo>
                      <a:pt x="94" y="289"/>
                    </a:lnTo>
                    <a:lnTo>
                      <a:pt x="99" y="294"/>
                    </a:lnTo>
                    <a:lnTo>
                      <a:pt x="104" y="299"/>
                    </a:lnTo>
                    <a:lnTo>
                      <a:pt x="108" y="305"/>
                    </a:lnTo>
                    <a:lnTo>
                      <a:pt x="112" y="312"/>
                    </a:lnTo>
                    <a:lnTo>
                      <a:pt x="116" y="320"/>
                    </a:lnTo>
                    <a:lnTo>
                      <a:pt x="121" y="330"/>
                    </a:lnTo>
                    <a:lnTo>
                      <a:pt x="125" y="338"/>
                    </a:lnTo>
                    <a:lnTo>
                      <a:pt x="133" y="346"/>
                    </a:lnTo>
                    <a:lnTo>
                      <a:pt x="143" y="353"/>
                    </a:lnTo>
                    <a:lnTo>
                      <a:pt x="154" y="357"/>
                    </a:lnTo>
                    <a:lnTo>
                      <a:pt x="166" y="361"/>
                    </a:lnTo>
                    <a:lnTo>
                      <a:pt x="176" y="363"/>
                    </a:lnTo>
                    <a:lnTo>
                      <a:pt x="184" y="365"/>
                    </a:lnTo>
                    <a:lnTo>
                      <a:pt x="192" y="368"/>
                    </a:lnTo>
                    <a:lnTo>
                      <a:pt x="201" y="370"/>
                    </a:lnTo>
                    <a:lnTo>
                      <a:pt x="213" y="375"/>
                    </a:lnTo>
                    <a:lnTo>
                      <a:pt x="228" y="380"/>
                    </a:lnTo>
                    <a:lnTo>
                      <a:pt x="246" y="388"/>
                    </a:lnTo>
                    <a:lnTo>
                      <a:pt x="265" y="392"/>
                    </a:lnTo>
                    <a:lnTo>
                      <a:pt x="280" y="385"/>
                    </a:lnTo>
                    <a:lnTo>
                      <a:pt x="290" y="371"/>
                    </a:lnTo>
                    <a:lnTo>
                      <a:pt x="296" y="353"/>
                    </a:lnTo>
                    <a:lnTo>
                      <a:pt x="296" y="333"/>
                    </a:lnTo>
                    <a:lnTo>
                      <a:pt x="290" y="313"/>
                    </a:lnTo>
                    <a:lnTo>
                      <a:pt x="277" y="297"/>
                    </a:lnTo>
                    <a:lnTo>
                      <a:pt x="258" y="288"/>
                    </a:lnTo>
                    <a:lnTo>
                      <a:pt x="238" y="284"/>
                    </a:lnTo>
                    <a:lnTo>
                      <a:pt x="223" y="279"/>
                    </a:lnTo>
                    <a:lnTo>
                      <a:pt x="214" y="275"/>
                    </a:lnTo>
                    <a:lnTo>
                      <a:pt x="208" y="272"/>
                    </a:lnTo>
                    <a:lnTo>
                      <a:pt x="205" y="269"/>
                    </a:lnTo>
                    <a:lnTo>
                      <a:pt x="203" y="266"/>
                    </a:lnTo>
                    <a:lnTo>
                      <a:pt x="201" y="264"/>
                    </a:lnTo>
                    <a:lnTo>
                      <a:pt x="200" y="261"/>
                    </a:lnTo>
                    <a:lnTo>
                      <a:pt x="193" y="251"/>
                    </a:lnTo>
                    <a:lnTo>
                      <a:pt x="185" y="235"/>
                    </a:lnTo>
                    <a:lnTo>
                      <a:pt x="182" y="218"/>
                    </a:lnTo>
                    <a:lnTo>
                      <a:pt x="185" y="199"/>
                    </a:lnTo>
                    <a:lnTo>
                      <a:pt x="192" y="185"/>
                    </a:lnTo>
                    <a:lnTo>
                      <a:pt x="203" y="158"/>
                    </a:lnTo>
                    <a:lnTo>
                      <a:pt x="212" y="126"/>
                    </a:lnTo>
                    <a:lnTo>
                      <a:pt x="216" y="90"/>
                    </a:lnTo>
                    <a:lnTo>
                      <a:pt x="212" y="57"/>
                    </a:lnTo>
                    <a:lnTo>
                      <a:pt x="197" y="27"/>
                    </a:lnTo>
                    <a:lnTo>
                      <a:pt x="165" y="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8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95" name="Freeform 727">
                <a:extLst>
                  <a:ext uri="{FF2B5EF4-FFF2-40B4-BE49-F238E27FC236}">
                    <a16:creationId xmlns:a16="http://schemas.microsoft.com/office/drawing/2014/main" id="{8B2DFE58-5EA2-4790-AB0B-C3F7E71C6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3877"/>
                <a:ext cx="203" cy="238"/>
              </a:xfrm>
              <a:custGeom>
                <a:avLst/>
                <a:gdLst/>
                <a:ahLst/>
                <a:cxnLst>
                  <a:cxn ang="0">
                    <a:pos x="355" y="192"/>
                  </a:cxn>
                  <a:cxn ang="0">
                    <a:pos x="390" y="151"/>
                  </a:cxn>
                  <a:cxn ang="0">
                    <a:pos x="401" y="90"/>
                  </a:cxn>
                  <a:cxn ang="0">
                    <a:pos x="365" y="31"/>
                  </a:cxn>
                  <a:cxn ang="0">
                    <a:pos x="310" y="10"/>
                  </a:cxn>
                  <a:cxn ang="0">
                    <a:pos x="268" y="4"/>
                  </a:cxn>
                  <a:cxn ang="0">
                    <a:pos x="211" y="0"/>
                  </a:cxn>
                  <a:cxn ang="0">
                    <a:pos x="146" y="3"/>
                  </a:cxn>
                  <a:cxn ang="0">
                    <a:pos x="84" y="17"/>
                  </a:cxn>
                  <a:cxn ang="0">
                    <a:pos x="33" y="43"/>
                  </a:cxn>
                  <a:cxn ang="0">
                    <a:pos x="5" y="87"/>
                  </a:cxn>
                  <a:cxn ang="0">
                    <a:pos x="5" y="151"/>
                  </a:cxn>
                  <a:cxn ang="0">
                    <a:pos x="25" y="205"/>
                  </a:cxn>
                  <a:cxn ang="0">
                    <a:pos x="47" y="233"/>
                  </a:cxn>
                  <a:cxn ang="0">
                    <a:pos x="71" y="258"/>
                  </a:cxn>
                  <a:cxn ang="0">
                    <a:pos x="91" y="279"/>
                  </a:cxn>
                  <a:cxn ang="0">
                    <a:pos x="101" y="304"/>
                  </a:cxn>
                  <a:cxn ang="0">
                    <a:pos x="109" y="352"/>
                  </a:cxn>
                  <a:cxn ang="0">
                    <a:pos x="128" y="377"/>
                  </a:cxn>
                  <a:cxn ang="0">
                    <a:pos x="153" y="400"/>
                  </a:cxn>
                  <a:cxn ang="0">
                    <a:pos x="181" y="428"/>
                  </a:cxn>
                  <a:cxn ang="0">
                    <a:pos x="204" y="452"/>
                  </a:cxn>
                  <a:cxn ang="0">
                    <a:pos x="228" y="473"/>
                  </a:cxn>
                  <a:cxn ang="0">
                    <a:pos x="264" y="471"/>
                  </a:cxn>
                  <a:cxn ang="0">
                    <a:pos x="288" y="446"/>
                  </a:cxn>
                  <a:cxn ang="0">
                    <a:pos x="289" y="408"/>
                  </a:cxn>
                  <a:cxn ang="0">
                    <a:pos x="262" y="372"/>
                  </a:cxn>
                  <a:cxn ang="0">
                    <a:pos x="245" y="353"/>
                  </a:cxn>
                  <a:cxn ang="0">
                    <a:pos x="238" y="342"/>
                  </a:cxn>
                  <a:cxn ang="0">
                    <a:pos x="237" y="340"/>
                  </a:cxn>
                  <a:cxn ang="0">
                    <a:pos x="236" y="334"/>
                  </a:cxn>
                  <a:cxn ang="0">
                    <a:pos x="234" y="304"/>
                  </a:cxn>
                  <a:cxn ang="0">
                    <a:pos x="250" y="285"/>
                  </a:cxn>
                  <a:cxn ang="0">
                    <a:pos x="276" y="260"/>
                  </a:cxn>
                  <a:cxn ang="0">
                    <a:pos x="307" y="228"/>
                  </a:cxn>
                  <a:cxn ang="0">
                    <a:pos x="329" y="203"/>
                  </a:cxn>
                </a:cxnLst>
                <a:rect l="0" t="0" r="r" b="b"/>
                <a:pathLst>
                  <a:path w="401" h="476">
                    <a:moveTo>
                      <a:pt x="334" y="195"/>
                    </a:moveTo>
                    <a:lnTo>
                      <a:pt x="355" y="192"/>
                    </a:lnTo>
                    <a:lnTo>
                      <a:pt x="374" y="175"/>
                    </a:lnTo>
                    <a:lnTo>
                      <a:pt x="390" y="151"/>
                    </a:lnTo>
                    <a:lnTo>
                      <a:pt x="401" y="121"/>
                    </a:lnTo>
                    <a:lnTo>
                      <a:pt x="401" y="90"/>
                    </a:lnTo>
                    <a:lnTo>
                      <a:pt x="390" y="59"/>
                    </a:lnTo>
                    <a:lnTo>
                      <a:pt x="365" y="31"/>
                    </a:lnTo>
                    <a:lnTo>
                      <a:pt x="322" y="12"/>
                    </a:lnTo>
                    <a:lnTo>
                      <a:pt x="310" y="10"/>
                    </a:lnTo>
                    <a:lnTo>
                      <a:pt x="291" y="6"/>
                    </a:lnTo>
                    <a:lnTo>
                      <a:pt x="268" y="4"/>
                    </a:lnTo>
                    <a:lnTo>
                      <a:pt x="241" y="2"/>
                    </a:lnTo>
                    <a:lnTo>
                      <a:pt x="211" y="0"/>
                    </a:lnTo>
                    <a:lnTo>
                      <a:pt x="178" y="0"/>
                    </a:lnTo>
                    <a:lnTo>
                      <a:pt x="146" y="3"/>
                    </a:lnTo>
                    <a:lnTo>
                      <a:pt x="114" y="8"/>
                    </a:lnTo>
                    <a:lnTo>
                      <a:pt x="84" y="17"/>
                    </a:lnTo>
                    <a:lnTo>
                      <a:pt x="56" y="27"/>
                    </a:lnTo>
                    <a:lnTo>
                      <a:pt x="33" y="43"/>
                    </a:lnTo>
                    <a:lnTo>
                      <a:pt x="16" y="63"/>
                    </a:lnTo>
                    <a:lnTo>
                      <a:pt x="5" y="87"/>
                    </a:lnTo>
                    <a:lnTo>
                      <a:pt x="0" y="116"/>
                    </a:lnTo>
                    <a:lnTo>
                      <a:pt x="5" y="151"/>
                    </a:lnTo>
                    <a:lnTo>
                      <a:pt x="18" y="193"/>
                    </a:lnTo>
                    <a:lnTo>
                      <a:pt x="25" y="205"/>
                    </a:lnTo>
                    <a:lnTo>
                      <a:pt x="36" y="219"/>
                    </a:lnTo>
                    <a:lnTo>
                      <a:pt x="47" y="233"/>
                    </a:lnTo>
                    <a:lnTo>
                      <a:pt x="60" y="246"/>
                    </a:lnTo>
                    <a:lnTo>
                      <a:pt x="71" y="258"/>
                    </a:lnTo>
                    <a:lnTo>
                      <a:pt x="83" y="270"/>
                    </a:lnTo>
                    <a:lnTo>
                      <a:pt x="91" y="279"/>
                    </a:lnTo>
                    <a:lnTo>
                      <a:pt x="97" y="287"/>
                    </a:lnTo>
                    <a:lnTo>
                      <a:pt x="101" y="304"/>
                    </a:lnTo>
                    <a:lnTo>
                      <a:pt x="104" y="329"/>
                    </a:lnTo>
                    <a:lnTo>
                      <a:pt x="109" y="352"/>
                    </a:lnTo>
                    <a:lnTo>
                      <a:pt x="120" y="369"/>
                    </a:lnTo>
                    <a:lnTo>
                      <a:pt x="128" y="377"/>
                    </a:lnTo>
                    <a:lnTo>
                      <a:pt x="139" y="387"/>
                    </a:lnTo>
                    <a:lnTo>
                      <a:pt x="153" y="400"/>
                    </a:lnTo>
                    <a:lnTo>
                      <a:pt x="167" y="414"/>
                    </a:lnTo>
                    <a:lnTo>
                      <a:pt x="181" y="428"/>
                    </a:lnTo>
                    <a:lnTo>
                      <a:pt x="193" y="440"/>
                    </a:lnTo>
                    <a:lnTo>
                      <a:pt x="204" y="452"/>
                    </a:lnTo>
                    <a:lnTo>
                      <a:pt x="212" y="460"/>
                    </a:lnTo>
                    <a:lnTo>
                      <a:pt x="228" y="473"/>
                    </a:lnTo>
                    <a:lnTo>
                      <a:pt x="246" y="476"/>
                    </a:lnTo>
                    <a:lnTo>
                      <a:pt x="264" y="471"/>
                    </a:lnTo>
                    <a:lnTo>
                      <a:pt x="277" y="461"/>
                    </a:lnTo>
                    <a:lnTo>
                      <a:pt x="288" y="446"/>
                    </a:lnTo>
                    <a:lnTo>
                      <a:pt x="292" y="428"/>
                    </a:lnTo>
                    <a:lnTo>
                      <a:pt x="289" y="408"/>
                    </a:lnTo>
                    <a:lnTo>
                      <a:pt x="276" y="388"/>
                    </a:lnTo>
                    <a:lnTo>
                      <a:pt x="262" y="372"/>
                    </a:lnTo>
                    <a:lnTo>
                      <a:pt x="252" y="361"/>
                    </a:lnTo>
                    <a:lnTo>
                      <a:pt x="245" y="353"/>
                    </a:lnTo>
                    <a:lnTo>
                      <a:pt x="241" y="347"/>
                    </a:lnTo>
                    <a:lnTo>
                      <a:pt x="238" y="342"/>
                    </a:lnTo>
                    <a:lnTo>
                      <a:pt x="237" y="341"/>
                    </a:lnTo>
                    <a:lnTo>
                      <a:pt x="237" y="340"/>
                    </a:lnTo>
                    <a:lnTo>
                      <a:pt x="237" y="340"/>
                    </a:lnTo>
                    <a:lnTo>
                      <a:pt x="236" y="334"/>
                    </a:lnTo>
                    <a:lnTo>
                      <a:pt x="233" y="321"/>
                    </a:lnTo>
                    <a:lnTo>
                      <a:pt x="234" y="304"/>
                    </a:lnTo>
                    <a:lnTo>
                      <a:pt x="241" y="292"/>
                    </a:lnTo>
                    <a:lnTo>
                      <a:pt x="250" y="285"/>
                    </a:lnTo>
                    <a:lnTo>
                      <a:pt x="261" y="273"/>
                    </a:lnTo>
                    <a:lnTo>
                      <a:pt x="276" y="260"/>
                    </a:lnTo>
                    <a:lnTo>
                      <a:pt x="292" y="245"/>
                    </a:lnTo>
                    <a:lnTo>
                      <a:pt x="307" y="228"/>
                    </a:lnTo>
                    <a:lnTo>
                      <a:pt x="320" y="215"/>
                    </a:lnTo>
                    <a:lnTo>
                      <a:pt x="329" y="203"/>
                    </a:lnTo>
                    <a:lnTo>
                      <a:pt x="334" y="195"/>
                    </a:lnTo>
                    <a:close/>
                  </a:path>
                </a:pathLst>
              </a:custGeom>
              <a:solidFill>
                <a:srgbClr val="A8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96" name="Freeform 728">
                <a:extLst>
                  <a:ext uri="{FF2B5EF4-FFF2-40B4-BE49-F238E27FC236}">
                    <a16:creationId xmlns:a16="http://schemas.microsoft.com/office/drawing/2014/main" id="{917D5B83-0F12-4A8E-A6ED-ED2EB231F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3904"/>
                <a:ext cx="60" cy="43"/>
              </a:xfrm>
              <a:custGeom>
                <a:avLst/>
                <a:gdLst/>
                <a:ahLst/>
                <a:cxnLst>
                  <a:cxn ang="0">
                    <a:pos x="118" y="29"/>
                  </a:cxn>
                  <a:cxn ang="0">
                    <a:pos x="104" y="28"/>
                  </a:cxn>
                  <a:cxn ang="0">
                    <a:pos x="89" y="27"/>
                  </a:cxn>
                  <a:cxn ang="0">
                    <a:pos x="75" y="25"/>
                  </a:cxn>
                  <a:cxn ang="0">
                    <a:pos x="61" y="21"/>
                  </a:cxn>
                  <a:cxn ang="0">
                    <a:pos x="48" y="18"/>
                  </a:cxn>
                  <a:cxn ang="0">
                    <a:pos x="34" y="13"/>
                  </a:cxn>
                  <a:cxn ang="0">
                    <a:pos x="21" y="6"/>
                  </a:cxn>
                  <a:cxn ang="0">
                    <a:pos x="8" y="0"/>
                  </a:cxn>
                  <a:cxn ang="0">
                    <a:pos x="6" y="18"/>
                  </a:cxn>
                  <a:cxn ang="0">
                    <a:pos x="2" y="38"/>
                  </a:cxn>
                  <a:cxn ang="0">
                    <a:pos x="0" y="53"/>
                  </a:cxn>
                  <a:cxn ang="0">
                    <a:pos x="8" y="62"/>
                  </a:cxn>
                  <a:cxn ang="0">
                    <a:pos x="16" y="65"/>
                  </a:cxn>
                  <a:cxn ang="0">
                    <a:pos x="28" y="69"/>
                  </a:cxn>
                  <a:cxn ang="0">
                    <a:pos x="41" y="72"/>
                  </a:cxn>
                  <a:cxn ang="0">
                    <a:pos x="54" y="76"/>
                  </a:cxn>
                  <a:cxn ang="0">
                    <a:pos x="67" y="79"/>
                  </a:cxn>
                  <a:cxn ang="0">
                    <a:pos x="80" y="81"/>
                  </a:cxn>
                  <a:cxn ang="0">
                    <a:pos x="90" y="84"/>
                  </a:cxn>
                  <a:cxn ang="0">
                    <a:pos x="97" y="85"/>
                  </a:cxn>
                  <a:cxn ang="0">
                    <a:pos x="106" y="86"/>
                  </a:cxn>
                  <a:cxn ang="0">
                    <a:pos x="114" y="84"/>
                  </a:cxn>
                  <a:cxn ang="0">
                    <a:pos x="119" y="80"/>
                  </a:cxn>
                  <a:cxn ang="0">
                    <a:pos x="120" y="73"/>
                  </a:cxn>
                  <a:cxn ang="0">
                    <a:pos x="120" y="62"/>
                  </a:cxn>
                  <a:cxn ang="0">
                    <a:pos x="119" y="47"/>
                  </a:cxn>
                  <a:cxn ang="0">
                    <a:pos x="118" y="35"/>
                  </a:cxn>
                  <a:cxn ang="0">
                    <a:pos x="118" y="29"/>
                  </a:cxn>
                </a:cxnLst>
                <a:rect l="0" t="0" r="r" b="b"/>
                <a:pathLst>
                  <a:path w="120" h="86">
                    <a:moveTo>
                      <a:pt x="118" y="29"/>
                    </a:moveTo>
                    <a:lnTo>
                      <a:pt x="104" y="28"/>
                    </a:lnTo>
                    <a:lnTo>
                      <a:pt x="89" y="27"/>
                    </a:lnTo>
                    <a:lnTo>
                      <a:pt x="75" y="25"/>
                    </a:lnTo>
                    <a:lnTo>
                      <a:pt x="61" y="21"/>
                    </a:lnTo>
                    <a:lnTo>
                      <a:pt x="48" y="18"/>
                    </a:lnTo>
                    <a:lnTo>
                      <a:pt x="34" y="13"/>
                    </a:lnTo>
                    <a:lnTo>
                      <a:pt x="21" y="6"/>
                    </a:lnTo>
                    <a:lnTo>
                      <a:pt x="8" y="0"/>
                    </a:lnTo>
                    <a:lnTo>
                      <a:pt x="6" y="18"/>
                    </a:lnTo>
                    <a:lnTo>
                      <a:pt x="2" y="38"/>
                    </a:lnTo>
                    <a:lnTo>
                      <a:pt x="0" y="53"/>
                    </a:lnTo>
                    <a:lnTo>
                      <a:pt x="8" y="62"/>
                    </a:lnTo>
                    <a:lnTo>
                      <a:pt x="16" y="65"/>
                    </a:lnTo>
                    <a:lnTo>
                      <a:pt x="28" y="69"/>
                    </a:lnTo>
                    <a:lnTo>
                      <a:pt x="41" y="72"/>
                    </a:lnTo>
                    <a:lnTo>
                      <a:pt x="54" y="76"/>
                    </a:lnTo>
                    <a:lnTo>
                      <a:pt x="67" y="79"/>
                    </a:lnTo>
                    <a:lnTo>
                      <a:pt x="80" y="81"/>
                    </a:lnTo>
                    <a:lnTo>
                      <a:pt x="90" y="84"/>
                    </a:lnTo>
                    <a:lnTo>
                      <a:pt x="97" y="85"/>
                    </a:lnTo>
                    <a:lnTo>
                      <a:pt x="106" y="86"/>
                    </a:lnTo>
                    <a:lnTo>
                      <a:pt x="114" y="84"/>
                    </a:lnTo>
                    <a:lnTo>
                      <a:pt x="119" y="80"/>
                    </a:lnTo>
                    <a:lnTo>
                      <a:pt x="120" y="73"/>
                    </a:lnTo>
                    <a:lnTo>
                      <a:pt x="120" y="62"/>
                    </a:lnTo>
                    <a:lnTo>
                      <a:pt x="119" y="47"/>
                    </a:lnTo>
                    <a:lnTo>
                      <a:pt x="118" y="35"/>
                    </a:lnTo>
                    <a:lnTo>
                      <a:pt x="118" y="29"/>
                    </a:lnTo>
                    <a:close/>
                  </a:path>
                </a:pathLst>
              </a:custGeom>
              <a:solidFill>
                <a:srgbClr val="FFCE3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97" name="Freeform 729">
                <a:extLst>
                  <a:ext uri="{FF2B5EF4-FFF2-40B4-BE49-F238E27FC236}">
                    <a16:creationId xmlns:a16="http://schemas.microsoft.com/office/drawing/2014/main" id="{2836CA5A-C29B-46F6-9E7E-11CAA3B24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3883"/>
                <a:ext cx="155" cy="59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16" y="70"/>
                  </a:cxn>
                  <a:cxn ang="0">
                    <a:pos x="33" y="70"/>
                  </a:cxn>
                  <a:cxn ang="0">
                    <a:pos x="49" y="69"/>
                  </a:cxn>
                  <a:cxn ang="0">
                    <a:pos x="64" y="67"/>
                  </a:cxn>
                  <a:cxn ang="0">
                    <a:pos x="80" y="65"/>
                  </a:cxn>
                  <a:cxn ang="0">
                    <a:pos x="94" y="62"/>
                  </a:cxn>
                  <a:cxn ang="0">
                    <a:pos x="109" y="59"/>
                  </a:cxn>
                  <a:cxn ang="0">
                    <a:pos x="122" y="55"/>
                  </a:cxn>
                  <a:cxn ang="0">
                    <a:pos x="134" y="52"/>
                  </a:cxn>
                  <a:cxn ang="0">
                    <a:pos x="146" y="49"/>
                  </a:cxn>
                  <a:cxn ang="0">
                    <a:pos x="156" y="45"/>
                  </a:cxn>
                  <a:cxn ang="0">
                    <a:pos x="164" y="42"/>
                  </a:cxn>
                  <a:cxn ang="0">
                    <a:pos x="172" y="38"/>
                  </a:cxn>
                  <a:cxn ang="0">
                    <a:pos x="178" y="36"/>
                  </a:cxn>
                  <a:cxn ang="0">
                    <a:pos x="183" y="34"/>
                  </a:cxn>
                  <a:cxn ang="0">
                    <a:pos x="186" y="31"/>
                  </a:cxn>
                  <a:cxn ang="0">
                    <a:pos x="200" y="34"/>
                  </a:cxn>
                  <a:cxn ang="0">
                    <a:pos x="215" y="34"/>
                  </a:cxn>
                  <a:cxn ang="0">
                    <a:pos x="233" y="31"/>
                  </a:cxn>
                  <a:cxn ang="0">
                    <a:pos x="251" y="27"/>
                  </a:cxn>
                  <a:cxn ang="0">
                    <a:pos x="268" y="21"/>
                  </a:cxn>
                  <a:cxn ang="0">
                    <a:pos x="284" y="14"/>
                  </a:cxn>
                  <a:cxn ang="0">
                    <a:pos x="297" y="7"/>
                  </a:cxn>
                  <a:cxn ang="0">
                    <a:pos x="306" y="0"/>
                  </a:cxn>
                  <a:cxn ang="0">
                    <a:pos x="307" y="6"/>
                  </a:cxn>
                  <a:cxn ang="0">
                    <a:pos x="308" y="17"/>
                  </a:cxn>
                  <a:cxn ang="0">
                    <a:pos x="309" y="32"/>
                  </a:cxn>
                  <a:cxn ang="0">
                    <a:pos x="308" y="43"/>
                  </a:cxn>
                  <a:cxn ang="0">
                    <a:pos x="298" y="52"/>
                  </a:cxn>
                  <a:cxn ang="0">
                    <a:pos x="284" y="60"/>
                  </a:cxn>
                  <a:cxn ang="0">
                    <a:pos x="267" y="67"/>
                  </a:cxn>
                  <a:cxn ang="0">
                    <a:pos x="246" y="75"/>
                  </a:cxn>
                  <a:cxn ang="0">
                    <a:pos x="224" y="82"/>
                  </a:cxn>
                  <a:cxn ang="0">
                    <a:pos x="200" y="88"/>
                  </a:cxn>
                  <a:cxn ang="0">
                    <a:pos x="175" y="94"/>
                  </a:cxn>
                  <a:cxn ang="0">
                    <a:pos x="149" y="98"/>
                  </a:cxn>
                  <a:cxn ang="0">
                    <a:pos x="124" y="103"/>
                  </a:cxn>
                  <a:cxn ang="0">
                    <a:pos x="100" y="106"/>
                  </a:cxn>
                  <a:cxn ang="0">
                    <a:pos x="76" y="110"/>
                  </a:cxn>
                  <a:cxn ang="0">
                    <a:pos x="55" y="112"/>
                  </a:cxn>
                  <a:cxn ang="0">
                    <a:pos x="37" y="114"/>
                  </a:cxn>
                  <a:cxn ang="0">
                    <a:pos x="22" y="114"/>
                  </a:cxn>
                  <a:cxn ang="0">
                    <a:pos x="9" y="115"/>
                  </a:cxn>
                  <a:cxn ang="0">
                    <a:pos x="2" y="114"/>
                  </a:cxn>
                  <a:cxn ang="0">
                    <a:pos x="2" y="103"/>
                  </a:cxn>
                  <a:cxn ang="0">
                    <a:pos x="1" y="88"/>
                  </a:cxn>
                  <a:cxn ang="0">
                    <a:pos x="0" y="76"/>
                  </a:cxn>
                  <a:cxn ang="0">
                    <a:pos x="0" y="70"/>
                  </a:cxn>
                </a:cxnLst>
                <a:rect l="0" t="0" r="r" b="b"/>
                <a:pathLst>
                  <a:path w="309" h="115">
                    <a:moveTo>
                      <a:pt x="0" y="70"/>
                    </a:moveTo>
                    <a:lnTo>
                      <a:pt x="16" y="70"/>
                    </a:lnTo>
                    <a:lnTo>
                      <a:pt x="33" y="70"/>
                    </a:lnTo>
                    <a:lnTo>
                      <a:pt x="49" y="69"/>
                    </a:lnTo>
                    <a:lnTo>
                      <a:pt x="64" y="67"/>
                    </a:lnTo>
                    <a:lnTo>
                      <a:pt x="80" y="65"/>
                    </a:lnTo>
                    <a:lnTo>
                      <a:pt x="94" y="62"/>
                    </a:lnTo>
                    <a:lnTo>
                      <a:pt x="109" y="59"/>
                    </a:lnTo>
                    <a:lnTo>
                      <a:pt x="122" y="55"/>
                    </a:lnTo>
                    <a:lnTo>
                      <a:pt x="134" y="52"/>
                    </a:lnTo>
                    <a:lnTo>
                      <a:pt x="146" y="49"/>
                    </a:lnTo>
                    <a:lnTo>
                      <a:pt x="156" y="45"/>
                    </a:lnTo>
                    <a:lnTo>
                      <a:pt x="164" y="42"/>
                    </a:lnTo>
                    <a:lnTo>
                      <a:pt x="172" y="38"/>
                    </a:lnTo>
                    <a:lnTo>
                      <a:pt x="178" y="36"/>
                    </a:lnTo>
                    <a:lnTo>
                      <a:pt x="183" y="34"/>
                    </a:lnTo>
                    <a:lnTo>
                      <a:pt x="186" y="31"/>
                    </a:lnTo>
                    <a:lnTo>
                      <a:pt x="200" y="34"/>
                    </a:lnTo>
                    <a:lnTo>
                      <a:pt x="215" y="34"/>
                    </a:lnTo>
                    <a:lnTo>
                      <a:pt x="233" y="31"/>
                    </a:lnTo>
                    <a:lnTo>
                      <a:pt x="251" y="27"/>
                    </a:lnTo>
                    <a:lnTo>
                      <a:pt x="268" y="21"/>
                    </a:lnTo>
                    <a:lnTo>
                      <a:pt x="284" y="14"/>
                    </a:lnTo>
                    <a:lnTo>
                      <a:pt x="297" y="7"/>
                    </a:lnTo>
                    <a:lnTo>
                      <a:pt x="306" y="0"/>
                    </a:lnTo>
                    <a:lnTo>
                      <a:pt x="307" y="6"/>
                    </a:lnTo>
                    <a:lnTo>
                      <a:pt x="308" y="17"/>
                    </a:lnTo>
                    <a:lnTo>
                      <a:pt x="309" y="32"/>
                    </a:lnTo>
                    <a:lnTo>
                      <a:pt x="308" y="43"/>
                    </a:lnTo>
                    <a:lnTo>
                      <a:pt x="298" y="52"/>
                    </a:lnTo>
                    <a:lnTo>
                      <a:pt x="284" y="60"/>
                    </a:lnTo>
                    <a:lnTo>
                      <a:pt x="267" y="67"/>
                    </a:lnTo>
                    <a:lnTo>
                      <a:pt x="246" y="75"/>
                    </a:lnTo>
                    <a:lnTo>
                      <a:pt x="224" y="82"/>
                    </a:lnTo>
                    <a:lnTo>
                      <a:pt x="200" y="88"/>
                    </a:lnTo>
                    <a:lnTo>
                      <a:pt x="175" y="94"/>
                    </a:lnTo>
                    <a:lnTo>
                      <a:pt x="149" y="98"/>
                    </a:lnTo>
                    <a:lnTo>
                      <a:pt x="124" y="103"/>
                    </a:lnTo>
                    <a:lnTo>
                      <a:pt x="100" y="106"/>
                    </a:lnTo>
                    <a:lnTo>
                      <a:pt x="76" y="110"/>
                    </a:lnTo>
                    <a:lnTo>
                      <a:pt x="55" y="112"/>
                    </a:lnTo>
                    <a:lnTo>
                      <a:pt x="37" y="114"/>
                    </a:lnTo>
                    <a:lnTo>
                      <a:pt x="22" y="114"/>
                    </a:lnTo>
                    <a:lnTo>
                      <a:pt x="9" y="115"/>
                    </a:lnTo>
                    <a:lnTo>
                      <a:pt x="2" y="114"/>
                    </a:lnTo>
                    <a:lnTo>
                      <a:pt x="2" y="103"/>
                    </a:lnTo>
                    <a:lnTo>
                      <a:pt x="1" y="88"/>
                    </a:lnTo>
                    <a:lnTo>
                      <a:pt x="0" y="76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D3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98" name="Freeform 730">
                <a:extLst>
                  <a:ext uri="{FF2B5EF4-FFF2-40B4-BE49-F238E27FC236}">
                    <a16:creationId xmlns:a16="http://schemas.microsoft.com/office/drawing/2014/main" id="{1D416E36-12E2-4670-BAF6-FA9F43091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6" y="3684"/>
                <a:ext cx="250" cy="235"/>
              </a:xfrm>
              <a:custGeom>
                <a:avLst/>
                <a:gdLst/>
                <a:ahLst/>
                <a:cxnLst>
                  <a:cxn ang="0">
                    <a:pos x="489" y="389"/>
                  </a:cxn>
                  <a:cxn ang="0">
                    <a:pos x="498" y="351"/>
                  </a:cxn>
                  <a:cxn ang="0">
                    <a:pos x="490" y="308"/>
                  </a:cxn>
                  <a:cxn ang="0">
                    <a:pos x="473" y="271"/>
                  </a:cxn>
                  <a:cxn ang="0">
                    <a:pos x="465" y="249"/>
                  </a:cxn>
                  <a:cxn ang="0">
                    <a:pos x="466" y="216"/>
                  </a:cxn>
                  <a:cxn ang="0">
                    <a:pos x="464" y="174"/>
                  </a:cxn>
                  <a:cxn ang="0">
                    <a:pos x="454" y="128"/>
                  </a:cxn>
                  <a:cxn ang="0">
                    <a:pos x="435" y="82"/>
                  </a:cxn>
                  <a:cxn ang="0">
                    <a:pos x="405" y="43"/>
                  </a:cxn>
                  <a:cxn ang="0">
                    <a:pos x="358" y="14"/>
                  </a:cxn>
                  <a:cxn ang="0">
                    <a:pos x="294" y="0"/>
                  </a:cxn>
                  <a:cxn ang="0">
                    <a:pos x="214" y="7"/>
                  </a:cxn>
                  <a:cxn ang="0">
                    <a:pos x="151" y="27"/>
                  </a:cxn>
                  <a:cxn ang="0">
                    <a:pos x="106" y="57"/>
                  </a:cxn>
                  <a:cxn ang="0">
                    <a:pos x="76" y="93"/>
                  </a:cxn>
                  <a:cxn ang="0">
                    <a:pos x="60" y="130"/>
                  </a:cxn>
                  <a:cxn ang="0">
                    <a:pos x="52" y="167"/>
                  </a:cxn>
                  <a:cxn ang="0">
                    <a:pos x="49" y="197"/>
                  </a:cxn>
                  <a:cxn ang="0">
                    <a:pos x="50" y="217"/>
                  </a:cxn>
                  <a:cxn ang="0">
                    <a:pos x="40" y="236"/>
                  </a:cxn>
                  <a:cxn ang="0">
                    <a:pos x="14" y="285"/>
                  </a:cxn>
                  <a:cxn ang="0">
                    <a:pos x="0" y="349"/>
                  </a:cxn>
                  <a:cxn ang="0">
                    <a:pos x="25" y="415"/>
                  </a:cxn>
                  <a:cxn ang="0">
                    <a:pos x="71" y="450"/>
                  </a:cxn>
                  <a:cxn ang="0">
                    <a:pos x="98" y="462"/>
                  </a:cxn>
                  <a:cxn ang="0">
                    <a:pos x="125" y="469"/>
                  </a:cxn>
                  <a:cxn ang="0">
                    <a:pos x="154" y="472"/>
                  </a:cxn>
                  <a:cxn ang="0">
                    <a:pos x="184" y="473"/>
                  </a:cxn>
                  <a:cxn ang="0">
                    <a:pos x="217" y="472"/>
                  </a:cxn>
                  <a:cxn ang="0">
                    <a:pos x="248" y="468"/>
                  </a:cxn>
                  <a:cxn ang="0">
                    <a:pos x="277" y="462"/>
                  </a:cxn>
                  <a:cxn ang="0">
                    <a:pos x="302" y="455"/>
                  </a:cxn>
                  <a:cxn ang="0">
                    <a:pos x="324" y="448"/>
                  </a:cxn>
                  <a:cxn ang="0">
                    <a:pos x="340" y="441"/>
                  </a:cxn>
                  <a:cxn ang="0">
                    <a:pos x="351" y="437"/>
                  </a:cxn>
                  <a:cxn ang="0">
                    <a:pos x="368" y="437"/>
                  </a:cxn>
                  <a:cxn ang="0">
                    <a:pos x="401" y="434"/>
                  </a:cxn>
                  <a:cxn ang="0">
                    <a:pos x="436" y="424"/>
                  </a:cxn>
                  <a:cxn ang="0">
                    <a:pos x="465" y="410"/>
                  </a:cxn>
                </a:cxnLst>
                <a:rect l="0" t="0" r="r" b="b"/>
                <a:pathLst>
                  <a:path w="498" h="473">
                    <a:moveTo>
                      <a:pt x="474" y="403"/>
                    </a:moveTo>
                    <a:lnTo>
                      <a:pt x="489" y="389"/>
                    </a:lnTo>
                    <a:lnTo>
                      <a:pt x="496" y="372"/>
                    </a:lnTo>
                    <a:lnTo>
                      <a:pt x="498" y="351"/>
                    </a:lnTo>
                    <a:lnTo>
                      <a:pt x="496" y="328"/>
                    </a:lnTo>
                    <a:lnTo>
                      <a:pt x="490" y="308"/>
                    </a:lnTo>
                    <a:lnTo>
                      <a:pt x="481" y="287"/>
                    </a:lnTo>
                    <a:lnTo>
                      <a:pt x="473" y="271"/>
                    </a:lnTo>
                    <a:lnTo>
                      <a:pt x="464" y="260"/>
                    </a:lnTo>
                    <a:lnTo>
                      <a:pt x="465" y="249"/>
                    </a:lnTo>
                    <a:lnTo>
                      <a:pt x="466" y="234"/>
                    </a:lnTo>
                    <a:lnTo>
                      <a:pt x="466" y="216"/>
                    </a:lnTo>
                    <a:lnTo>
                      <a:pt x="465" y="196"/>
                    </a:lnTo>
                    <a:lnTo>
                      <a:pt x="464" y="174"/>
                    </a:lnTo>
                    <a:lnTo>
                      <a:pt x="460" y="151"/>
                    </a:lnTo>
                    <a:lnTo>
                      <a:pt x="454" y="128"/>
                    </a:lnTo>
                    <a:lnTo>
                      <a:pt x="446" y="105"/>
                    </a:lnTo>
                    <a:lnTo>
                      <a:pt x="435" y="82"/>
                    </a:lnTo>
                    <a:lnTo>
                      <a:pt x="421" y="61"/>
                    </a:lnTo>
                    <a:lnTo>
                      <a:pt x="405" y="43"/>
                    </a:lnTo>
                    <a:lnTo>
                      <a:pt x="383" y="27"/>
                    </a:lnTo>
                    <a:lnTo>
                      <a:pt x="358" y="14"/>
                    </a:lnTo>
                    <a:lnTo>
                      <a:pt x="329" y="5"/>
                    </a:lnTo>
                    <a:lnTo>
                      <a:pt x="294" y="0"/>
                    </a:lnTo>
                    <a:lnTo>
                      <a:pt x="254" y="1"/>
                    </a:lnTo>
                    <a:lnTo>
                      <a:pt x="214" y="7"/>
                    </a:lnTo>
                    <a:lnTo>
                      <a:pt x="179" y="15"/>
                    </a:lnTo>
                    <a:lnTo>
                      <a:pt x="151" y="27"/>
                    </a:lnTo>
                    <a:lnTo>
                      <a:pt x="125" y="40"/>
                    </a:lnTo>
                    <a:lnTo>
                      <a:pt x="106" y="57"/>
                    </a:lnTo>
                    <a:lnTo>
                      <a:pt x="90" y="75"/>
                    </a:lnTo>
                    <a:lnTo>
                      <a:pt x="76" y="93"/>
                    </a:lnTo>
                    <a:lnTo>
                      <a:pt x="66" y="112"/>
                    </a:lnTo>
                    <a:lnTo>
                      <a:pt x="60" y="130"/>
                    </a:lnTo>
                    <a:lnTo>
                      <a:pt x="55" y="149"/>
                    </a:lnTo>
                    <a:lnTo>
                      <a:pt x="52" y="167"/>
                    </a:lnTo>
                    <a:lnTo>
                      <a:pt x="50" y="182"/>
                    </a:lnTo>
                    <a:lnTo>
                      <a:pt x="49" y="197"/>
                    </a:lnTo>
                    <a:lnTo>
                      <a:pt x="49" y="209"/>
                    </a:lnTo>
                    <a:lnTo>
                      <a:pt x="50" y="217"/>
                    </a:lnTo>
                    <a:lnTo>
                      <a:pt x="50" y="222"/>
                    </a:lnTo>
                    <a:lnTo>
                      <a:pt x="40" y="236"/>
                    </a:lnTo>
                    <a:lnTo>
                      <a:pt x="26" y="257"/>
                    </a:lnTo>
                    <a:lnTo>
                      <a:pt x="14" y="285"/>
                    </a:lnTo>
                    <a:lnTo>
                      <a:pt x="3" y="316"/>
                    </a:lnTo>
                    <a:lnTo>
                      <a:pt x="0" y="349"/>
                    </a:lnTo>
                    <a:lnTo>
                      <a:pt x="7" y="382"/>
                    </a:lnTo>
                    <a:lnTo>
                      <a:pt x="25" y="415"/>
                    </a:lnTo>
                    <a:lnTo>
                      <a:pt x="58" y="444"/>
                    </a:lnTo>
                    <a:lnTo>
                      <a:pt x="71" y="450"/>
                    </a:lnTo>
                    <a:lnTo>
                      <a:pt x="84" y="457"/>
                    </a:lnTo>
                    <a:lnTo>
                      <a:pt x="98" y="462"/>
                    </a:lnTo>
                    <a:lnTo>
                      <a:pt x="111" y="465"/>
                    </a:lnTo>
                    <a:lnTo>
                      <a:pt x="125" y="469"/>
                    </a:lnTo>
                    <a:lnTo>
                      <a:pt x="139" y="471"/>
                    </a:lnTo>
                    <a:lnTo>
                      <a:pt x="154" y="472"/>
                    </a:lnTo>
                    <a:lnTo>
                      <a:pt x="168" y="473"/>
                    </a:lnTo>
                    <a:lnTo>
                      <a:pt x="184" y="473"/>
                    </a:lnTo>
                    <a:lnTo>
                      <a:pt x="201" y="473"/>
                    </a:lnTo>
                    <a:lnTo>
                      <a:pt x="217" y="472"/>
                    </a:lnTo>
                    <a:lnTo>
                      <a:pt x="232" y="470"/>
                    </a:lnTo>
                    <a:lnTo>
                      <a:pt x="248" y="468"/>
                    </a:lnTo>
                    <a:lnTo>
                      <a:pt x="262" y="465"/>
                    </a:lnTo>
                    <a:lnTo>
                      <a:pt x="277" y="462"/>
                    </a:lnTo>
                    <a:lnTo>
                      <a:pt x="290" y="458"/>
                    </a:lnTo>
                    <a:lnTo>
                      <a:pt x="302" y="455"/>
                    </a:lnTo>
                    <a:lnTo>
                      <a:pt x="314" y="452"/>
                    </a:lnTo>
                    <a:lnTo>
                      <a:pt x="324" y="448"/>
                    </a:lnTo>
                    <a:lnTo>
                      <a:pt x="332" y="445"/>
                    </a:lnTo>
                    <a:lnTo>
                      <a:pt x="340" y="441"/>
                    </a:lnTo>
                    <a:lnTo>
                      <a:pt x="346" y="439"/>
                    </a:lnTo>
                    <a:lnTo>
                      <a:pt x="351" y="437"/>
                    </a:lnTo>
                    <a:lnTo>
                      <a:pt x="354" y="434"/>
                    </a:lnTo>
                    <a:lnTo>
                      <a:pt x="368" y="437"/>
                    </a:lnTo>
                    <a:lnTo>
                      <a:pt x="383" y="437"/>
                    </a:lnTo>
                    <a:lnTo>
                      <a:pt x="401" y="434"/>
                    </a:lnTo>
                    <a:lnTo>
                      <a:pt x="419" y="430"/>
                    </a:lnTo>
                    <a:lnTo>
                      <a:pt x="436" y="424"/>
                    </a:lnTo>
                    <a:lnTo>
                      <a:pt x="452" y="417"/>
                    </a:lnTo>
                    <a:lnTo>
                      <a:pt x="465" y="410"/>
                    </a:lnTo>
                    <a:lnTo>
                      <a:pt x="474" y="403"/>
                    </a:lnTo>
                    <a:close/>
                  </a:path>
                </a:pathLst>
              </a:custGeom>
              <a:solidFill>
                <a:srgbClr val="D36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899" name="Freeform 731">
                <a:extLst>
                  <a:ext uri="{FF2B5EF4-FFF2-40B4-BE49-F238E27FC236}">
                    <a16:creationId xmlns:a16="http://schemas.microsoft.com/office/drawing/2014/main" id="{AA1C7BE5-416C-4140-A890-A22B6D2C9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" y="3905"/>
                <a:ext cx="252" cy="98"/>
              </a:xfrm>
              <a:custGeom>
                <a:avLst/>
                <a:gdLst/>
                <a:ahLst/>
                <a:cxnLst>
                  <a:cxn ang="0">
                    <a:pos x="129" y="78"/>
                  </a:cxn>
                  <a:cxn ang="0">
                    <a:pos x="116" y="84"/>
                  </a:cxn>
                  <a:cxn ang="0">
                    <a:pos x="100" y="82"/>
                  </a:cxn>
                  <a:cxn ang="0">
                    <a:pos x="77" y="77"/>
                  </a:cxn>
                  <a:cxn ang="0">
                    <a:pos x="51" y="70"/>
                  </a:cxn>
                  <a:cxn ang="0">
                    <a:pos x="26" y="63"/>
                  </a:cxn>
                  <a:cxn ang="0">
                    <a:pos x="5" y="77"/>
                  </a:cxn>
                  <a:cxn ang="0">
                    <a:pos x="1" y="144"/>
                  </a:cxn>
                  <a:cxn ang="0">
                    <a:pos x="10" y="186"/>
                  </a:cxn>
                  <a:cxn ang="0">
                    <a:pos x="21" y="190"/>
                  </a:cxn>
                  <a:cxn ang="0">
                    <a:pos x="35" y="190"/>
                  </a:cxn>
                  <a:cxn ang="0">
                    <a:pos x="48" y="186"/>
                  </a:cxn>
                  <a:cxn ang="0">
                    <a:pos x="61" y="183"/>
                  </a:cxn>
                  <a:cxn ang="0">
                    <a:pos x="84" y="182"/>
                  </a:cxn>
                  <a:cxn ang="0">
                    <a:pos x="114" y="184"/>
                  </a:cxn>
                  <a:cxn ang="0">
                    <a:pos x="147" y="189"/>
                  </a:cxn>
                  <a:cxn ang="0">
                    <a:pos x="180" y="194"/>
                  </a:cxn>
                  <a:cxn ang="0">
                    <a:pos x="210" y="196"/>
                  </a:cxn>
                  <a:cxn ang="0">
                    <a:pos x="237" y="191"/>
                  </a:cxn>
                  <a:cxn ang="0">
                    <a:pos x="256" y="184"/>
                  </a:cxn>
                  <a:cxn ang="0">
                    <a:pos x="268" y="162"/>
                  </a:cxn>
                  <a:cxn ang="0">
                    <a:pos x="272" y="85"/>
                  </a:cxn>
                  <a:cxn ang="0">
                    <a:pos x="279" y="77"/>
                  </a:cxn>
                  <a:cxn ang="0">
                    <a:pos x="290" y="113"/>
                  </a:cxn>
                  <a:cxn ang="0">
                    <a:pos x="294" y="132"/>
                  </a:cxn>
                  <a:cxn ang="0">
                    <a:pos x="306" y="152"/>
                  </a:cxn>
                  <a:cxn ang="0">
                    <a:pos x="326" y="171"/>
                  </a:cxn>
                  <a:cxn ang="0">
                    <a:pos x="348" y="183"/>
                  </a:cxn>
                  <a:cxn ang="0">
                    <a:pos x="368" y="178"/>
                  </a:cxn>
                  <a:cxn ang="0">
                    <a:pos x="396" y="167"/>
                  </a:cxn>
                  <a:cxn ang="0">
                    <a:pos x="429" y="155"/>
                  </a:cxn>
                  <a:cxn ang="0">
                    <a:pos x="460" y="147"/>
                  </a:cxn>
                  <a:cxn ang="0">
                    <a:pos x="483" y="146"/>
                  </a:cxn>
                  <a:cxn ang="0">
                    <a:pos x="497" y="144"/>
                  </a:cxn>
                  <a:cxn ang="0">
                    <a:pos x="504" y="138"/>
                  </a:cxn>
                  <a:cxn ang="0">
                    <a:pos x="503" y="124"/>
                  </a:cxn>
                  <a:cxn ang="0">
                    <a:pos x="495" y="101"/>
                  </a:cxn>
                  <a:cxn ang="0">
                    <a:pos x="486" y="64"/>
                  </a:cxn>
                  <a:cxn ang="0">
                    <a:pos x="472" y="27"/>
                  </a:cxn>
                  <a:cxn ang="0">
                    <a:pos x="451" y="3"/>
                  </a:cxn>
                  <a:cxn ang="0">
                    <a:pos x="426" y="9"/>
                  </a:cxn>
                  <a:cxn ang="0">
                    <a:pos x="395" y="24"/>
                  </a:cxn>
                  <a:cxn ang="0">
                    <a:pos x="352" y="39"/>
                  </a:cxn>
                  <a:cxn ang="0">
                    <a:pos x="303" y="51"/>
                  </a:cxn>
                  <a:cxn ang="0">
                    <a:pos x="252" y="60"/>
                  </a:cxn>
                  <a:cxn ang="0">
                    <a:pos x="204" y="67"/>
                  </a:cxn>
                  <a:cxn ang="0">
                    <a:pos x="165" y="71"/>
                  </a:cxn>
                  <a:cxn ang="0">
                    <a:pos x="137" y="72"/>
                  </a:cxn>
                </a:cxnLst>
                <a:rect l="0" t="0" r="r" b="b"/>
                <a:pathLst>
                  <a:path w="505" h="196">
                    <a:moveTo>
                      <a:pt x="130" y="71"/>
                    </a:moveTo>
                    <a:lnTo>
                      <a:pt x="129" y="78"/>
                    </a:lnTo>
                    <a:lnTo>
                      <a:pt x="124" y="82"/>
                    </a:lnTo>
                    <a:lnTo>
                      <a:pt x="116" y="84"/>
                    </a:lnTo>
                    <a:lnTo>
                      <a:pt x="107" y="83"/>
                    </a:lnTo>
                    <a:lnTo>
                      <a:pt x="100" y="82"/>
                    </a:lnTo>
                    <a:lnTo>
                      <a:pt x="90" y="79"/>
                    </a:lnTo>
                    <a:lnTo>
                      <a:pt x="77" y="77"/>
                    </a:lnTo>
                    <a:lnTo>
                      <a:pt x="64" y="74"/>
                    </a:lnTo>
                    <a:lnTo>
                      <a:pt x="51" y="70"/>
                    </a:lnTo>
                    <a:lnTo>
                      <a:pt x="38" y="67"/>
                    </a:lnTo>
                    <a:lnTo>
                      <a:pt x="26" y="63"/>
                    </a:lnTo>
                    <a:lnTo>
                      <a:pt x="18" y="60"/>
                    </a:lnTo>
                    <a:lnTo>
                      <a:pt x="5" y="77"/>
                    </a:lnTo>
                    <a:lnTo>
                      <a:pt x="0" y="107"/>
                    </a:lnTo>
                    <a:lnTo>
                      <a:pt x="1" y="144"/>
                    </a:lnTo>
                    <a:lnTo>
                      <a:pt x="8" y="182"/>
                    </a:lnTo>
                    <a:lnTo>
                      <a:pt x="10" y="186"/>
                    </a:lnTo>
                    <a:lnTo>
                      <a:pt x="15" y="189"/>
                    </a:lnTo>
                    <a:lnTo>
                      <a:pt x="21" y="190"/>
                    </a:lnTo>
                    <a:lnTo>
                      <a:pt x="28" y="190"/>
                    </a:lnTo>
                    <a:lnTo>
                      <a:pt x="35" y="190"/>
                    </a:lnTo>
                    <a:lnTo>
                      <a:pt x="41" y="188"/>
                    </a:lnTo>
                    <a:lnTo>
                      <a:pt x="48" y="186"/>
                    </a:lnTo>
                    <a:lnTo>
                      <a:pt x="54" y="184"/>
                    </a:lnTo>
                    <a:lnTo>
                      <a:pt x="61" y="183"/>
                    </a:lnTo>
                    <a:lnTo>
                      <a:pt x="71" y="182"/>
                    </a:lnTo>
                    <a:lnTo>
                      <a:pt x="84" y="182"/>
                    </a:lnTo>
                    <a:lnTo>
                      <a:pt x="99" y="183"/>
                    </a:lnTo>
                    <a:lnTo>
                      <a:pt x="114" y="184"/>
                    </a:lnTo>
                    <a:lnTo>
                      <a:pt x="130" y="186"/>
                    </a:lnTo>
                    <a:lnTo>
                      <a:pt x="147" y="189"/>
                    </a:lnTo>
                    <a:lnTo>
                      <a:pt x="163" y="192"/>
                    </a:lnTo>
                    <a:lnTo>
                      <a:pt x="180" y="194"/>
                    </a:lnTo>
                    <a:lnTo>
                      <a:pt x="195" y="196"/>
                    </a:lnTo>
                    <a:lnTo>
                      <a:pt x="210" y="196"/>
                    </a:lnTo>
                    <a:lnTo>
                      <a:pt x="224" y="193"/>
                    </a:lnTo>
                    <a:lnTo>
                      <a:pt x="237" y="191"/>
                    </a:lnTo>
                    <a:lnTo>
                      <a:pt x="247" y="188"/>
                    </a:lnTo>
                    <a:lnTo>
                      <a:pt x="256" y="184"/>
                    </a:lnTo>
                    <a:lnTo>
                      <a:pt x="261" y="182"/>
                    </a:lnTo>
                    <a:lnTo>
                      <a:pt x="268" y="162"/>
                    </a:lnTo>
                    <a:lnTo>
                      <a:pt x="272" y="125"/>
                    </a:lnTo>
                    <a:lnTo>
                      <a:pt x="272" y="85"/>
                    </a:lnTo>
                    <a:lnTo>
                      <a:pt x="268" y="60"/>
                    </a:lnTo>
                    <a:lnTo>
                      <a:pt x="279" y="77"/>
                    </a:lnTo>
                    <a:lnTo>
                      <a:pt x="285" y="95"/>
                    </a:lnTo>
                    <a:lnTo>
                      <a:pt x="290" y="113"/>
                    </a:lnTo>
                    <a:lnTo>
                      <a:pt x="291" y="125"/>
                    </a:lnTo>
                    <a:lnTo>
                      <a:pt x="294" y="132"/>
                    </a:lnTo>
                    <a:lnTo>
                      <a:pt x="298" y="141"/>
                    </a:lnTo>
                    <a:lnTo>
                      <a:pt x="306" y="152"/>
                    </a:lnTo>
                    <a:lnTo>
                      <a:pt x="315" y="162"/>
                    </a:lnTo>
                    <a:lnTo>
                      <a:pt x="326" y="171"/>
                    </a:lnTo>
                    <a:lnTo>
                      <a:pt x="337" y="179"/>
                    </a:lnTo>
                    <a:lnTo>
                      <a:pt x="348" y="183"/>
                    </a:lnTo>
                    <a:lnTo>
                      <a:pt x="358" y="182"/>
                    </a:lnTo>
                    <a:lnTo>
                      <a:pt x="368" y="178"/>
                    </a:lnTo>
                    <a:lnTo>
                      <a:pt x="381" y="173"/>
                    </a:lnTo>
                    <a:lnTo>
                      <a:pt x="396" y="167"/>
                    </a:lnTo>
                    <a:lnTo>
                      <a:pt x="412" y="161"/>
                    </a:lnTo>
                    <a:lnTo>
                      <a:pt x="429" y="155"/>
                    </a:lnTo>
                    <a:lnTo>
                      <a:pt x="445" y="151"/>
                    </a:lnTo>
                    <a:lnTo>
                      <a:pt x="460" y="147"/>
                    </a:lnTo>
                    <a:lnTo>
                      <a:pt x="473" y="146"/>
                    </a:lnTo>
                    <a:lnTo>
                      <a:pt x="483" y="146"/>
                    </a:lnTo>
                    <a:lnTo>
                      <a:pt x="492" y="145"/>
                    </a:lnTo>
                    <a:lnTo>
                      <a:pt x="497" y="144"/>
                    </a:lnTo>
                    <a:lnTo>
                      <a:pt x="502" y="141"/>
                    </a:lnTo>
                    <a:lnTo>
                      <a:pt x="504" y="138"/>
                    </a:lnTo>
                    <a:lnTo>
                      <a:pt x="505" y="132"/>
                    </a:lnTo>
                    <a:lnTo>
                      <a:pt x="503" y="124"/>
                    </a:lnTo>
                    <a:lnTo>
                      <a:pt x="500" y="115"/>
                    </a:lnTo>
                    <a:lnTo>
                      <a:pt x="495" y="101"/>
                    </a:lnTo>
                    <a:lnTo>
                      <a:pt x="490" y="84"/>
                    </a:lnTo>
                    <a:lnTo>
                      <a:pt x="486" y="64"/>
                    </a:lnTo>
                    <a:lnTo>
                      <a:pt x="479" y="45"/>
                    </a:lnTo>
                    <a:lnTo>
                      <a:pt x="472" y="27"/>
                    </a:lnTo>
                    <a:lnTo>
                      <a:pt x="463" y="12"/>
                    </a:lnTo>
                    <a:lnTo>
                      <a:pt x="451" y="3"/>
                    </a:lnTo>
                    <a:lnTo>
                      <a:pt x="436" y="0"/>
                    </a:lnTo>
                    <a:lnTo>
                      <a:pt x="426" y="9"/>
                    </a:lnTo>
                    <a:lnTo>
                      <a:pt x="412" y="17"/>
                    </a:lnTo>
                    <a:lnTo>
                      <a:pt x="395" y="24"/>
                    </a:lnTo>
                    <a:lnTo>
                      <a:pt x="374" y="32"/>
                    </a:lnTo>
                    <a:lnTo>
                      <a:pt x="352" y="39"/>
                    </a:lnTo>
                    <a:lnTo>
                      <a:pt x="328" y="45"/>
                    </a:lnTo>
                    <a:lnTo>
                      <a:pt x="303" y="51"/>
                    </a:lnTo>
                    <a:lnTo>
                      <a:pt x="277" y="55"/>
                    </a:lnTo>
                    <a:lnTo>
                      <a:pt x="252" y="60"/>
                    </a:lnTo>
                    <a:lnTo>
                      <a:pt x="228" y="63"/>
                    </a:lnTo>
                    <a:lnTo>
                      <a:pt x="204" y="67"/>
                    </a:lnTo>
                    <a:lnTo>
                      <a:pt x="183" y="69"/>
                    </a:lnTo>
                    <a:lnTo>
                      <a:pt x="165" y="71"/>
                    </a:lnTo>
                    <a:lnTo>
                      <a:pt x="150" y="71"/>
                    </a:lnTo>
                    <a:lnTo>
                      <a:pt x="137" y="72"/>
                    </a:lnTo>
                    <a:lnTo>
                      <a:pt x="130" y="71"/>
                    </a:lnTo>
                    <a:close/>
                  </a:path>
                </a:pathLst>
              </a:custGeom>
              <a:solidFill>
                <a:srgbClr val="D36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00" name="Freeform 732">
                <a:extLst>
                  <a:ext uri="{FF2B5EF4-FFF2-40B4-BE49-F238E27FC236}">
                    <a16:creationId xmlns:a16="http://schemas.microsoft.com/office/drawing/2014/main" id="{98A58DFF-6CAF-4821-AB4F-2320BAD2D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3741"/>
                <a:ext cx="180" cy="144"/>
              </a:xfrm>
              <a:custGeom>
                <a:avLst/>
                <a:gdLst/>
                <a:ahLst/>
                <a:cxnLst>
                  <a:cxn ang="0">
                    <a:pos x="137" y="17"/>
                  </a:cxn>
                  <a:cxn ang="0">
                    <a:pos x="105" y="2"/>
                  </a:cxn>
                  <a:cxn ang="0">
                    <a:pos x="65" y="3"/>
                  </a:cxn>
                  <a:cxn ang="0">
                    <a:pos x="29" y="19"/>
                  </a:cxn>
                  <a:cxn ang="0">
                    <a:pos x="6" y="51"/>
                  </a:cxn>
                  <a:cxn ang="0">
                    <a:pos x="0" y="87"/>
                  </a:cxn>
                  <a:cxn ang="0">
                    <a:pos x="10" y="118"/>
                  </a:cxn>
                  <a:cxn ang="0">
                    <a:pos x="36" y="139"/>
                  </a:cxn>
                  <a:cxn ang="0">
                    <a:pos x="57" y="147"/>
                  </a:cxn>
                  <a:cxn ang="0">
                    <a:pos x="74" y="155"/>
                  </a:cxn>
                  <a:cxn ang="0">
                    <a:pos x="90" y="161"/>
                  </a:cxn>
                  <a:cxn ang="0">
                    <a:pos x="101" y="164"/>
                  </a:cxn>
                  <a:cxn ang="0">
                    <a:pos x="105" y="176"/>
                  </a:cxn>
                  <a:cxn ang="0">
                    <a:pos x="114" y="190"/>
                  </a:cxn>
                  <a:cxn ang="0">
                    <a:pos x="129" y="197"/>
                  </a:cxn>
                  <a:cxn ang="0">
                    <a:pos x="145" y="201"/>
                  </a:cxn>
                  <a:cxn ang="0">
                    <a:pos x="161" y="202"/>
                  </a:cxn>
                  <a:cxn ang="0">
                    <a:pos x="178" y="205"/>
                  </a:cxn>
                  <a:cxn ang="0">
                    <a:pos x="193" y="209"/>
                  </a:cxn>
                  <a:cxn ang="0">
                    <a:pos x="204" y="211"/>
                  </a:cxn>
                  <a:cxn ang="0">
                    <a:pos x="194" y="220"/>
                  </a:cxn>
                  <a:cxn ang="0">
                    <a:pos x="178" y="239"/>
                  </a:cxn>
                  <a:cxn ang="0">
                    <a:pos x="166" y="257"/>
                  </a:cxn>
                  <a:cxn ang="0">
                    <a:pos x="160" y="269"/>
                  </a:cxn>
                  <a:cxn ang="0">
                    <a:pos x="184" y="271"/>
                  </a:cxn>
                  <a:cxn ang="0">
                    <a:pos x="229" y="275"/>
                  </a:cxn>
                  <a:cxn ang="0">
                    <a:pos x="262" y="279"/>
                  </a:cxn>
                  <a:cxn ang="0">
                    <a:pos x="284" y="286"/>
                  </a:cxn>
                  <a:cxn ang="0">
                    <a:pos x="292" y="283"/>
                  </a:cxn>
                  <a:cxn ang="0">
                    <a:pos x="304" y="263"/>
                  </a:cxn>
                  <a:cxn ang="0">
                    <a:pos x="319" y="242"/>
                  </a:cxn>
                  <a:cxn ang="0">
                    <a:pos x="335" y="223"/>
                  </a:cxn>
                  <a:cxn ang="0">
                    <a:pos x="350" y="208"/>
                  </a:cxn>
                  <a:cxn ang="0">
                    <a:pos x="359" y="182"/>
                  </a:cxn>
                  <a:cxn ang="0">
                    <a:pos x="358" y="152"/>
                  </a:cxn>
                  <a:cxn ang="0">
                    <a:pos x="345" y="127"/>
                  </a:cxn>
                  <a:cxn ang="0">
                    <a:pos x="318" y="113"/>
                  </a:cxn>
                  <a:cxn ang="0">
                    <a:pos x="289" y="105"/>
                  </a:cxn>
                  <a:cxn ang="0">
                    <a:pos x="261" y="100"/>
                  </a:cxn>
                  <a:cxn ang="0">
                    <a:pos x="238" y="94"/>
                  </a:cxn>
                  <a:cxn ang="0">
                    <a:pos x="217" y="86"/>
                  </a:cxn>
                  <a:cxn ang="0">
                    <a:pos x="193" y="71"/>
                  </a:cxn>
                  <a:cxn ang="0">
                    <a:pos x="169" y="53"/>
                  </a:cxn>
                  <a:cxn ang="0">
                    <a:pos x="151" y="36"/>
                  </a:cxn>
                </a:cxnLst>
                <a:rect l="0" t="0" r="r" b="b"/>
                <a:pathLst>
                  <a:path w="360" h="290">
                    <a:moveTo>
                      <a:pt x="146" y="29"/>
                    </a:moveTo>
                    <a:lnTo>
                      <a:pt x="137" y="17"/>
                    </a:lnTo>
                    <a:lnTo>
                      <a:pt x="122" y="7"/>
                    </a:lnTo>
                    <a:lnTo>
                      <a:pt x="105" y="2"/>
                    </a:lnTo>
                    <a:lnTo>
                      <a:pt x="85" y="0"/>
                    </a:lnTo>
                    <a:lnTo>
                      <a:pt x="65" y="3"/>
                    </a:lnTo>
                    <a:lnTo>
                      <a:pt x="46" y="9"/>
                    </a:lnTo>
                    <a:lnTo>
                      <a:pt x="29" y="19"/>
                    </a:lnTo>
                    <a:lnTo>
                      <a:pt x="15" y="34"/>
                    </a:lnTo>
                    <a:lnTo>
                      <a:pt x="6" y="51"/>
                    </a:lnTo>
                    <a:lnTo>
                      <a:pt x="0" y="68"/>
                    </a:lnTo>
                    <a:lnTo>
                      <a:pt x="0" y="87"/>
                    </a:lnTo>
                    <a:lnTo>
                      <a:pt x="3" y="103"/>
                    </a:lnTo>
                    <a:lnTo>
                      <a:pt x="10" y="118"/>
                    </a:lnTo>
                    <a:lnTo>
                      <a:pt x="22" y="131"/>
                    </a:lnTo>
                    <a:lnTo>
                      <a:pt x="36" y="139"/>
                    </a:lnTo>
                    <a:lnTo>
                      <a:pt x="52" y="142"/>
                    </a:lnTo>
                    <a:lnTo>
                      <a:pt x="57" y="147"/>
                    </a:lnTo>
                    <a:lnTo>
                      <a:pt x="65" y="151"/>
                    </a:lnTo>
                    <a:lnTo>
                      <a:pt x="74" y="155"/>
                    </a:lnTo>
                    <a:lnTo>
                      <a:pt x="82" y="158"/>
                    </a:lnTo>
                    <a:lnTo>
                      <a:pt x="90" y="161"/>
                    </a:lnTo>
                    <a:lnTo>
                      <a:pt x="97" y="163"/>
                    </a:lnTo>
                    <a:lnTo>
                      <a:pt x="101" y="164"/>
                    </a:lnTo>
                    <a:lnTo>
                      <a:pt x="102" y="164"/>
                    </a:lnTo>
                    <a:lnTo>
                      <a:pt x="105" y="176"/>
                    </a:lnTo>
                    <a:lnTo>
                      <a:pt x="108" y="184"/>
                    </a:lnTo>
                    <a:lnTo>
                      <a:pt x="114" y="190"/>
                    </a:lnTo>
                    <a:lnTo>
                      <a:pt x="121" y="194"/>
                    </a:lnTo>
                    <a:lnTo>
                      <a:pt x="129" y="197"/>
                    </a:lnTo>
                    <a:lnTo>
                      <a:pt x="137" y="200"/>
                    </a:lnTo>
                    <a:lnTo>
                      <a:pt x="145" y="201"/>
                    </a:lnTo>
                    <a:lnTo>
                      <a:pt x="153" y="201"/>
                    </a:lnTo>
                    <a:lnTo>
                      <a:pt x="161" y="202"/>
                    </a:lnTo>
                    <a:lnTo>
                      <a:pt x="169" y="203"/>
                    </a:lnTo>
                    <a:lnTo>
                      <a:pt x="178" y="205"/>
                    </a:lnTo>
                    <a:lnTo>
                      <a:pt x="186" y="207"/>
                    </a:lnTo>
                    <a:lnTo>
                      <a:pt x="193" y="209"/>
                    </a:lnTo>
                    <a:lnTo>
                      <a:pt x="199" y="210"/>
                    </a:lnTo>
                    <a:lnTo>
                      <a:pt x="204" y="211"/>
                    </a:lnTo>
                    <a:lnTo>
                      <a:pt x="205" y="211"/>
                    </a:lnTo>
                    <a:lnTo>
                      <a:pt x="194" y="220"/>
                    </a:lnTo>
                    <a:lnTo>
                      <a:pt x="186" y="230"/>
                    </a:lnTo>
                    <a:lnTo>
                      <a:pt x="178" y="239"/>
                    </a:lnTo>
                    <a:lnTo>
                      <a:pt x="171" y="249"/>
                    </a:lnTo>
                    <a:lnTo>
                      <a:pt x="166" y="257"/>
                    </a:lnTo>
                    <a:lnTo>
                      <a:pt x="162" y="264"/>
                    </a:lnTo>
                    <a:lnTo>
                      <a:pt x="160" y="269"/>
                    </a:lnTo>
                    <a:lnTo>
                      <a:pt x="159" y="270"/>
                    </a:lnTo>
                    <a:lnTo>
                      <a:pt x="184" y="271"/>
                    </a:lnTo>
                    <a:lnTo>
                      <a:pt x="207" y="272"/>
                    </a:lnTo>
                    <a:lnTo>
                      <a:pt x="229" y="275"/>
                    </a:lnTo>
                    <a:lnTo>
                      <a:pt x="247" y="277"/>
                    </a:lnTo>
                    <a:lnTo>
                      <a:pt x="262" y="279"/>
                    </a:lnTo>
                    <a:lnTo>
                      <a:pt x="275" y="283"/>
                    </a:lnTo>
                    <a:lnTo>
                      <a:pt x="284" y="286"/>
                    </a:lnTo>
                    <a:lnTo>
                      <a:pt x="290" y="290"/>
                    </a:lnTo>
                    <a:lnTo>
                      <a:pt x="292" y="283"/>
                    </a:lnTo>
                    <a:lnTo>
                      <a:pt x="297" y="273"/>
                    </a:lnTo>
                    <a:lnTo>
                      <a:pt x="304" y="263"/>
                    </a:lnTo>
                    <a:lnTo>
                      <a:pt x="311" y="253"/>
                    </a:lnTo>
                    <a:lnTo>
                      <a:pt x="319" y="242"/>
                    </a:lnTo>
                    <a:lnTo>
                      <a:pt x="327" y="232"/>
                    </a:lnTo>
                    <a:lnTo>
                      <a:pt x="335" y="223"/>
                    </a:lnTo>
                    <a:lnTo>
                      <a:pt x="343" y="216"/>
                    </a:lnTo>
                    <a:lnTo>
                      <a:pt x="350" y="208"/>
                    </a:lnTo>
                    <a:lnTo>
                      <a:pt x="356" y="196"/>
                    </a:lnTo>
                    <a:lnTo>
                      <a:pt x="359" y="182"/>
                    </a:lnTo>
                    <a:lnTo>
                      <a:pt x="360" y="167"/>
                    </a:lnTo>
                    <a:lnTo>
                      <a:pt x="358" y="152"/>
                    </a:lnTo>
                    <a:lnTo>
                      <a:pt x="353" y="139"/>
                    </a:lnTo>
                    <a:lnTo>
                      <a:pt x="345" y="127"/>
                    </a:lnTo>
                    <a:lnTo>
                      <a:pt x="333" y="119"/>
                    </a:lnTo>
                    <a:lnTo>
                      <a:pt x="318" y="113"/>
                    </a:lnTo>
                    <a:lnTo>
                      <a:pt x="304" y="110"/>
                    </a:lnTo>
                    <a:lnTo>
                      <a:pt x="289" y="105"/>
                    </a:lnTo>
                    <a:lnTo>
                      <a:pt x="275" y="102"/>
                    </a:lnTo>
                    <a:lnTo>
                      <a:pt x="261" y="100"/>
                    </a:lnTo>
                    <a:lnTo>
                      <a:pt x="248" y="96"/>
                    </a:lnTo>
                    <a:lnTo>
                      <a:pt x="238" y="94"/>
                    </a:lnTo>
                    <a:lnTo>
                      <a:pt x="228" y="90"/>
                    </a:lnTo>
                    <a:lnTo>
                      <a:pt x="217" y="86"/>
                    </a:lnTo>
                    <a:lnTo>
                      <a:pt x="206" y="79"/>
                    </a:lnTo>
                    <a:lnTo>
                      <a:pt x="193" y="71"/>
                    </a:lnTo>
                    <a:lnTo>
                      <a:pt x="181" y="63"/>
                    </a:lnTo>
                    <a:lnTo>
                      <a:pt x="169" y="53"/>
                    </a:lnTo>
                    <a:lnTo>
                      <a:pt x="159" y="44"/>
                    </a:lnTo>
                    <a:lnTo>
                      <a:pt x="151" y="36"/>
                    </a:lnTo>
                    <a:lnTo>
                      <a:pt x="146" y="29"/>
                    </a:lnTo>
                    <a:close/>
                  </a:path>
                </a:pathLst>
              </a:custGeom>
              <a:solidFill>
                <a:srgbClr val="56EF5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01" name="Freeform 733">
                <a:extLst>
                  <a:ext uri="{FF2B5EF4-FFF2-40B4-BE49-F238E27FC236}">
                    <a16:creationId xmlns:a16="http://schemas.microsoft.com/office/drawing/2014/main" id="{4B90BC6B-CFB0-44B2-A43C-9629FEA96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3600"/>
                <a:ext cx="356" cy="365"/>
              </a:xfrm>
              <a:custGeom>
                <a:avLst/>
                <a:gdLst/>
                <a:ahLst/>
                <a:cxnLst>
                  <a:cxn ang="0">
                    <a:pos x="557" y="27"/>
                  </a:cxn>
                  <a:cxn ang="0">
                    <a:pos x="518" y="66"/>
                  </a:cxn>
                  <a:cxn ang="0">
                    <a:pos x="480" y="80"/>
                  </a:cxn>
                  <a:cxn ang="0">
                    <a:pos x="479" y="116"/>
                  </a:cxn>
                  <a:cxn ang="0">
                    <a:pos x="444" y="144"/>
                  </a:cxn>
                  <a:cxn ang="0">
                    <a:pos x="422" y="133"/>
                  </a:cxn>
                  <a:cxn ang="0">
                    <a:pos x="421" y="87"/>
                  </a:cxn>
                  <a:cxn ang="0">
                    <a:pos x="411" y="119"/>
                  </a:cxn>
                  <a:cxn ang="0">
                    <a:pos x="376" y="139"/>
                  </a:cxn>
                  <a:cxn ang="0">
                    <a:pos x="343" y="119"/>
                  </a:cxn>
                  <a:cxn ang="0">
                    <a:pos x="354" y="44"/>
                  </a:cxn>
                  <a:cxn ang="0">
                    <a:pos x="325" y="40"/>
                  </a:cxn>
                  <a:cxn ang="0">
                    <a:pos x="287" y="47"/>
                  </a:cxn>
                  <a:cxn ang="0">
                    <a:pos x="253" y="71"/>
                  </a:cxn>
                  <a:cxn ang="0">
                    <a:pos x="237" y="120"/>
                  </a:cxn>
                  <a:cxn ang="0">
                    <a:pos x="184" y="128"/>
                  </a:cxn>
                  <a:cxn ang="0">
                    <a:pos x="131" y="155"/>
                  </a:cxn>
                  <a:cxn ang="0">
                    <a:pos x="113" y="178"/>
                  </a:cxn>
                  <a:cxn ang="0">
                    <a:pos x="128" y="179"/>
                  </a:cxn>
                  <a:cxn ang="0">
                    <a:pos x="76" y="220"/>
                  </a:cxn>
                  <a:cxn ang="0">
                    <a:pos x="32" y="294"/>
                  </a:cxn>
                  <a:cxn ang="0">
                    <a:pos x="41" y="326"/>
                  </a:cxn>
                  <a:cxn ang="0">
                    <a:pos x="9" y="385"/>
                  </a:cxn>
                  <a:cxn ang="0">
                    <a:pos x="0" y="473"/>
                  </a:cxn>
                  <a:cxn ang="0">
                    <a:pos x="23" y="516"/>
                  </a:cxn>
                  <a:cxn ang="0">
                    <a:pos x="39" y="596"/>
                  </a:cxn>
                  <a:cxn ang="0">
                    <a:pos x="59" y="623"/>
                  </a:cxn>
                  <a:cxn ang="0">
                    <a:pos x="69" y="682"/>
                  </a:cxn>
                  <a:cxn ang="0">
                    <a:pos x="58" y="708"/>
                  </a:cxn>
                  <a:cxn ang="0">
                    <a:pos x="40" y="723"/>
                  </a:cxn>
                  <a:cxn ang="0">
                    <a:pos x="34" y="731"/>
                  </a:cxn>
                  <a:cxn ang="0">
                    <a:pos x="91" y="725"/>
                  </a:cxn>
                  <a:cxn ang="0">
                    <a:pos x="143" y="659"/>
                  </a:cxn>
                  <a:cxn ang="0">
                    <a:pos x="162" y="635"/>
                  </a:cxn>
                  <a:cxn ang="0">
                    <a:pos x="201" y="584"/>
                  </a:cxn>
                  <a:cxn ang="0">
                    <a:pos x="232" y="513"/>
                  </a:cxn>
                  <a:cxn ang="0">
                    <a:pos x="260" y="471"/>
                  </a:cxn>
                  <a:cxn ang="0">
                    <a:pos x="296" y="422"/>
                  </a:cxn>
                  <a:cxn ang="0">
                    <a:pos x="316" y="349"/>
                  </a:cxn>
                  <a:cxn ang="0">
                    <a:pos x="335" y="337"/>
                  </a:cxn>
                  <a:cxn ang="0">
                    <a:pos x="350" y="311"/>
                  </a:cxn>
                  <a:cxn ang="0">
                    <a:pos x="365" y="296"/>
                  </a:cxn>
                  <a:cxn ang="0">
                    <a:pos x="403" y="271"/>
                  </a:cxn>
                  <a:cxn ang="0">
                    <a:pos x="429" y="237"/>
                  </a:cxn>
                  <a:cxn ang="0">
                    <a:pos x="457" y="231"/>
                  </a:cxn>
                  <a:cxn ang="0">
                    <a:pos x="497" y="209"/>
                  </a:cxn>
                  <a:cxn ang="0">
                    <a:pos x="521" y="177"/>
                  </a:cxn>
                  <a:cxn ang="0">
                    <a:pos x="517" y="260"/>
                  </a:cxn>
                  <a:cxn ang="0">
                    <a:pos x="547" y="344"/>
                  </a:cxn>
                  <a:cxn ang="0">
                    <a:pos x="612" y="353"/>
                  </a:cxn>
                  <a:cxn ang="0">
                    <a:pos x="663" y="336"/>
                  </a:cxn>
                  <a:cxn ang="0">
                    <a:pos x="708" y="278"/>
                  </a:cxn>
                  <a:cxn ang="0">
                    <a:pos x="701" y="247"/>
                  </a:cxn>
                  <a:cxn ang="0">
                    <a:pos x="693" y="189"/>
                  </a:cxn>
                  <a:cxn ang="0">
                    <a:pos x="669" y="170"/>
                  </a:cxn>
                  <a:cxn ang="0">
                    <a:pos x="633" y="64"/>
                  </a:cxn>
                  <a:cxn ang="0">
                    <a:pos x="559" y="0"/>
                  </a:cxn>
                </a:cxnLst>
                <a:rect l="0" t="0" r="r" b="b"/>
                <a:pathLst>
                  <a:path w="711" h="733">
                    <a:moveTo>
                      <a:pt x="559" y="0"/>
                    </a:moveTo>
                    <a:lnTo>
                      <a:pt x="562" y="13"/>
                    </a:lnTo>
                    <a:lnTo>
                      <a:pt x="557" y="27"/>
                    </a:lnTo>
                    <a:lnTo>
                      <a:pt x="547" y="41"/>
                    </a:lnTo>
                    <a:lnTo>
                      <a:pt x="533" y="53"/>
                    </a:lnTo>
                    <a:lnTo>
                      <a:pt x="518" y="66"/>
                    </a:lnTo>
                    <a:lnTo>
                      <a:pt x="502" y="74"/>
                    </a:lnTo>
                    <a:lnTo>
                      <a:pt x="489" y="80"/>
                    </a:lnTo>
                    <a:lnTo>
                      <a:pt x="480" y="80"/>
                    </a:lnTo>
                    <a:lnTo>
                      <a:pt x="486" y="91"/>
                    </a:lnTo>
                    <a:lnTo>
                      <a:pt x="485" y="104"/>
                    </a:lnTo>
                    <a:lnTo>
                      <a:pt x="479" y="116"/>
                    </a:lnTo>
                    <a:lnTo>
                      <a:pt x="470" y="128"/>
                    </a:lnTo>
                    <a:lnTo>
                      <a:pt x="457" y="138"/>
                    </a:lnTo>
                    <a:lnTo>
                      <a:pt x="444" y="144"/>
                    </a:lnTo>
                    <a:lnTo>
                      <a:pt x="432" y="148"/>
                    </a:lnTo>
                    <a:lnTo>
                      <a:pt x="419" y="146"/>
                    </a:lnTo>
                    <a:lnTo>
                      <a:pt x="422" y="133"/>
                    </a:lnTo>
                    <a:lnTo>
                      <a:pt x="426" y="116"/>
                    </a:lnTo>
                    <a:lnTo>
                      <a:pt x="426" y="100"/>
                    </a:lnTo>
                    <a:lnTo>
                      <a:pt x="421" y="87"/>
                    </a:lnTo>
                    <a:lnTo>
                      <a:pt x="421" y="97"/>
                    </a:lnTo>
                    <a:lnTo>
                      <a:pt x="418" y="109"/>
                    </a:lnTo>
                    <a:lnTo>
                      <a:pt x="411" y="119"/>
                    </a:lnTo>
                    <a:lnTo>
                      <a:pt x="401" y="127"/>
                    </a:lnTo>
                    <a:lnTo>
                      <a:pt x="389" y="134"/>
                    </a:lnTo>
                    <a:lnTo>
                      <a:pt x="376" y="139"/>
                    </a:lnTo>
                    <a:lnTo>
                      <a:pt x="365" y="139"/>
                    </a:lnTo>
                    <a:lnTo>
                      <a:pt x="354" y="135"/>
                    </a:lnTo>
                    <a:lnTo>
                      <a:pt x="343" y="119"/>
                    </a:lnTo>
                    <a:lnTo>
                      <a:pt x="343" y="96"/>
                    </a:lnTo>
                    <a:lnTo>
                      <a:pt x="348" y="71"/>
                    </a:lnTo>
                    <a:lnTo>
                      <a:pt x="354" y="44"/>
                    </a:lnTo>
                    <a:lnTo>
                      <a:pt x="346" y="41"/>
                    </a:lnTo>
                    <a:lnTo>
                      <a:pt x="336" y="40"/>
                    </a:lnTo>
                    <a:lnTo>
                      <a:pt x="325" y="40"/>
                    </a:lnTo>
                    <a:lnTo>
                      <a:pt x="312" y="41"/>
                    </a:lnTo>
                    <a:lnTo>
                      <a:pt x="298" y="43"/>
                    </a:lnTo>
                    <a:lnTo>
                      <a:pt x="287" y="47"/>
                    </a:lnTo>
                    <a:lnTo>
                      <a:pt x="275" y="51"/>
                    </a:lnTo>
                    <a:lnTo>
                      <a:pt x="266" y="57"/>
                    </a:lnTo>
                    <a:lnTo>
                      <a:pt x="253" y="71"/>
                    </a:lnTo>
                    <a:lnTo>
                      <a:pt x="244" y="87"/>
                    </a:lnTo>
                    <a:lnTo>
                      <a:pt x="238" y="104"/>
                    </a:lnTo>
                    <a:lnTo>
                      <a:pt x="237" y="120"/>
                    </a:lnTo>
                    <a:lnTo>
                      <a:pt x="221" y="120"/>
                    </a:lnTo>
                    <a:lnTo>
                      <a:pt x="204" y="123"/>
                    </a:lnTo>
                    <a:lnTo>
                      <a:pt x="184" y="128"/>
                    </a:lnTo>
                    <a:lnTo>
                      <a:pt x="166" y="135"/>
                    </a:lnTo>
                    <a:lnTo>
                      <a:pt x="147" y="144"/>
                    </a:lnTo>
                    <a:lnTo>
                      <a:pt x="131" y="155"/>
                    </a:lnTo>
                    <a:lnTo>
                      <a:pt x="117" y="166"/>
                    </a:lnTo>
                    <a:lnTo>
                      <a:pt x="107" y="179"/>
                    </a:lnTo>
                    <a:lnTo>
                      <a:pt x="113" y="178"/>
                    </a:lnTo>
                    <a:lnTo>
                      <a:pt x="120" y="178"/>
                    </a:lnTo>
                    <a:lnTo>
                      <a:pt x="125" y="179"/>
                    </a:lnTo>
                    <a:lnTo>
                      <a:pt x="128" y="179"/>
                    </a:lnTo>
                    <a:lnTo>
                      <a:pt x="112" y="186"/>
                    </a:lnTo>
                    <a:lnTo>
                      <a:pt x="94" y="201"/>
                    </a:lnTo>
                    <a:lnTo>
                      <a:pt x="76" y="220"/>
                    </a:lnTo>
                    <a:lnTo>
                      <a:pt x="59" y="245"/>
                    </a:lnTo>
                    <a:lnTo>
                      <a:pt x="44" y="270"/>
                    </a:lnTo>
                    <a:lnTo>
                      <a:pt x="32" y="294"/>
                    </a:lnTo>
                    <a:lnTo>
                      <a:pt x="24" y="317"/>
                    </a:lnTo>
                    <a:lnTo>
                      <a:pt x="21" y="336"/>
                    </a:lnTo>
                    <a:lnTo>
                      <a:pt x="41" y="326"/>
                    </a:lnTo>
                    <a:lnTo>
                      <a:pt x="29" y="341"/>
                    </a:lnTo>
                    <a:lnTo>
                      <a:pt x="18" y="361"/>
                    </a:lnTo>
                    <a:lnTo>
                      <a:pt x="9" y="385"/>
                    </a:lnTo>
                    <a:lnTo>
                      <a:pt x="3" y="413"/>
                    </a:lnTo>
                    <a:lnTo>
                      <a:pt x="0" y="443"/>
                    </a:lnTo>
                    <a:lnTo>
                      <a:pt x="0" y="473"/>
                    </a:lnTo>
                    <a:lnTo>
                      <a:pt x="5" y="503"/>
                    </a:lnTo>
                    <a:lnTo>
                      <a:pt x="13" y="530"/>
                    </a:lnTo>
                    <a:lnTo>
                      <a:pt x="23" y="516"/>
                    </a:lnTo>
                    <a:lnTo>
                      <a:pt x="23" y="539"/>
                    </a:lnTo>
                    <a:lnTo>
                      <a:pt x="30" y="568"/>
                    </a:lnTo>
                    <a:lnTo>
                      <a:pt x="39" y="596"/>
                    </a:lnTo>
                    <a:lnTo>
                      <a:pt x="49" y="614"/>
                    </a:lnTo>
                    <a:lnTo>
                      <a:pt x="52" y="599"/>
                    </a:lnTo>
                    <a:lnTo>
                      <a:pt x="59" y="623"/>
                    </a:lnTo>
                    <a:lnTo>
                      <a:pt x="66" y="645"/>
                    </a:lnTo>
                    <a:lnTo>
                      <a:pt x="70" y="665"/>
                    </a:lnTo>
                    <a:lnTo>
                      <a:pt x="69" y="682"/>
                    </a:lnTo>
                    <a:lnTo>
                      <a:pt x="66" y="691"/>
                    </a:lnTo>
                    <a:lnTo>
                      <a:pt x="62" y="700"/>
                    </a:lnTo>
                    <a:lnTo>
                      <a:pt x="58" y="708"/>
                    </a:lnTo>
                    <a:lnTo>
                      <a:pt x="53" y="713"/>
                    </a:lnTo>
                    <a:lnTo>
                      <a:pt x="47" y="719"/>
                    </a:lnTo>
                    <a:lnTo>
                      <a:pt x="40" y="723"/>
                    </a:lnTo>
                    <a:lnTo>
                      <a:pt x="33" y="724"/>
                    </a:lnTo>
                    <a:lnTo>
                      <a:pt x="24" y="724"/>
                    </a:lnTo>
                    <a:lnTo>
                      <a:pt x="34" y="731"/>
                    </a:lnTo>
                    <a:lnTo>
                      <a:pt x="51" y="733"/>
                    </a:lnTo>
                    <a:lnTo>
                      <a:pt x="70" y="732"/>
                    </a:lnTo>
                    <a:lnTo>
                      <a:pt x="91" y="725"/>
                    </a:lnTo>
                    <a:lnTo>
                      <a:pt x="112" y="711"/>
                    </a:lnTo>
                    <a:lnTo>
                      <a:pt x="129" y="689"/>
                    </a:lnTo>
                    <a:lnTo>
                      <a:pt x="143" y="659"/>
                    </a:lnTo>
                    <a:lnTo>
                      <a:pt x="151" y="619"/>
                    </a:lnTo>
                    <a:lnTo>
                      <a:pt x="153" y="642"/>
                    </a:lnTo>
                    <a:lnTo>
                      <a:pt x="162" y="635"/>
                    </a:lnTo>
                    <a:lnTo>
                      <a:pt x="175" y="622"/>
                    </a:lnTo>
                    <a:lnTo>
                      <a:pt x="188" y="605"/>
                    </a:lnTo>
                    <a:lnTo>
                      <a:pt x="201" y="584"/>
                    </a:lnTo>
                    <a:lnTo>
                      <a:pt x="214" y="561"/>
                    </a:lnTo>
                    <a:lnTo>
                      <a:pt x="224" y="537"/>
                    </a:lnTo>
                    <a:lnTo>
                      <a:pt x="232" y="513"/>
                    </a:lnTo>
                    <a:lnTo>
                      <a:pt x="235" y="489"/>
                    </a:lnTo>
                    <a:lnTo>
                      <a:pt x="247" y="482"/>
                    </a:lnTo>
                    <a:lnTo>
                      <a:pt x="260" y="471"/>
                    </a:lnTo>
                    <a:lnTo>
                      <a:pt x="273" y="458"/>
                    </a:lnTo>
                    <a:lnTo>
                      <a:pt x="285" y="442"/>
                    </a:lnTo>
                    <a:lnTo>
                      <a:pt x="296" y="422"/>
                    </a:lnTo>
                    <a:lnTo>
                      <a:pt x="305" y="400"/>
                    </a:lnTo>
                    <a:lnTo>
                      <a:pt x="312" y="376"/>
                    </a:lnTo>
                    <a:lnTo>
                      <a:pt x="316" y="349"/>
                    </a:lnTo>
                    <a:lnTo>
                      <a:pt x="322" y="348"/>
                    </a:lnTo>
                    <a:lnTo>
                      <a:pt x="328" y="344"/>
                    </a:lnTo>
                    <a:lnTo>
                      <a:pt x="335" y="337"/>
                    </a:lnTo>
                    <a:lnTo>
                      <a:pt x="341" y="329"/>
                    </a:lnTo>
                    <a:lnTo>
                      <a:pt x="345" y="319"/>
                    </a:lnTo>
                    <a:lnTo>
                      <a:pt x="350" y="311"/>
                    </a:lnTo>
                    <a:lnTo>
                      <a:pt x="353" y="302"/>
                    </a:lnTo>
                    <a:lnTo>
                      <a:pt x="354" y="295"/>
                    </a:lnTo>
                    <a:lnTo>
                      <a:pt x="365" y="296"/>
                    </a:lnTo>
                    <a:lnTo>
                      <a:pt x="377" y="292"/>
                    </a:lnTo>
                    <a:lnTo>
                      <a:pt x="390" y="283"/>
                    </a:lnTo>
                    <a:lnTo>
                      <a:pt x="403" y="271"/>
                    </a:lnTo>
                    <a:lnTo>
                      <a:pt x="414" y="260"/>
                    </a:lnTo>
                    <a:lnTo>
                      <a:pt x="424" y="247"/>
                    </a:lnTo>
                    <a:lnTo>
                      <a:pt x="429" y="237"/>
                    </a:lnTo>
                    <a:lnTo>
                      <a:pt x="432" y="230"/>
                    </a:lnTo>
                    <a:lnTo>
                      <a:pt x="443" y="232"/>
                    </a:lnTo>
                    <a:lnTo>
                      <a:pt x="457" y="231"/>
                    </a:lnTo>
                    <a:lnTo>
                      <a:pt x="471" y="226"/>
                    </a:lnTo>
                    <a:lnTo>
                      <a:pt x="485" y="218"/>
                    </a:lnTo>
                    <a:lnTo>
                      <a:pt x="497" y="209"/>
                    </a:lnTo>
                    <a:lnTo>
                      <a:pt x="509" y="199"/>
                    </a:lnTo>
                    <a:lnTo>
                      <a:pt x="517" y="187"/>
                    </a:lnTo>
                    <a:lnTo>
                      <a:pt x="521" y="177"/>
                    </a:lnTo>
                    <a:lnTo>
                      <a:pt x="518" y="199"/>
                    </a:lnTo>
                    <a:lnTo>
                      <a:pt x="516" y="227"/>
                    </a:lnTo>
                    <a:lnTo>
                      <a:pt x="517" y="260"/>
                    </a:lnTo>
                    <a:lnTo>
                      <a:pt x="521" y="293"/>
                    </a:lnTo>
                    <a:lnTo>
                      <a:pt x="531" y="322"/>
                    </a:lnTo>
                    <a:lnTo>
                      <a:pt x="547" y="344"/>
                    </a:lnTo>
                    <a:lnTo>
                      <a:pt x="571" y="353"/>
                    </a:lnTo>
                    <a:lnTo>
                      <a:pt x="603" y="348"/>
                    </a:lnTo>
                    <a:lnTo>
                      <a:pt x="612" y="353"/>
                    </a:lnTo>
                    <a:lnTo>
                      <a:pt x="627" y="353"/>
                    </a:lnTo>
                    <a:lnTo>
                      <a:pt x="645" y="346"/>
                    </a:lnTo>
                    <a:lnTo>
                      <a:pt x="663" y="336"/>
                    </a:lnTo>
                    <a:lnTo>
                      <a:pt x="681" y="321"/>
                    </a:lnTo>
                    <a:lnTo>
                      <a:pt x="696" y="301"/>
                    </a:lnTo>
                    <a:lnTo>
                      <a:pt x="708" y="278"/>
                    </a:lnTo>
                    <a:lnTo>
                      <a:pt x="711" y="252"/>
                    </a:lnTo>
                    <a:lnTo>
                      <a:pt x="695" y="268"/>
                    </a:lnTo>
                    <a:lnTo>
                      <a:pt x="701" y="247"/>
                    </a:lnTo>
                    <a:lnTo>
                      <a:pt x="702" y="223"/>
                    </a:lnTo>
                    <a:lnTo>
                      <a:pt x="699" y="202"/>
                    </a:lnTo>
                    <a:lnTo>
                      <a:pt x="693" y="189"/>
                    </a:lnTo>
                    <a:lnTo>
                      <a:pt x="676" y="223"/>
                    </a:lnTo>
                    <a:lnTo>
                      <a:pt x="674" y="200"/>
                    </a:lnTo>
                    <a:lnTo>
                      <a:pt x="669" y="170"/>
                    </a:lnTo>
                    <a:lnTo>
                      <a:pt x="661" y="134"/>
                    </a:lnTo>
                    <a:lnTo>
                      <a:pt x="649" y="98"/>
                    </a:lnTo>
                    <a:lnTo>
                      <a:pt x="633" y="64"/>
                    </a:lnTo>
                    <a:lnTo>
                      <a:pt x="612" y="34"/>
                    </a:lnTo>
                    <a:lnTo>
                      <a:pt x="588" y="12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EAE5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02" name="Freeform 734">
                <a:extLst>
                  <a:ext uri="{FF2B5EF4-FFF2-40B4-BE49-F238E27FC236}">
                    <a16:creationId xmlns:a16="http://schemas.microsoft.com/office/drawing/2014/main" id="{55A4EBF6-431B-4DF6-B26A-2A605C22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0" y="3628"/>
                <a:ext cx="89" cy="84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1" y="47"/>
                  </a:cxn>
                  <a:cxn ang="0">
                    <a:pos x="7" y="30"/>
                  </a:cxn>
                  <a:cxn ang="0">
                    <a:pos x="16" y="14"/>
                  </a:cxn>
                  <a:cxn ang="0">
                    <a:pos x="29" y="0"/>
                  </a:cxn>
                  <a:cxn ang="0">
                    <a:pos x="22" y="15"/>
                  </a:cxn>
                  <a:cxn ang="0">
                    <a:pos x="14" y="43"/>
                  </a:cxn>
                  <a:cxn ang="0">
                    <a:pos x="13" y="74"/>
                  </a:cxn>
                  <a:cxn ang="0">
                    <a:pos x="24" y="101"/>
                  </a:cxn>
                  <a:cxn ang="0">
                    <a:pos x="30" y="89"/>
                  </a:cxn>
                  <a:cxn ang="0">
                    <a:pos x="30" y="94"/>
                  </a:cxn>
                  <a:cxn ang="0">
                    <a:pos x="32" y="101"/>
                  </a:cxn>
                  <a:cxn ang="0">
                    <a:pos x="35" y="107"/>
                  </a:cxn>
                  <a:cxn ang="0">
                    <a:pos x="39" y="113"/>
                  </a:cxn>
                  <a:cxn ang="0">
                    <a:pos x="44" y="116"/>
                  </a:cxn>
                  <a:cxn ang="0">
                    <a:pos x="51" y="119"/>
                  </a:cxn>
                  <a:cxn ang="0">
                    <a:pos x="58" y="119"/>
                  </a:cxn>
                  <a:cxn ang="0">
                    <a:pos x="66" y="116"/>
                  </a:cxn>
                  <a:cxn ang="0">
                    <a:pos x="65" y="122"/>
                  </a:cxn>
                  <a:cxn ang="0">
                    <a:pos x="66" y="129"/>
                  </a:cxn>
                  <a:cxn ang="0">
                    <a:pos x="68" y="135"/>
                  </a:cxn>
                  <a:cxn ang="0">
                    <a:pos x="73" y="140"/>
                  </a:cxn>
                  <a:cxn ang="0">
                    <a:pos x="79" y="145"/>
                  </a:cxn>
                  <a:cxn ang="0">
                    <a:pos x="89" y="148"/>
                  </a:cxn>
                  <a:cxn ang="0">
                    <a:pos x="99" y="150"/>
                  </a:cxn>
                  <a:cxn ang="0">
                    <a:pos x="112" y="150"/>
                  </a:cxn>
                  <a:cxn ang="0">
                    <a:pos x="126" y="146"/>
                  </a:cxn>
                  <a:cxn ang="0">
                    <a:pos x="137" y="142"/>
                  </a:cxn>
                  <a:cxn ang="0">
                    <a:pos x="147" y="135"/>
                  </a:cxn>
                  <a:cxn ang="0">
                    <a:pos x="158" y="127"/>
                  </a:cxn>
                  <a:cxn ang="0">
                    <a:pos x="165" y="120"/>
                  </a:cxn>
                  <a:cxn ang="0">
                    <a:pos x="172" y="112"/>
                  </a:cxn>
                  <a:cxn ang="0">
                    <a:pos x="176" y="106"/>
                  </a:cxn>
                  <a:cxn ang="0">
                    <a:pos x="178" y="100"/>
                  </a:cxn>
                  <a:cxn ang="0">
                    <a:pos x="174" y="110"/>
                  </a:cxn>
                  <a:cxn ang="0">
                    <a:pos x="165" y="123"/>
                  </a:cxn>
                  <a:cxn ang="0">
                    <a:pos x="153" y="137"/>
                  </a:cxn>
                  <a:cxn ang="0">
                    <a:pos x="138" y="150"/>
                  </a:cxn>
                  <a:cxn ang="0">
                    <a:pos x="122" y="161"/>
                  </a:cxn>
                  <a:cxn ang="0">
                    <a:pos x="105" y="167"/>
                  </a:cxn>
                  <a:cxn ang="0">
                    <a:pos x="86" y="166"/>
                  </a:cxn>
                  <a:cxn ang="0">
                    <a:pos x="67" y="158"/>
                  </a:cxn>
                  <a:cxn ang="0">
                    <a:pos x="62" y="159"/>
                  </a:cxn>
                  <a:cxn ang="0">
                    <a:pos x="55" y="158"/>
                  </a:cxn>
                  <a:cxn ang="0">
                    <a:pos x="47" y="155"/>
                  </a:cxn>
                  <a:cxn ang="0">
                    <a:pos x="38" y="151"/>
                  </a:cxn>
                  <a:cxn ang="0">
                    <a:pos x="30" y="145"/>
                  </a:cxn>
                  <a:cxn ang="0">
                    <a:pos x="24" y="136"/>
                  </a:cxn>
                  <a:cxn ang="0">
                    <a:pos x="20" y="125"/>
                  </a:cxn>
                  <a:cxn ang="0">
                    <a:pos x="18" y="112"/>
                  </a:cxn>
                  <a:cxn ang="0">
                    <a:pos x="18" y="113"/>
                  </a:cxn>
                  <a:cxn ang="0">
                    <a:pos x="16" y="117"/>
                  </a:cxn>
                  <a:cxn ang="0">
                    <a:pos x="15" y="123"/>
                  </a:cxn>
                  <a:cxn ang="0">
                    <a:pos x="13" y="128"/>
                  </a:cxn>
                  <a:cxn ang="0">
                    <a:pos x="7" y="115"/>
                  </a:cxn>
                  <a:cxn ang="0">
                    <a:pos x="4" y="97"/>
                  </a:cxn>
                  <a:cxn ang="0">
                    <a:pos x="0" y="79"/>
                  </a:cxn>
                  <a:cxn ang="0">
                    <a:pos x="0" y="63"/>
                  </a:cxn>
                </a:cxnLst>
                <a:rect l="0" t="0" r="r" b="b"/>
                <a:pathLst>
                  <a:path w="178" h="167">
                    <a:moveTo>
                      <a:pt x="0" y="63"/>
                    </a:moveTo>
                    <a:lnTo>
                      <a:pt x="1" y="47"/>
                    </a:lnTo>
                    <a:lnTo>
                      <a:pt x="7" y="30"/>
                    </a:lnTo>
                    <a:lnTo>
                      <a:pt x="16" y="14"/>
                    </a:lnTo>
                    <a:lnTo>
                      <a:pt x="29" y="0"/>
                    </a:lnTo>
                    <a:lnTo>
                      <a:pt x="22" y="15"/>
                    </a:lnTo>
                    <a:lnTo>
                      <a:pt x="14" y="43"/>
                    </a:lnTo>
                    <a:lnTo>
                      <a:pt x="13" y="74"/>
                    </a:lnTo>
                    <a:lnTo>
                      <a:pt x="24" y="101"/>
                    </a:lnTo>
                    <a:lnTo>
                      <a:pt x="30" y="89"/>
                    </a:lnTo>
                    <a:lnTo>
                      <a:pt x="30" y="94"/>
                    </a:lnTo>
                    <a:lnTo>
                      <a:pt x="32" y="101"/>
                    </a:lnTo>
                    <a:lnTo>
                      <a:pt x="35" y="107"/>
                    </a:lnTo>
                    <a:lnTo>
                      <a:pt x="39" y="113"/>
                    </a:lnTo>
                    <a:lnTo>
                      <a:pt x="44" y="116"/>
                    </a:lnTo>
                    <a:lnTo>
                      <a:pt x="51" y="119"/>
                    </a:lnTo>
                    <a:lnTo>
                      <a:pt x="58" y="119"/>
                    </a:lnTo>
                    <a:lnTo>
                      <a:pt x="66" y="116"/>
                    </a:lnTo>
                    <a:lnTo>
                      <a:pt x="65" y="122"/>
                    </a:lnTo>
                    <a:lnTo>
                      <a:pt x="66" y="129"/>
                    </a:lnTo>
                    <a:lnTo>
                      <a:pt x="68" y="135"/>
                    </a:lnTo>
                    <a:lnTo>
                      <a:pt x="73" y="140"/>
                    </a:lnTo>
                    <a:lnTo>
                      <a:pt x="79" y="145"/>
                    </a:lnTo>
                    <a:lnTo>
                      <a:pt x="89" y="148"/>
                    </a:lnTo>
                    <a:lnTo>
                      <a:pt x="99" y="150"/>
                    </a:lnTo>
                    <a:lnTo>
                      <a:pt x="112" y="150"/>
                    </a:lnTo>
                    <a:lnTo>
                      <a:pt x="126" y="146"/>
                    </a:lnTo>
                    <a:lnTo>
                      <a:pt x="137" y="142"/>
                    </a:lnTo>
                    <a:lnTo>
                      <a:pt x="147" y="135"/>
                    </a:lnTo>
                    <a:lnTo>
                      <a:pt x="158" y="127"/>
                    </a:lnTo>
                    <a:lnTo>
                      <a:pt x="165" y="120"/>
                    </a:lnTo>
                    <a:lnTo>
                      <a:pt x="172" y="112"/>
                    </a:lnTo>
                    <a:lnTo>
                      <a:pt x="176" y="106"/>
                    </a:lnTo>
                    <a:lnTo>
                      <a:pt x="178" y="100"/>
                    </a:lnTo>
                    <a:lnTo>
                      <a:pt x="174" y="110"/>
                    </a:lnTo>
                    <a:lnTo>
                      <a:pt x="165" y="123"/>
                    </a:lnTo>
                    <a:lnTo>
                      <a:pt x="153" y="137"/>
                    </a:lnTo>
                    <a:lnTo>
                      <a:pt x="138" y="150"/>
                    </a:lnTo>
                    <a:lnTo>
                      <a:pt x="122" y="161"/>
                    </a:lnTo>
                    <a:lnTo>
                      <a:pt x="105" y="167"/>
                    </a:lnTo>
                    <a:lnTo>
                      <a:pt x="86" y="166"/>
                    </a:lnTo>
                    <a:lnTo>
                      <a:pt x="67" y="158"/>
                    </a:lnTo>
                    <a:lnTo>
                      <a:pt x="62" y="159"/>
                    </a:lnTo>
                    <a:lnTo>
                      <a:pt x="55" y="158"/>
                    </a:lnTo>
                    <a:lnTo>
                      <a:pt x="47" y="155"/>
                    </a:lnTo>
                    <a:lnTo>
                      <a:pt x="38" y="151"/>
                    </a:lnTo>
                    <a:lnTo>
                      <a:pt x="30" y="145"/>
                    </a:lnTo>
                    <a:lnTo>
                      <a:pt x="24" y="136"/>
                    </a:lnTo>
                    <a:lnTo>
                      <a:pt x="20" y="125"/>
                    </a:lnTo>
                    <a:lnTo>
                      <a:pt x="18" y="112"/>
                    </a:lnTo>
                    <a:lnTo>
                      <a:pt x="18" y="113"/>
                    </a:lnTo>
                    <a:lnTo>
                      <a:pt x="16" y="117"/>
                    </a:lnTo>
                    <a:lnTo>
                      <a:pt x="15" y="123"/>
                    </a:lnTo>
                    <a:lnTo>
                      <a:pt x="13" y="128"/>
                    </a:lnTo>
                    <a:lnTo>
                      <a:pt x="7" y="115"/>
                    </a:lnTo>
                    <a:lnTo>
                      <a:pt x="4" y="97"/>
                    </a:lnTo>
                    <a:lnTo>
                      <a:pt x="0" y="79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BCB5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03" name="Freeform 735">
                <a:extLst>
                  <a:ext uri="{FF2B5EF4-FFF2-40B4-BE49-F238E27FC236}">
                    <a16:creationId xmlns:a16="http://schemas.microsoft.com/office/drawing/2014/main" id="{87E588B2-904B-4C5A-99BB-452A26370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6" y="3295"/>
                <a:ext cx="114" cy="138"/>
              </a:xfrm>
              <a:custGeom>
                <a:avLst/>
                <a:gdLst/>
                <a:ahLst/>
                <a:cxnLst>
                  <a:cxn ang="0">
                    <a:pos x="92" y="277"/>
                  </a:cxn>
                  <a:cxn ang="0">
                    <a:pos x="68" y="269"/>
                  </a:cxn>
                  <a:cxn ang="0">
                    <a:pos x="47" y="255"/>
                  </a:cxn>
                  <a:cxn ang="0">
                    <a:pos x="32" y="238"/>
                  </a:cxn>
                  <a:cxn ang="0">
                    <a:pos x="25" y="207"/>
                  </a:cxn>
                  <a:cxn ang="0">
                    <a:pos x="18" y="164"/>
                  </a:cxn>
                  <a:cxn ang="0">
                    <a:pos x="4" y="142"/>
                  </a:cxn>
                  <a:cxn ang="0">
                    <a:pos x="1" y="111"/>
                  </a:cxn>
                  <a:cxn ang="0">
                    <a:pos x="18" y="94"/>
                  </a:cxn>
                  <a:cxn ang="0">
                    <a:pos x="32" y="81"/>
                  </a:cxn>
                  <a:cxn ang="0">
                    <a:pos x="37" y="65"/>
                  </a:cxn>
                  <a:cxn ang="0">
                    <a:pos x="47" y="63"/>
                  </a:cxn>
                  <a:cxn ang="0">
                    <a:pos x="62" y="70"/>
                  </a:cxn>
                  <a:cxn ang="0">
                    <a:pos x="72" y="84"/>
                  </a:cxn>
                  <a:cxn ang="0">
                    <a:pos x="69" y="107"/>
                  </a:cxn>
                  <a:cxn ang="0">
                    <a:pos x="62" y="126"/>
                  </a:cxn>
                  <a:cxn ang="0">
                    <a:pos x="64" y="145"/>
                  </a:cxn>
                  <a:cxn ang="0">
                    <a:pos x="73" y="155"/>
                  </a:cxn>
                  <a:cxn ang="0">
                    <a:pos x="91" y="157"/>
                  </a:cxn>
                  <a:cxn ang="0">
                    <a:pos x="110" y="154"/>
                  </a:cxn>
                  <a:cxn ang="0">
                    <a:pos x="130" y="141"/>
                  </a:cxn>
                  <a:cxn ang="0">
                    <a:pos x="139" y="114"/>
                  </a:cxn>
                  <a:cxn ang="0">
                    <a:pos x="134" y="77"/>
                  </a:cxn>
                  <a:cxn ang="0">
                    <a:pos x="122" y="58"/>
                  </a:cxn>
                  <a:cxn ang="0">
                    <a:pos x="99" y="40"/>
                  </a:cxn>
                  <a:cxn ang="0">
                    <a:pos x="90" y="12"/>
                  </a:cxn>
                  <a:cxn ang="0">
                    <a:pos x="104" y="0"/>
                  </a:cxn>
                  <a:cxn ang="0">
                    <a:pos x="117" y="1"/>
                  </a:cxn>
                  <a:cxn ang="0">
                    <a:pos x="129" y="8"/>
                  </a:cxn>
                  <a:cxn ang="0">
                    <a:pos x="137" y="17"/>
                  </a:cxn>
                  <a:cxn ang="0">
                    <a:pos x="146" y="23"/>
                  </a:cxn>
                  <a:cxn ang="0">
                    <a:pos x="159" y="29"/>
                  </a:cxn>
                  <a:cxn ang="0">
                    <a:pos x="171" y="43"/>
                  </a:cxn>
                  <a:cxn ang="0">
                    <a:pos x="179" y="67"/>
                  </a:cxn>
                  <a:cxn ang="0">
                    <a:pos x="191" y="88"/>
                  </a:cxn>
                  <a:cxn ang="0">
                    <a:pos x="208" y="99"/>
                  </a:cxn>
                  <a:cxn ang="0">
                    <a:pos x="220" y="117"/>
                  </a:cxn>
                  <a:cxn ang="0">
                    <a:pos x="217" y="139"/>
                  </a:cxn>
                  <a:cxn ang="0">
                    <a:pos x="222" y="164"/>
                  </a:cxn>
                  <a:cxn ang="0">
                    <a:pos x="232" y="196"/>
                  </a:cxn>
                  <a:cxn ang="0">
                    <a:pos x="218" y="219"/>
                  </a:cxn>
                  <a:cxn ang="0">
                    <a:pos x="202" y="244"/>
                  </a:cxn>
                  <a:cxn ang="0">
                    <a:pos x="175" y="267"/>
                  </a:cxn>
                  <a:cxn ang="0">
                    <a:pos x="132" y="279"/>
                  </a:cxn>
                </a:cxnLst>
                <a:rect l="0" t="0" r="r" b="b"/>
                <a:pathLst>
                  <a:path w="232" h="279">
                    <a:moveTo>
                      <a:pt x="102" y="278"/>
                    </a:moveTo>
                    <a:lnTo>
                      <a:pt x="92" y="277"/>
                    </a:lnTo>
                    <a:lnTo>
                      <a:pt x="79" y="274"/>
                    </a:lnTo>
                    <a:lnTo>
                      <a:pt x="68" y="269"/>
                    </a:lnTo>
                    <a:lnTo>
                      <a:pt x="57" y="263"/>
                    </a:lnTo>
                    <a:lnTo>
                      <a:pt x="47" y="255"/>
                    </a:lnTo>
                    <a:lnTo>
                      <a:pt x="38" y="247"/>
                    </a:lnTo>
                    <a:lnTo>
                      <a:pt x="32" y="238"/>
                    </a:lnTo>
                    <a:lnTo>
                      <a:pt x="29" y="229"/>
                    </a:lnTo>
                    <a:lnTo>
                      <a:pt x="25" y="207"/>
                    </a:lnTo>
                    <a:lnTo>
                      <a:pt x="23" y="184"/>
                    </a:lnTo>
                    <a:lnTo>
                      <a:pt x="18" y="164"/>
                    </a:lnTo>
                    <a:lnTo>
                      <a:pt x="11" y="153"/>
                    </a:lnTo>
                    <a:lnTo>
                      <a:pt x="4" y="142"/>
                    </a:lnTo>
                    <a:lnTo>
                      <a:pt x="0" y="127"/>
                    </a:lnTo>
                    <a:lnTo>
                      <a:pt x="1" y="111"/>
                    </a:lnTo>
                    <a:lnTo>
                      <a:pt x="8" y="100"/>
                    </a:lnTo>
                    <a:lnTo>
                      <a:pt x="18" y="94"/>
                    </a:lnTo>
                    <a:lnTo>
                      <a:pt x="26" y="88"/>
                    </a:lnTo>
                    <a:lnTo>
                      <a:pt x="32" y="81"/>
                    </a:lnTo>
                    <a:lnTo>
                      <a:pt x="34" y="71"/>
                    </a:lnTo>
                    <a:lnTo>
                      <a:pt x="37" y="65"/>
                    </a:lnTo>
                    <a:lnTo>
                      <a:pt x="41" y="63"/>
                    </a:lnTo>
                    <a:lnTo>
                      <a:pt x="47" y="63"/>
                    </a:lnTo>
                    <a:lnTo>
                      <a:pt x="55" y="65"/>
                    </a:lnTo>
                    <a:lnTo>
                      <a:pt x="62" y="70"/>
                    </a:lnTo>
                    <a:lnTo>
                      <a:pt x="69" y="76"/>
                    </a:lnTo>
                    <a:lnTo>
                      <a:pt x="72" y="84"/>
                    </a:lnTo>
                    <a:lnTo>
                      <a:pt x="72" y="92"/>
                    </a:lnTo>
                    <a:lnTo>
                      <a:pt x="69" y="107"/>
                    </a:lnTo>
                    <a:lnTo>
                      <a:pt x="65" y="117"/>
                    </a:lnTo>
                    <a:lnTo>
                      <a:pt x="62" y="126"/>
                    </a:lnTo>
                    <a:lnTo>
                      <a:pt x="62" y="135"/>
                    </a:lnTo>
                    <a:lnTo>
                      <a:pt x="64" y="145"/>
                    </a:lnTo>
                    <a:lnTo>
                      <a:pt x="68" y="152"/>
                    </a:lnTo>
                    <a:lnTo>
                      <a:pt x="73" y="155"/>
                    </a:lnTo>
                    <a:lnTo>
                      <a:pt x="83" y="157"/>
                    </a:lnTo>
                    <a:lnTo>
                      <a:pt x="91" y="157"/>
                    </a:lnTo>
                    <a:lnTo>
                      <a:pt x="100" y="157"/>
                    </a:lnTo>
                    <a:lnTo>
                      <a:pt x="110" y="154"/>
                    </a:lnTo>
                    <a:lnTo>
                      <a:pt x="121" y="149"/>
                    </a:lnTo>
                    <a:lnTo>
                      <a:pt x="130" y="141"/>
                    </a:lnTo>
                    <a:lnTo>
                      <a:pt x="136" y="130"/>
                    </a:lnTo>
                    <a:lnTo>
                      <a:pt x="139" y="114"/>
                    </a:lnTo>
                    <a:lnTo>
                      <a:pt x="138" y="92"/>
                    </a:lnTo>
                    <a:lnTo>
                      <a:pt x="134" y="77"/>
                    </a:lnTo>
                    <a:lnTo>
                      <a:pt x="130" y="66"/>
                    </a:lnTo>
                    <a:lnTo>
                      <a:pt x="122" y="58"/>
                    </a:lnTo>
                    <a:lnTo>
                      <a:pt x="110" y="50"/>
                    </a:lnTo>
                    <a:lnTo>
                      <a:pt x="99" y="40"/>
                    </a:lnTo>
                    <a:lnTo>
                      <a:pt x="91" y="26"/>
                    </a:lnTo>
                    <a:lnTo>
                      <a:pt x="90" y="12"/>
                    </a:lnTo>
                    <a:lnTo>
                      <a:pt x="98" y="2"/>
                    </a:lnTo>
                    <a:lnTo>
                      <a:pt x="104" y="0"/>
                    </a:lnTo>
                    <a:lnTo>
                      <a:pt x="111" y="0"/>
                    </a:lnTo>
                    <a:lnTo>
                      <a:pt x="117" y="1"/>
                    </a:lnTo>
                    <a:lnTo>
                      <a:pt x="123" y="4"/>
                    </a:lnTo>
                    <a:lnTo>
                      <a:pt x="129" y="8"/>
                    </a:lnTo>
                    <a:lnTo>
                      <a:pt x="133" y="12"/>
                    </a:lnTo>
                    <a:lnTo>
                      <a:pt x="137" y="17"/>
                    </a:lnTo>
                    <a:lnTo>
                      <a:pt x="141" y="20"/>
                    </a:lnTo>
                    <a:lnTo>
                      <a:pt x="146" y="23"/>
                    </a:lnTo>
                    <a:lnTo>
                      <a:pt x="152" y="26"/>
                    </a:lnTo>
                    <a:lnTo>
                      <a:pt x="159" y="29"/>
                    </a:lnTo>
                    <a:lnTo>
                      <a:pt x="165" y="35"/>
                    </a:lnTo>
                    <a:lnTo>
                      <a:pt x="171" y="43"/>
                    </a:lnTo>
                    <a:lnTo>
                      <a:pt x="176" y="54"/>
                    </a:lnTo>
                    <a:lnTo>
                      <a:pt x="179" y="67"/>
                    </a:lnTo>
                    <a:lnTo>
                      <a:pt x="182" y="86"/>
                    </a:lnTo>
                    <a:lnTo>
                      <a:pt x="191" y="88"/>
                    </a:lnTo>
                    <a:lnTo>
                      <a:pt x="200" y="93"/>
                    </a:lnTo>
                    <a:lnTo>
                      <a:pt x="208" y="99"/>
                    </a:lnTo>
                    <a:lnTo>
                      <a:pt x="215" y="108"/>
                    </a:lnTo>
                    <a:lnTo>
                      <a:pt x="220" y="117"/>
                    </a:lnTo>
                    <a:lnTo>
                      <a:pt x="221" y="127"/>
                    </a:lnTo>
                    <a:lnTo>
                      <a:pt x="217" y="139"/>
                    </a:lnTo>
                    <a:lnTo>
                      <a:pt x="209" y="150"/>
                    </a:lnTo>
                    <a:lnTo>
                      <a:pt x="222" y="164"/>
                    </a:lnTo>
                    <a:lnTo>
                      <a:pt x="231" y="180"/>
                    </a:lnTo>
                    <a:lnTo>
                      <a:pt x="232" y="196"/>
                    </a:lnTo>
                    <a:lnTo>
                      <a:pt x="225" y="211"/>
                    </a:lnTo>
                    <a:lnTo>
                      <a:pt x="218" y="219"/>
                    </a:lnTo>
                    <a:lnTo>
                      <a:pt x="212" y="231"/>
                    </a:lnTo>
                    <a:lnTo>
                      <a:pt x="202" y="244"/>
                    </a:lnTo>
                    <a:lnTo>
                      <a:pt x="190" y="256"/>
                    </a:lnTo>
                    <a:lnTo>
                      <a:pt x="175" y="267"/>
                    </a:lnTo>
                    <a:lnTo>
                      <a:pt x="155" y="276"/>
                    </a:lnTo>
                    <a:lnTo>
                      <a:pt x="132" y="279"/>
                    </a:lnTo>
                    <a:lnTo>
                      <a:pt x="102" y="278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04" name="Freeform 736">
                <a:extLst>
                  <a:ext uri="{FF2B5EF4-FFF2-40B4-BE49-F238E27FC236}">
                    <a16:creationId xmlns:a16="http://schemas.microsoft.com/office/drawing/2014/main" id="{8FBA6E5B-8A35-4200-86E3-BA102D88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3" y="3566"/>
                <a:ext cx="119" cy="108"/>
              </a:xfrm>
              <a:custGeom>
                <a:avLst/>
                <a:gdLst/>
                <a:ahLst/>
                <a:cxnLst>
                  <a:cxn ang="0">
                    <a:pos x="158" y="151"/>
                  </a:cxn>
                  <a:cxn ang="0">
                    <a:pos x="167" y="151"/>
                  </a:cxn>
                  <a:cxn ang="0">
                    <a:pos x="180" y="145"/>
                  </a:cxn>
                  <a:cxn ang="0">
                    <a:pos x="196" y="137"/>
                  </a:cxn>
                  <a:cxn ang="0">
                    <a:pos x="211" y="124"/>
                  </a:cxn>
                  <a:cxn ang="0">
                    <a:pos x="225" y="112"/>
                  </a:cxn>
                  <a:cxn ang="0">
                    <a:pos x="235" y="98"/>
                  </a:cxn>
                  <a:cxn ang="0">
                    <a:pos x="240" y="84"/>
                  </a:cxn>
                  <a:cxn ang="0">
                    <a:pos x="237" y="71"/>
                  </a:cxn>
                  <a:cxn ang="0">
                    <a:pos x="228" y="61"/>
                  </a:cxn>
                  <a:cxn ang="0">
                    <a:pos x="215" y="51"/>
                  </a:cxn>
                  <a:cxn ang="0">
                    <a:pos x="199" y="42"/>
                  </a:cxn>
                  <a:cxn ang="0">
                    <a:pos x="181" y="36"/>
                  </a:cxn>
                  <a:cxn ang="0">
                    <a:pos x="160" y="33"/>
                  </a:cxn>
                  <a:cxn ang="0">
                    <a:pos x="138" y="36"/>
                  </a:cxn>
                  <a:cxn ang="0">
                    <a:pos x="115" y="44"/>
                  </a:cxn>
                  <a:cxn ang="0">
                    <a:pos x="93" y="59"/>
                  </a:cxn>
                  <a:cxn ang="0">
                    <a:pos x="88" y="46"/>
                  </a:cxn>
                  <a:cxn ang="0">
                    <a:pos x="82" y="33"/>
                  </a:cxn>
                  <a:cxn ang="0">
                    <a:pos x="75" y="22"/>
                  </a:cxn>
                  <a:cxn ang="0">
                    <a:pos x="67" y="12"/>
                  </a:cxn>
                  <a:cxn ang="0">
                    <a:pos x="58" y="4"/>
                  </a:cxn>
                  <a:cxn ang="0">
                    <a:pos x="47" y="0"/>
                  </a:cxn>
                  <a:cxn ang="0">
                    <a:pos x="35" y="2"/>
                  </a:cxn>
                  <a:cxn ang="0">
                    <a:pos x="22" y="10"/>
                  </a:cxn>
                  <a:cxn ang="0">
                    <a:pos x="11" y="23"/>
                  </a:cxn>
                  <a:cxn ang="0">
                    <a:pos x="4" y="36"/>
                  </a:cxn>
                  <a:cxn ang="0">
                    <a:pos x="0" y="50"/>
                  </a:cxn>
                  <a:cxn ang="0">
                    <a:pos x="1" y="63"/>
                  </a:cxn>
                  <a:cxn ang="0">
                    <a:pos x="5" y="77"/>
                  </a:cxn>
                  <a:cxn ang="0">
                    <a:pos x="12" y="90"/>
                  </a:cxn>
                  <a:cxn ang="0">
                    <a:pos x="21" y="103"/>
                  </a:cxn>
                  <a:cxn ang="0">
                    <a:pos x="32" y="115"/>
                  </a:cxn>
                  <a:cxn ang="0">
                    <a:pos x="26" y="142"/>
                  </a:cxn>
                  <a:cxn ang="0">
                    <a:pos x="21" y="167"/>
                  </a:cxn>
                  <a:cxn ang="0">
                    <a:pos x="21" y="190"/>
                  </a:cxn>
                  <a:cxn ang="0">
                    <a:pos x="32" y="206"/>
                  </a:cxn>
                  <a:cxn ang="0">
                    <a:pos x="43" y="210"/>
                  </a:cxn>
                  <a:cxn ang="0">
                    <a:pos x="54" y="210"/>
                  </a:cxn>
                  <a:cxn ang="0">
                    <a:pos x="67" y="205"/>
                  </a:cxn>
                  <a:cxn ang="0">
                    <a:pos x="79" y="198"/>
                  </a:cxn>
                  <a:cxn ang="0">
                    <a:pos x="89" y="190"/>
                  </a:cxn>
                  <a:cxn ang="0">
                    <a:pos x="96" y="180"/>
                  </a:cxn>
                  <a:cxn ang="0">
                    <a:pos x="99" y="168"/>
                  </a:cxn>
                  <a:cxn ang="0">
                    <a:pos x="99" y="158"/>
                  </a:cxn>
                  <a:cxn ang="0">
                    <a:pos x="104" y="171"/>
                  </a:cxn>
                  <a:cxn ang="0">
                    <a:pos x="104" y="187"/>
                  </a:cxn>
                  <a:cxn ang="0">
                    <a:pos x="100" y="204"/>
                  </a:cxn>
                  <a:cxn ang="0">
                    <a:pos x="97" y="217"/>
                  </a:cxn>
                  <a:cxn ang="0">
                    <a:pos x="110" y="219"/>
                  </a:cxn>
                  <a:cxn ang="0">
                    <a:pos x="122" y="215"/>
                  </a:cxn>
                  <a:cxn ang="0">
                    <a:pos x="135" y="209"/>
                  </a:cxn>
                  <a:cxn ang="0">
                    <a:pos x="148" y="199"/>
                  </a:cxn>
                  <a:cxn ang="0">
                    <a:pos x="157" y="187"/>
                  </a:cxn>
                  <a:cxn ang="0">
                    <a:pos x="163" y="175"/>
                  </a:cxn>
                  <a:cxn ang="0">
                    <a:pos x="164" y="162"/>
                  </a:cxn>
                  <a:cxn ang="0">
                    <a:pos x="158" y="151"/>
                  </a:cxn>
                </a:cxnLst>
                <a:rect l="0" t="0" r="r" b="b"/>
                <a:pathLst>
                  <a:path w="240" h="219">
                    <a:moveTo>
                      <a:pt x="158" y="151"/>
                    </a:moveTo>
                    <a:lnTo>
                      <a:pt x="167" y="151"/>
                    </a:lnTo>
                    <a:lnTo>
                      <a:pt x="180" y="145"/>
                    </a:lnTo>
                    <a:lnTo>
                      <a:pt x="196" y="137"/>
                    </a:lnTo>
                    <a:lnTo>
                      <a:pt x="211" y="124"/>
                    </a:lnTo>
                    <a:lnTo>
                      <a:pt x="225" y="112"/>
                    </a:lnTo>
                    <a:lnTo>
                      <a:pt x="235" y="98"/>
                    </a:lnTo>
                    <a:lnTo>
                      <a:pt x="240" y="84"/>
                    </a:lnTo>
                    <a:lnTo>
                      <a:pt x="237" y="71"/>
                    </a:lnTo>
                    <a:lnTo>
                      <a:pt x="228" y="61"/>
                    </a:lnTo>
                    <a:lnTo>
                      <a:pt x="215" y="51"/>
                    </a:lnTo>
                    <a:lnTo>
                      <a:pt x="199" y="42"/>
                    </a:lnTo>
                    <a:lnTo>
                      <a:pt x="181" y="36"/>
                    </a:lnTo>
                    <a:lnTo>
                      <a:pt x="160" y="33"/>
                    </a:lnTo>
                    <a:lnTo>
                      <a:pt x="138" y="36"/>
                    </a:lnTo>
                    <a:lnTo>
                      <a:pt x="115" y="44"/>
                    </a:lnTo>
                    <a:lnTo>
                      <a:pt x="93" y="59"/>
                    </a:lnTo>
                    <a:lnTo>
                      <a:pt x="88" y="46"/>
                    </a:lnTo>
                    <a:lnTo>
                      <a:pt x="82" y="33"/>
                    </a:lnTo>
                    <a:lnTo>
                      <a:pt x="75" y="22"/>
                    </a:lnTo>
                    <a:lnTo>
                      <a:pt x="67" y="12"/>
                    </a:lnTo>
                    <a:lnTo>
                      <a:pt x="58" y="4"/>
                    </a:lnTo>
                    <a:lnTo>
                      <a:pt x="47" y="0"/>
                    </a:lnTo>
                    <a:lnTo>
                      <a:pt x="35" y="2"/>
                    </a:lnTo>
                    <a:lnTo>
                      <a:pt x="22" y="10"/>
                    </a:lnTo>
                    <a:lnTo>
                      <a:pt x="11" y="23"/>
                    </a:lnTo>
                    <a:lnTo>
                      <a:pt x="4" y="36"/>
                    </a:lnTo>
                    <a:lnTo>
                      <a:pt x="0" y="50"/>
                    </a:lnTo>
                    <a:lnTo>
                      <a:pt x="1" y="63"/>
                    </a:lnTo>
                    <a:lnTo>
                      <a:pt x="5" y="77"/>
                    </a:lnTo>
                    <a:lnTo>
                      <a:pt x="12" y="90"/>
                    </a:lnTo>
                    <a:lnTo>
                      <a:pt x="21" y="103"/>
                    </a:lnTo>
                    <a:lnTo>
                      <a:pt x="32" y="115"/>
                    </a:lnTo>
                    <a:lnTo>
                      <a:pt x="26" y="142"/>
                    </a:lnTo>
                    <a:lnTo>
                      <a:pt x="21" y="167"/>
                    </a:lnTo>
                    <a:lnTo>
                      <a:pt x="21" y="190"/>
                    </a:lnTo>
                    <a:lnTo>
                      <a:pt x="32" y="206"/>
                    </a:lnTo>
                    <a:lnTo>
                      <a:pt x="43" y="210"/>
                    </a:lnTo>
                    <a:lnTo>
                      <a:pt x="54" y="210"/>
                    </a:lnTo>
                    <a:lnTo>
                      <a:pt x="67" y="205"/>
                    </a:lnTo>
                    <a:lnTo>
                      <a:pt x="79" y="198"/>
                    </a:lnTo>
                    <a:lnTo>
                      <a:pt x="89" y="190"/>
                    </a:lnTo>
                    <a:lnTo>
                      <a:pt x="96" y="180"/>
                    </a:lnTo>
                    <a:lnTo>
                      <a:pt x="99" y="168"/>
                    </a:lnTo>
                    <a:lnTo>
                      <a:pt x="99" y="158"/>
                    </a:lnTo>
                    <a:lnTo>
                      <a:pt x="104" y="171"/>
                    </a:lnTo>
                    <a:lnTo>
                      <a:pt x="104" y="187"/>
                    </a:lnTo>
                    <a:lnTo>
                      <a:pt x="100" y="204"/>
                    </a:lnTo>
                    <a:lnTo>
                      <a:pt x="97" y="217"/>
                    </a:lnTo>
                    <a:lnTo>
                      <a:pt x="110" y="219"/>
                    </a:lnTo>
                    <a:lnTo>
                      <a:pt x="122" y="215"/>
                    </a:lnTo>
                    <a:lnTo>
                      <a:pt x="135" y="209"/>
                    </a:lnTo>
                    <a:lnTo>
                      <a:pt x="148" y="199"/>
                    </a:lnTo>
                    <a:lnTo>
                      <a:pt x="157" y="187"/>
                    </a:lnTo>
                    <a:lnTo>
                      <a:pt x="163" y="175"/>
                    </a:lnTo>
                    <a:lnTo>
                      <a:pt x="164" y="162"/>
                    </a:lnTo>
                    <a:lnTo>
                      <a:pt x="158" y="151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05" name="Freeform 737">
                <a:extLst>
                  <a:ext uri="{FF2B5EF4-FFF2-40B4-BE49-F238E27FC236}">
                    <a16:creationId xmlns:a16="http://schemas.microsoft.com/office/drawing/2014/main" id="{3B4B927B-E778-403F-8AD6-599014CE1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2" y="3916"/>
                <a:ext cx="177" cy="104"/>
              </a:xfrm>
              <a:custGeom>
                <a:avLst/>
                <a:gdLst/>
                <a:ahLst/>
                <a:cxnLst>
                  <a:cxn ang="0">
                    <a:pos x="142" y="8"/>
                  </a:cxn>
                  <a:cxn ang="0">
                    <a:pos x="125" y="14"/>
                  </a:cxn>
                  <a:cxn ang="0">
                    <a:pos x="110" y="22"/>
                  </a:cxn>
                  <a:cxn ang="0">
                    <a:pos x="95" y="30"/>
                  </a:cxn>
                  <a:cxn ang="0">
                    <a:pos x="81" y="41"/>
                  </a:cxn>
                  <a:cxn ang="0">
                    <a:pos x="61" y="47"/>
                  </a:cxn>
                  <a:cxn ang="0">
                    <a:pos x="41" y="49"/>
                  </a:cxn>
                  <a:cxn ang="0">
                    <a:pos x="21" y="47"/>
                  </a:cxn>
                  <a:cxn ang="0">
                    <a:pos x="7" y="46"/>
                  </a:cxn>
                  <a:cxn ang="0">
                    <a:pos x="0" y="57"/>
                  </a:cxn>
                  <a:cxn ang="0">
                    <a:pos x="3" y="74"/>
                  </a:cxn>
                  <a:cxn ang="0">
                    <a:pos x="17" y="89"/>
                  </a:cxn>
                  <a:cxn ang="0">
                    <a:pos x="46" y="97"/>
                  </a:cxn>
                  <a:cxn ang="0">
                    <a:pos x="74" y="96"/>
                  </a:cxn>
                  <a:cxn ang="0">
                    <a:pos x="95" y="90"/>
                  </a:cxn>
                  <a:cxn ang="0">
                    <a:pos x="108" y="83"/>
                  </a:cxn>
                  <a:cxn ang="0">
                    <a:pos x="119" y="82"/>
                  </a:cxn>
                  <a:cxn ang="0">
                    <a:pos x="140" y="87"/>
                  </a:cxn>
                  <a:cxn ang="0">
                    <a:pos x="167" y="94"/>
                  </a:cxn>
                  <a:cxn ang="0">
                    <a:pos x="190" y="96"/>
                  </a:cxn>
                  <a:cxn ang="0">
                    <a:pos x="205" y="94"/>
                  </a:cxn>
                  <a:cxn ang="0">
                    <a:pos x="219" y="95"/>
                  </a:cxn>
                  <a:cxn ang="0">
                    <a:pos x="234" y="100"/>
                  </a:cxn>
                  <a:cxn ang="0">
                    <a:pos x="249" y="107"/>
                  </a:cxn>
                  <a:cxn ang="0">
                    <a:pos x="256" y="112"/>
                  </a:cxn>
                  <a:cxn ang="0">
                    <a:pos x="258" y="113"/>
                  </a:cxn>
                  <a:cxn ang="0">
                    <a:pos x="260" y="114"/>
                  </a:cxn>
                  <a:cxn ang="0">
                    <a:pos x="264" y="117"/>
                  </a:cxn>
                  <a:cxn ang="0">
                    <a:pos x="272" y="123"/>
                  </a:cxn>
                  <a:cxn ang="0">
                    <a:pos x="286" y="140"/>
                  </a:cxn>
                  <a:cxn ang="0">
                    <a:pos x="294" y="153"/>
                  </a:cxn>
                  <a:cxn ang="0">
                    <a:pos x="296" y="160"/>
                  </a:cxn>
                  <a:cxn ang="0">
                    <a:pos x="301" y="176"/>
                  </a:cxn>
                  <a:cxn ang="0">
                    <a:pos x="313" y="198"/>
                  </a:cxn>
                  <a:cxn ang="0">
                    <a:pos x="328" y="209"/>
                  </a:cxn>
                  <a:cxn ang="0">
                    <a:pos x="342" y="208"/>
                  </a:cxn>
                  <a:cxn ang="0">
                    <a:pos x="351" y="202"/>
                  </a:cxn>
                  <a:cxn ang="0">
                    <a:pos x="355" y="191"/>
                  </a:cxn>
                  <a:cxn ang="0">
                    <a:pos x="347" y="174"/>
                  </a:cxn>
                  <a:cxn ang="0">
                    <a:pos x="339" y="150"/>
                  </a:cxn>
                  <a:cxn ang="0">
                    <a:pos x="331" y="126"/>
                  </a:cxn>
                  <a:cxn ang="0">
                    <a:pos x="314" y="99"/>
                  </a:cxn>
                  <a:cxn ang="0">
                    <a:pos x="301" y="84"/>
                  </a:cxn>
                  <a:cxn ang="0">
                    <a:pos x="289" y="71"/>
                  </a:cxn>
                  <a:cxn ang="0">
                    <a:pos x="278" y="56"/>
                  </a:cxn>
                  <a:cxn ang="0">
                    <a:pos x="266" y="41"/>
                  </a:cxn>
                  <a:cxn ang="0">
                    <a:pos x="255" y="27"/>
                  </a:cxn>
                  <a:cxn ang="0">
                    <a:pos x="233" y="13"/>
                  </a:cxn>
                  <a:cxn ang="0">
                    <a:pos x="202" y="3"/>
                  </a:cxn>
                  <a:cxn ang="0">
                    <a:pos x="167" y="0"/>
                  </a:cxn>
                </a:cxnLst>
                <a:rect l="0" t="0" r="r" b="b"/>
                <a:pathLst>
                  <a:path w="355" h="210">
                    <a:moveTo>
                      <a:pt x="150" y="5"/>
                    </a:moveTo>
                    <a:lnTo>
                      <a:pt x="142" y="8"/>
                    </a:lnTo>
                    <a:lnTo>
                      <a:pt x="133" y="11"/>
                    </a:lnTo>
                    <a:lnTo>
                      <a:pt x="125" y="14"/>
                    </a:lnTo>
                    <a:lnTo>
                      <a:pt x="116" y="18"/>
                    </a:lnTo>
                    <a:lnTo>
                      <a:pt x="110" y="22"/>
                    </a:lnTo>
                    <a:lnTo>
                      <a:pt x="102" y="26"/>
                    </a:lnTo>
                    <a:lnTo>
                      <a:pt x="95" y="30"/>
                    </a:lnTo>
                    <a:lnTo>
                      <a:pt x="89" y="36"/>
                    </a:lnTo>
                    <a:lnTo>
                      <a:pt x="81" y="41"/>
                    </a:lnTo>
                    <a:lnTo>
                      <a:pt x="72" y="44"/>
                    </a:lnTo>
                    <a:lnTo>
                      <a:pt x="61" y="47"/>
                    </a:lnTo>
                    <a:lnTo>
                      <a:pt x="51" y="49"/>
                    </a:lnTo>
                    <a:lnTo>
                      <a:pt x="41" y="49"/>
                    </a:lnTo>
                    <a:lnTo>
                      <a:pt x="30" y="49"/>
                    </a:lnTo>
                    <a:lnTo>
                      <a:pt x="21" y="47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3" y="51"/>
                    </a:lnTo>
                    <a:lnTo>
                      <a:pt x="0" y="57"/>
                    </a:lnTo>
                    <a:lnTo>
                      <a:pt x="0" y="65"/>
                    </a:lnTo>
                    <a:lnTo>
                      <a:pt x="3" y="74"/>
                    </a:lnTo>
                    <a:lnTo>
                      <a:pt x="8" y="82"/>
                    </a:lnTo>
                    <a:lnTo>
                      <a:pt x="17" y="89"/>
                    </a:lnTo>
                    <a:lnTo>
                      <a:pt x="31" y="95"/>
                    </a:lnTo>
                    <a:lnTo>
                      <a:pt x="46" y="97"/>
                    </a:lnTo>
                    <a:lnTo>
                      <a:pt x="61" y="97"/>
                    </a:lnTo>
                    <a:lnTo>
                      <a:pt x="74" y="96"/>
                    </a:lnTo>
                    <a:lnTo>
                      <a:pt x="85" y="94"/>
                    </a:lnTo>
                    <a:lnTo>
                      <a:pt x="95" y="90"/>
                    </a:lnTo>
                    <a:lnTo>
                      <a:pt x="103" y="87"/>
                    </a:lnTo>
                    <a:lnTo>
                      <a:pt x="108" y="83"/>
                    </a:lnTo>
                    <a:lnTo>
                      <a:pt x="113" y="82"/>
                    </a:lnTo>
                    <a:lnTo>
                      <a:pt x="119" y="82"/>
                    </a:lnTo>
                    <a:lnTo>
                      <a:pt x="128" y="84"/>
                    </a:lnTo>
                    <a:lnTo>
                      <a:pt x="140" y="87"/>
                    </a:lnTo>
                    <a:lnTo>
                      <a:pt x="153" y="90"/>
                    </a:lnTo>
                    <a:lnTo>
                      <a:pt x="167" y="94"/>
                    </a:lnTo>
                    <a:lnTo>
                      <a:pt x="180" y="96"/>
                    </a:lnTo>
                    <a:lnTo>
                      <a:pt x="190" y="96"/>
                    </a:lnTo>
                    <a:lnTo>
                      <a:pt x="198" y="95"/>
                    </a:lnTo>
                    <a:lnTo>
                      <a:pt x="205" y="94"/>
                    </a:lnTo>
                    <a:lnTo>
                      <a:pt x="212" y="94"/>
                    </a:lnTo>
                    <a:lnTo>
                      <a:pt x="219" y="95"/>
                    </a:lnTo>
                    <a:lnTo>
                      <a:pt x="226" y="97"/>
                    </a:lnTo>
                    <a:lnTo>
                      <a:pt x="234" y="100"/>
                    </a:lnTo>
                    <a:lnTo>
                      <a:pt x="242" y="104"/>
                    </a:lnTo>
                    <a:lnTo>
                      <a:pt x="249" y="107"/>
                    </a:lnTo>
                    <a:lnTo>
                      <a:pt x="255" y="111"/>
                    </a:lnTo>
                    <a:lnTo>
                      <a:pt x="256" y="112"/>
                    </a:lnTo>
                    <a:lnTo>
                      <a:pt x="257" y="112"/>
                    </a:lnTo>
                    <a:lnTo>
                      <a:pt x="258" y="113"/>
                    </a:lnTo>
                    <a:lnTo>
                      <a:pt x="259" y="113"/>
                    </a:lnTo>
                    <a:lnTo>
                      <a:pt x="260" y="114"/>
                    </a:lnTo>
                    <a:lnTo>
                      <a:pt x="263" y="115"/>
                    </a:lnTo>
                    <a:lnTo>
                      <a:pt x="264" y="117"/>
                    </a:lnTo>
                    <a:lnTo>
                      <a:pt x="265" y="118"/>
                    </a:lnTo>
                    <a:lnTo>
                      <a:pt x="272" y="123"/>
                    </a:lnTo>
                    <a:lnTo>
                      <a:pt x="279" y="132"/>
                    </a:lnTo>
                    <a:lnTo>
                      <a:pt x="286" y="140"/>
                    </a:lnTo>
                    <a:lnTo>
                      <a:pt x="291" y="149"/>
                    </a:lnTo>
                    <a:lnTo>
                      <a:pt x="294" y="153"/>
                    </a:lnTo>
                    <a:lnTo>
                      <a:pt x="295" y="157"/>
                    </a:lnTo>
                    <a:lnTo>
                      <a:pt x="296" y="160"/>
                    </a:lnTo>
                    <a:lnTo>
                      <a:pt x="297" y="164"/>
                    </a:lnTo>
                    <a:lnTo>
                      <a:pt x="301" y="176"/>
                    </a:lnTo>
                    <a:lnTo>
                      <a:pt x="306" y="188"/>
                    </a:lnTo>
                    <a:lnTo>
                      <a:pt x="313" y="198"/>
                    </a:lnTo>
                    <a:lnTo>
                      <a:pt x="323" y="206"/>
                    </a:lnTo>
                    <a:lnTo>
                      <a:pt x="328" y="209"/>
                    </a:lnTo>
                    <a:lnTo>
                      <a:pt x="335" y="210"/>
                    </a:lnTo>
                    <a:lnTo>
                      <a:pt x="342" y="208"/>
                    </a:lnTo>
                    <a:lnTo>
                      <a:pt x="347" y="205"/>
                    </a:lnTo>
                    <a:lnTo>
                      <a:pt x="351" y="202"/>
                    </a:lnTo>
                    <a:lnTo>
                      <a:pt x="355" y="197"/>
                    </a:lnTo>
                    <a:lnTo>
                      <a:pt x="355" y="191"/>
                    </a:lnTo>
                    <a:lnTo>
                      <a:pt x="354" y="187"/>
                    </a:lnTo>
                    <a:lnTo>
                      <a:pt x="347" y="174"/>
                    </a:lnTo>
                    <a:lnTo>
                      <a:pt x="342" y="163"/>
                    </a:lnTo>
                    <a:lnTo>
                      <a:pt x="339" y="150"/>
                    </a:lnTo>
                    <a:lnTo>
                      <a:pt x="335" y="136"/>
                    </a:lnTo>
                    <a:lnTo>
                      <a:pt x="331" y="126"/>
                    </a:lnTo>
                    <a:lnTo>
                      <a:pt x="324" y="113"/>
                    </a:lnTo>
                    <a:lnTo>
                      <a:pt x="314" y="99"/>
                    </a:lnTo>
                    <a:lnTo>
                      <a:pt x="305" y="89"/>
                    </a:lnTo>
                    <a:lnTo>
                      <a:pt x="301" y="84"/>
                    </a:lnTo>
                    <a:lnTo>
                      <a:pt x="295" y="77"/>
                    </a:lnTo>
                    <a:lnTo>
                      <a:pt x="289" y="71"/>
                    </a:lnTo>
                    <a:lnTo>
                      <a:pt x="283" y="64"/>
                    </a:lnTo>
                    <a:lnTo>
                      <a:pt x="278" y="56"/>
                    </a:lnTo>
                    <a:lnTo>
                      <a:pt x="272" y="47"/>
                    </a:lnTo>
                    <a:lnTo>
                      <a:pt x="266" y="41"/>
                    </a:lnTo>
                    <a:lnTo>
                      <a:pt x="262" y="34"/>
                    </a:lnTo>
                    <a:lnTo>
                      <a:pt x="255" y="27"/>
                    </a:lnTo>
                    <a:lnTo>
                      <a:pt x="245" y="20"/>
                    </a:lnTo>
                    <a:lnTo>
                      <a:pt x="233" y="13"/>
                    </a:lnTo>
                    <a:lnTo>
                      <a:pt x="218" y="7"/>
                    </a:lnTo>
                    <a:lnTo>
                      <a:pt x="202" y="3"/>
                    </a:lnTo>
                    <a:lnTo>
                      <a:pt x="184" y="0"/>
                    </a:lnTo>
                    <a:lnTo>
                      <a:pt x="167" y="0"/>
                    </a:lnTo>
                    <a:lnTo>
                      <a:pt x="150" y="5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06" name="Freeform 738">
                <a:extLst>
                  <a:ext uri="{FF2B5EF4-FFF2-40B4-BE49-F238E27FC236}">
                    <a16:creationId xmlns:a16="http://schemas.microsoft.com/office/drawing/2014/main" id="{BF4D4C16-1692-4763-AD83-83C40236C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032"/>
                <a:ext cx="148" cy="283"/>
              </a:xfrm>
              <a:custGeom>
                <a:avLst/>
                <a:gdLst/>
                <a:ahLst/>
                <a:cxnLst>
                  <a:cxn ang="0">
                    <a:pos x="128" y="25"/>
                  </a:cxn>
                  <a:cxn ang="0">
                    <a:pos x="125" y="0"/>
                  </a:cxn>
                  <a:cxn ang="0">
                    <a:pos x="106" y="10"/>
                  </a:cxn>
                  <a:cxn ang="0">
                    <a:pos x="90" y="27"/>
                  </a:cxn>
                  <a:cxn ang="0">
                    <a:pos x="76" y="47"/>
                  </a:cxn>
                  <a:cxn ang="0">
                    <a:pos x="68" y="70"/>
                  </a:cxn>
                  <a:cxn ang="0">
                    <a:pos x="67" y="105"/>
                  </a:cxn>
                  <a:cxn ang="0">
                    <a:pos x="64" y="135"/>
                  </a:cxn>
                  <a:cxn ang="0">
                    <a:pos x="54" y="159"/>
                  </a:cxn>
                  <a:cxn ang="0">
                    <a:pos x="43" y="183"/>
                  </a:cxn>
                  <a:cxn ang="0">
                    <a:pos x="58" y="192"/>
                  </a:cxn>
                  <a:cxn ang="0">
                    <a:pos x="69" y="196"/>
                  </a:cxn>
                  <a:cxn ang="0">
                    <a:pos x="78" y="200"/>
                  </a:cxn>
                  <a:cxn ang="0">
                    <a:pos x="87" y="206"/>
                  </a:cxn>
                  <a:cxn ang="0">
                    <a:pos x="99" y="213"/>
                  </a:cxn>
                  <a:cxn ang="0">
                    <a:pos x="114" y="223"/>
                  </a:cxn>
                  <a:cxn ang="0">
                    <a:pos x="128" y="242"/>
                  </a:cxn>
                  <a:cxn ang="0">
                    <a:pos x="140" y="275"/>
                  </a:cxn>
                  <a:cxn ang="0">
                    <a:pos x="147" y="354"/>
                  </a:cxn>
                  <a:cxn ang="0">
                    <a:pos x="142" y="448"/>
                  </a:cxn>
                  <a:cxn ang="0">
                    <a:pos x="136" y="484"/>
                  </a:cxn>
                  <a:cxn ang="0">
                    <a:pos x="130" y="498"/>
                  </a:cxn>
                  <a:cxn ang="0">
                    <a:pos x="121" y="507"/>
                  </a:cxn>
                  <a:cxn ang="0">
                    <a:pos x="107" y="511"/>
                  </a:cxn>
                  <a:cxn ang="0">
                    <a:pos x="87" y="508"/>
                  </a:cxn>
                  <a:cxn ang="0">
                    <a:pos x="63" y="489"/>
                  </a:cxn>
                  <a:cxn ang="0">
                    <a:pos x="49" y="462"/>
                  </a:cxn>
                  <a:cxn ang="0">
                    <a:pos x="59" y="432"/>
                  </a:cxn>
                  <a:cxn ang="0">
                    <a:pos x="72" y="412"/>
                  </a:cxn>
                  <a:cxn ang="0">
                    <a:pos x="59" y="405"/>
                  </a:cxn>
                  <a:cxn ang="0">
                    <a:pos x="43" y="410"/>
                  </a:cxn>
                  <a:cxn ang="0">
                    <a:pos x="24" y="431"/>
                  </a:cxn>
                  <a:cxn ang="0">
                    <a:pos x="7" y="466"/>
                  </a:cxn>
                  <a:cxn ang="0">
                    <a:pos x="0" y="507"/>
                  </a:cxn>
                  <a:cxn ang="0">
                    <a:pos x="9" y="541"/>
                  </a:cxn>
                  <a:cxn ang="0">
                    <a:pos x="36" y="564"/>
                  </a:cxn>
                  <a:cxn ang="0">
                    <a:pos x="77" y="568"/>
                  </a:cxn>
                  <a:cxn ang="0">
                    <a:pos x="110" y="567"/>
                  </a:cxn>
                  <a:cxn ang="0">
                    <a:pos x="137" y="565"/>
                  </a:cxn>
                  <a:cxn ang="0">
                    <a:pos x="167" y="564"/>
                  </a:cxn>
                  <a:cxn ang="0">
                    <a:pos x="207" y="565"/>
                  </a:cxn>
                  <a:cxn ang="0">
                    <a:pos x="250" y="549"/>
                  </a:cxn>
                  <a:cxn ang="0">
                    <a:pos x="283" y="515"/>
                  </a:cxn>
                  <a:cxn ang="0">
                    <a:pos x="293" y="460"/>
                  </a:cxn>
                  <a:cxn ang="0">
                    <a:pos x="268" y="344"/>
                  </a:cxn>
                  <a:cxn ang="0">
                    <a:pos x="260" y="197"/>
                  </a:cxn>
                  <a:cxn ang="0">
                    <a:pos x="270" y="124"/>
                  </a:cxn>
                  <a:cxn ang="0">
                    <a:pos x="269" y="92"/>
                  </a:cxn>
                  <a:cxn ang="0">
                    <a:pos x="258" y="71"/>
                  </a:cxn>
                  <a:cxn ang="0">
                    <a:pos x="237" y="60"/>
                  </a:cxn>
                  <a:cxn ang="0">
                    <a:pos x="212" y="59"/>
                  </a:cxn>
                  <a:cxn ang="0">
                    <a:pos x="181" y="66"/>
                  </a:cxn>
                  <a:cxn ang="0">
                    <a:pos x="150" y="70"/>
                  </a:cxn>
                  <a:cxn ang="0">
                    <a:pos x="130" y="59"/>
                  </a:cxn>
                </a:cxnLst>
                <a:rect l="0" t="0" r="r" b="b"/>
                <a:pathLst>
                  <a:path w="293" h="568">
                    <a:moveTo>
                      <a:pt x="127" y="45"/>
                    </a:moveTo>
                    <a:lnTo>
                      <a:pt x="128" y="25"/>
                    </a:lnTo>
                    <a:lnTo>
                      <a:pt x="128" y="9"/>
                    </a:lnTo>
                    <a:lnTo>
                      <a:pt x="125" y="0"/>
                    </a:lnTo>
                    <a:lnTo>
                      <a:pt x="114" y="3"/>
                    </a:lnTo>
                    <a:lnTo>
                      <a:pt x="106" y="10"/>
                    </a:lnTo>
                    <a:lnTo>
                      <a:pt x="98" y="17"/>
                    </a:lnTo>
                    <a:lnTo>
                      <a:pt x="90" y="27"/>
                    </a:lnTo>
                    <a:lnTo>
                      <a:pt x="83" y="36"/>
                    </a:lnTo>
                    <a:lnTo>
                      <a:pt x="76" y="47"/>
                    </a:lnTo>
                    <a:lnTo>
                      <a:pt x="71" y="59"/>
                    </a:lnTo>
                    <a:lnTo>
                      <a:pt x="68" y="70"/>
                    </a:lnTo>
                    <a:lnTo>
                      <a:pt x="67" y="83"/>
                    </a:lnTo>
                    <a:lnTo>
                      <a:pt x="67" y="105"/>
                    </a:lnTo>
                    <a:lnTo>
                      <a:pt x="66" y="121"/>
                    </a:lnTo>
                    <a:lnTo>
                      <a:pt x="64" y="135"/>
                    </a:lnTo>
                    <a:lnTo>
                      <a:pt x="61" y="146"/>
                    </a:lnTo>
                    <a:lnTo>
                      <a:pt x="54" y="159"/>
                    </a:lnTo>
                    <a:lnTo>
                      <a:pt x="46" y="172"/>
                    </a:lnTo>
                    <a:lnTo>
                      <a:pt x="43" y="183"/>
                    </a:lnTo>
                    <a:lnTo>
                      <a:pt x="51" y="190"/>
                    </a:lnTo>
                    <a:lnTo>
                      <a:pt x="58" y="192"/>
                    </a:lnTo>
                    <a:lnTo>
                      <a:pt x="63" y="195"/>
                    </a:lnTo>
                    <a:lnTo>
                      <a:pt x="69" y="196"/>
                    </a:lnTo>
                    <a:lnTo>
                      <a:pt x="74" y="198"/>
                    </a:lnTo>
                    <a:lnTo>
                      <a:pt x="78" y="200"/>
                    </a:lnTo>
                    <a:lnTo>
                      <a:pt x="83" y="203"/>
                    </a:lnTo>
                    <a:lnTo>
                      <a:pt x="87" y="206"/>
                    </a:lnTo>
                    <a:lnTo>
                      <a:pt x="93" y="210"/>
                    </a:lnTo>
                    <a:lnTo>
                      <a:pt x="99" y="213"/>
                    </a:lnTo>
                    <a:lnTo>
                      <a:pt x="106" y="218"/>
                    </a:lnTo>
                    <a:lnTo>
                      <a:pt x="114" y="223"/>
                    </a:lnTo>
                    <a:lnTo>
                      <a:pt x="121" y="232"/>
                    </a:lnTo>
                    <a:lnTo>
                      <a:pt x="128" y="242"/>
                    </a:lnTo>
                    <a:lnTo>
                      <a:pt x="135" y="257"/>
                    </a:lnTo>
                    <a:lnTo>
                      <a:pt x="140" y="275"/>
                    </a:lnTo>
                    <a:lnTo>
                      <a:pt x="144" y="299"/>
                    </a:lnTo>
                    <a:lnTo>
                      <a:pt x="147" y="354"/>
                    </a:lnTo>
                    <a:lnTo>
                      <a:pt x="145" y="405"/>
                    </a:lnTo>
                    <a:lnTo>
                      <a:pt x="142" y="448"/>
                    </a:lnTo>
                    <a:lnTo>
                      <a:pt x="137" y="476"/>
                    </a:lnTo>
                    <a:lnTo>
                      <a:pt x="136" y="484"/>
                    </a:lnTo>
                    <a:lnTo>
                      <a:pt x="133" y="492"/>
                    </a:lnTo>
                    <a:lnTo>
                      <a:pt x="130" y="498"/>
                    </a:lnTo>
                    <a:lnTo>
                      <a:pt x="125" y="503"/>
                    </a:lnTo>
                    <a:lnTo>
                      <a:pt x="121" y="507"/>
                    </a:lnTo>
                    <a:lnTo>
                      <a:pt x="114" y="510"/>
                    </a:lnTo>
                    <a:lnTo>
                      <a:pt x="107" y="511"/>
                    </a:lnTo>
                    <a:lnTo>
                      <a:pt x="98" y="511"/>
                    </a:lnTo>
                    <a:lnTo>
                      <a:pt x="87" y="508"/>
                    </a:lnTo>
                    <a:lnTo>
                      <a:pt x="75" y="500"/>
                    </a:lnTo>
                    <a:lnTo>
                      <a:pt x="63" y="489"/>
                    </a:lnTo>
                    <a:lnTo>
                      <a:pt x="54" y="476"/>
                    </a:lnTo>
                    <a:lnTo>
                      <a:pt x="49" y="462"/>
                    </a:lnTo>
                    <a:lnTo>
                      <a:pt x="51" y="447"/>
                    </a:lnTo>
                    <a:lnTo>
                      <a:pt x="59" y="432"/>
                    </a:lnTo>
                    <a:lnTo>
                      <a:pt x="78" y="419"/>
                    </a:lnTo>
                    <a:lnTo>
                      <a:pt x="72" y="412"/>
                    </a:lnTo>
                    <a:lnTo>
                      <a:pt x="66" y="408"/>
                    </a:lnTo>
                    <a:lnTo>
                      <a:pt x="59" y="405"/>
                    </a:lnTo>
                    <a:lnTo>
                      <a:pt x="51" y="407"/>
                    </a:lnTo>
                    <a:lnTo>
                      <a:pt x="43" y="410"/>
                    </a:lnTo>
                    <a:lnTo>
                      <a:pt x="33" y="418"/>
                    </a:lnTo>
                    <a:lnTo>
                      <a:pt x="24" y="431"/>
                    </a:lnTo>
                    <a:lnTo>
                      <a:pt x="15" y="447"/>
                    </a:lnTo>
                    <a:lnTo>
                      <a:pt x="7" y="466"/>
                    </a:lnTo>
                    <a:lnTo>
                      <a:pt x="2" y="486"/>
                    </a:lnTo>
                    <a:lnTo>
                      <a:pt x="0" y="507"/>
                    </a:lnTo>
                    <a:lnTo>
                      <a:pt x="3" y="525"/>
                    </a:lnTo>
                    <a:lnTo>
                      <a:pt x="9" y="541"/>
                    </a:lnTo>
                    <a:lnTo>
                      <a:pt x="21" y="555"/>
                    </a:lnTo>
                    <a:lnTo>
                      <a:pt x="36" y="564"/>
                    </a:lnTo>
                    <a:lnTo>
                      <a:pt x="56" y="568"/>
                    </a:lnTo>
                    <a:lnTo>
                      <a:pt x="77" y="568"/>
                    </a:lnTo>
                    <a:lnTo>
                      <a:pt x="95" y="568"/>
                    </a:lnTo>
                    <a:lnTo>
                      <a:pt x="110" y="567"/>
                    </a:lnTo>
                    <a:lnTo>
                      <a:pt x="124" y="567"/>
                    </a:lnTo>
                    <a:lnTo>
                      <a:pt x="137" y="565"/>
                    </a:lnTo>
                    <a:lnTo>
                      <a:pt x="151" y="564"/>
                    </a:lnTo>
                    <a:lnTo>
                      <a:pt x="167" y="564"/>
                    </a:lnTo>
                    <a:lnTo>
                      <a:pt x="185" y="565"/>
                    </a:lnTo>
                    <a:lnTo>
                      <a:pt x="207" y="565"/>
                    </a:lnTo>
                    <a:lnTo>
                      <a:pt x="229" y="560"/>
                    </a:lnTo>
                    <a:lnTo>
                      <a:pt x="250" y="549"/>
                    </a:lnTo>
                    <a:lnTo>
                      <a:pt x="268" y="534"/>
                    </a:lnTo>
                    <a:lnTo>
                      <a:pt x="283" y="515"/>
                    </a:lnTo>
                    <a:lnTo>
                      <a:pt x="291" y="489"/>
                    </a:lnTo>
                    <a:lnTo>
                      <a:pt x="293" y="460"/>
                    </a:lnTo>
                    <a:lnTo>
                      <a:pt x="287" y="424"/>
                    </a:lnTo>
                    <a:lnTo>
                      <a:pt x="268" y="344"/>
                    </a:lnTo>
                    <a:lnTo>
                      <a:pt x="260" y="266"/>
                    </a:lnTo>
                    <a:lnTo>
                      <a:pt x="260" y="197"/>
                    </a:lnTo>
                    <a:lnTo>
                      <a:pt x="267" y="144"/>
                    </a:lnTo>
                    <a:lnTo>
                      <a:pt x="270" y="124"/>
                    </a:lnTo>
                    <a:lnTo>
                      <a:pt x="272" y="107"/>
                    </a:lnTo>
                    <a:lnTo>
                      <a:pt x="269" y="92"/>
                    </a:lnTo>
                    <a:lnTo>
                      <a:pt x="265" y="81"/>
                    </a:lnTo>
                    <a:lnTo>
                      <a:pt x="258" y="71"/>
                    </a:lnTo>
                    <a:lnTo>
                      <a:pt x="249" y="65"/>
                    </a:lnTo>
                    <a:lnTo>
                      <a:pt x="237" y="60"/>
                    </a:lnTo>
                    <a:lnTo>
                      <a:pt x="226" y="58"/>
                    </a:lnTo>
                    <a:lnTo>
                      <a:pt x="212" y="59"/>
                    </a:lnTo>
                    <a:lnTo>
                      <a:pt x="197" y="62"/>
                    </a:lnTo>
                    <a:lnTo>
                      <a:pt x="181" y="66"/>
                    </a:lnTo>
                    <a:lnTo>
                      <a:pt x="165" y="69"/>
                    </a:lnTo>
                    <a:lnTo>
                      <a:pt x="150" y="70"/>
                    </a:lnTo>
                    <a:lnTo>
                      <a:pt x="138" y="67"/>
                    </a:lnTo>
                    <a:lnTo>
                      <a:pt x="130" y="59"/>
                    </a:lnTo>
                    <a:lnTo>
                      <a:pt x="127" y="45"/>
                    </a:lnTo>
                    <a:close/>
                  </a:path>
                </a:pathLst>
              </a:custGeom>
              <a:solidFill>
                <a:srgbClr val="00E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07" name="Freeform 739">
                <a:extLst>
                  <a:ext uri="{FF2B5EF4-FFF2-40B4-BE49-F238E27FC236}">
                    <a16:creationId xmlns:a16="http://schemas.microsoft.com/office/drawing/2014/main" id="{0EFDD27F-D86A-41A3-9234-D9BEF3484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3" y="4041"/>
                <a:ext cx="215" cy="276"/>
              </a:xfrm>
              <a:custGeom>
                <a:avLst/>
                <a:gdLst/>
                <a:ahLst/>
                <a:cxnLst>
                  <a:cxn ang="0">
                    <a:pos x="163" y="131"/>
                  </a:cxn>
                  <a:cxn ang="0">
                    <a:pos x="152" y="147"/>
                  </a:cxn>
                  <a:cxn ang="0">
                    <a:pos x="164" y="162"/>
                  </a:cxn>
                  <a:cxn ang="0">
                    <a:pos x="191" y="184"/>
                  </a:cxn>
                  <a:cxn ang="0">
                    <a:pos x="202" y="216"/>
                  </a:cxn>
                  <a:cxn ang="0">
                    <a:pos x="203" y="246"/>
                  </a:cxn>
                  <a:cxn ang="0">
                    <a:pos x="191" y="323"/>
                  </a:cxn>
                  <a:cxn ang="0">
                    <a:pos x="172" y="401"/>
                  </a:cxn>
                  <a:cxn ang="0">
                    <a:pos x="154" y="437"/>
                  </a:cxn>
                  <a:cxn ang="0">
                    <a:pos x="122" y="480"/>
                  </a:cxn>
                  <a:cxn ang="0">
                    <a:pos x="77" y="491"/>
                  </a:cxn>
                  <a:cxn ang="0">
                    <a:pos x="51" y="454"/>
                  </a:cxn>
                  <a:cxn ang="0">
                    <a:pos x="70" y="417"/>
                  </a:cxn>
                  <a:cxn ang="0">
                    <a:pos x="100" y="405"/>
                  </a:cxn>
                  <a:cxn ang="0">
                    <a:pos x="72" y="387"/>
                  </a:cxn>
                  <a:cxn ang="0">
                    <a:pos x="35" y="395"/>
                  </a:cxn>
                  <a:cxn ang="0">
                    <a:pos x="10" y="433"/>
                  </a:cxn>
                  <a:cxn ang="0">
                    <a:pos x="1" y="501"/>
                  </a:cxn>
                  <a:cxn ang="0">
                    <a:pos x="49" y="546"/>
                  </a:cxn>
                  <a:cxn ang="0">
                    <a:pos x="123" y="552"/>
                  </a:cxn>
                  <a:cxn ang="0">
                    <a:pos x="169" y="549"/>
                  </a:cxn>
                  <a:cxn ang="0">
                    <a:pos x="199" y="546"/>
                  </a:cxn>
                  <a:cxn ang="0">
                    <a:pos x="249" y="541"/>
                  </a:cxn>
                  <a:cxn ang="0">
                    <a:pos x="289" y="507"/>
                  </a:cxn>
                  <a:cxn ang="0">
                    <a:pos x="292" y="436"/>
                  </a:cxn>
                  <a:cxn ang="0">
                    <a:pos x="308" y="371"/>
                  </a:cxn>
                  <a:cxn ang="0">
                    <a:pos x="345" y="319"/>
                  </a:cxn>
                  <a:cxn ang="0">
                    <a:pos x="389" y="287"/>
                  </a:cxn>
                  <a:cxn ang="0">
                    <a:pos x="419" y="265"/>
                  </a:cxn>
                  <a:cxn ang="0">
                    <a:pos x="429" y="240"/>
                  </a:cxn>
                  <a:cxn ang="0">
                    <a:pos x="424" y="201"/>
                  </a:cxn>
                  <a:cxn ang="0">
                    <a:pos x="397" y="164"/>
                  </a:cxn>
                  <a:cxn ang="0">
                    <a:pos x="351" y="142"/>
                  </a:cxn>
                  <a:cxn ang="0">
                    <a:pos x="321" y="108"/>
                  </a:cxn>
                  <a:cxn ang="0">
                    <a:pos x="322" y="63"/>
                  </a:cxn>
                  <a:cxn ang="0">
                    <a:pos x="342" y="22"/>
                  </a:cxn>
                  <a:cxn ang="0">
                    <a:pos x="340" y="2"/>
                  </a:cxn>
                  <a:cxn ang="0">
                    <a:pos x="299" y="7"/>
                  </a:cxn>
                  <a:cxn ang="0">
                    <a:pos x="259" y="35"/>
                  </a:cxn>
                  <a:cxn ang="0">
                    <a:pos x="232" y="67"/>
                  </a:cxn>
                  <a:cxn ang="0">
                    <a:pos x="214" y="95"/>
                  </a:cxn>
                  <a:cxn ang="0">
                    <a:pos x="194" y="113"/>
                  </a:cxn>
                  <a:cxn ang="0">
                    <a:pos x="173" y="124"/>
                  </a:cxn>
                </a:cxnLst>
                <a:rect l="0" t="0" r="r" b="b"/>
                <a:pathLst>
                  <a:path w="429" h="552">
                    <a:moveTo>
                      <a:pt x="173" y="124"/>
                    </a:moveTo>
                    <a:lnTo>
                      <a:pt x="168" y="126"/>
                    </a:lnTo>
                    <a:lnTo>
                      <a:pt x="163" y="131"/>
                    </a:lnTo>
                    <a:lnTo>
                      <a:pt x="157" y="135"/>
                    </a:lnTo>
                    <a:lnTo>
                      <a:pt x="154" y="141"/>
                    </a:lnTo>
                    <a:lnTo>
                      <a:pt x="152" y="147"/>
                    </a:lnTo>
                    <a:lnTo>
                      <a:pt x="152" y="152"/>
                    </a:lnTo>
                    <a:lnTo>
                      <a:pt x="156" y="157"/>
                    </a:lnTo>
                    <a:lnTo>
                      <a:pt x="164" y="162"/>
                    </a:lnTo>
                    <a:lnTo>
                      <a:pt x="175" y="167"/>
                    </a:lnTo>
                    <a:lnTo>
                      <a:pt x="183" y="174"/>
                    </a:lnTo>
                    <a:lnTo>
                      <a:pt x="191" y="184"/>
                    </a:lnTo>
                    <a:lnTo>
                      <a:pt x="195" y="194"/>
                    </a:lnTo>
                    <a:lnTo>
                      <a:pt x="200" y="205"/>
                    </a:lnTo>
                    <a:lnTo>
                      <a:pt x="202" y="216"/>
                    </a:lnTo>
                    <a:lnTo>
                      <a:pt x="205" y="225"/>
                    </a:lnTo>
                    <a:lnTo>
                      <a:pt x="205" y="233"/>
                    </a:lnTo>
                    <a:lnTo>
                      <a:pt x="203" y="246"/>
                    </a:lnTo>
                    <a:lnTo>
                      <a:pt x="200" y="266"/>
                    </a:lnTo>
                    <a:lnTo>
                      <a:pt x="195" y="293"/>
                    </a:lnTo>
                    <a:lnTo>
                      <a:pt x="191" y="323"/>
                    </a:lnTo>
                    <a:lnTo>
                      <a:pt x="184" y="353"/>
                    </a:lnTo>
                    <a:lnTo>
                      <a:pt x="178" y="380"/>
                    </a:lnTo>
                    <a:lnTo>
                      <a:pt x="172" y="401"/>
                    </a:lnTo>
                    <a:lnTo>
                      <a:pt x="167" y="414"/>
                    </a:lnTo>
                    <a:lnTo>
                      <a:pt x="161" y="423"/>
                    </a:lnTo>
                    <a:lnTo>
                      <a:pt x="154" y="437"/>
                    </a:lnTo>
                    <a:lnTo>
                      <a:pt x="145" y="452"/>
                    </a:lnTo>
                    <a:lnTo>
                      <a:pt x="134" y="467"/>
                    </a:lnTo>
                    <a:lnTo>
                      <a:pt x="122" y="480"/>
                    </a:lnTo>
                    <a:lnTo>
                      <a:pt x="109" y="490"/>
                    </a:lnTo>
                    <a:lnTo>
                      <a:pt x="93" y="495"/>
                    </a:lnTo>
                    <a:lnTo>
                      <a:pt x="77" y="491"/>
                    </a:lnTo>
                    <a:lnTo>
                      <a:pt x="63" y="482"/>
                    </a:lnTo>
                    <a:lnTo>
                      <a:pt x="54" y="469"/>
                    </a:lnTo>
                    <a:lnTo>
                      <a:pt x="51" y="454"/>
                    </a:lnTo>
                    <a:lnTo>
                      <a:pt x="54" y="439"/>
                    </a:lnTo>
                    <a:lnTo>
                      <a:pt x="60" y="427"/>
                    </a:lnTo>
                    <a:lnTo>
                      <a:pt x="70" y="417"/>
                    </a:lnTo>
                    <a:lnTo>
                      <a:pt x="85" y="413"/>
                    </a:lnTo>
                    <a:lnTo>
                      <a:pt x="102" y="416"/>
                    </a:lnTo>
                    <a:lnTo>
                      <a:pt x="100" y="405"/>
                    </a:lnTo>
                    <a:lnTo>
                      <a:pt x="94" y="395"/>
                    </a:lnTo>
                    <a:lnTo>
                      <a:pt x="84" y="391"/>
                    </a:lnTo>
                    <a:lnTo>
                      <a:pt x="72" y="387"/>
                    </a:lnTo>
                    <a:lnTo>
                      <a:pt x="60" y="389"/>
                    </a:lnTo>
                    <a:lnTo>
                      <a:pt x="47" y="391"/>
                    </a:lnTo>
                    <a:lnTo>
                      <a:pt x="35" y="395"/>
                    </a:lnTo>
                    <a:lnTo>
                      <a:pt x="26" y="404"/>
                    </a:lnTo>
                    <a:lnTo>
                      <a:pt x="18" y="416"/>
                    </a:lnTo>
                    <a:lnTo>
                      <a:pt x="10" y="433"/>
                    </a:lnTo>
                    <a:lnTo>
                      <a:pt x="4" y="455"/>
                    </a:lnTo>
                    <a:lnTo>
                      <a:pt x="0" y="478"/>
                    </a:lnTo>
                    <a:lnTo>
                      <a:pt x="1" y="501"/>
                    </a:lnTo>
                    <a:lnTo>
                      <a:pt x="9" y="522"/>
                    </a:lnTo>
                    <a:lnTo>
                      <a:pt x="24" y="537"/>
                    </a:lnTo>
                    <a:lnTo>
                      <a:pt x="49" y="546"/>
                    </a:lnTo>
                    <a:lnTo>
                      <a:pt x="78" y="550"/>
                    </a:lnTo>
                    <a:lnTo>
                      <a:pt x="102" y="552"/>
                    </a:lnTo>
                    <a:lnTo>
                      <a:pt x="123" y="552"/>
                    </a:lnTo>
                    <a:lnTo>
                      <a:pt x="141" y="551"/>
                    </a:lnTo>
                    <a:lnTo>
                      <a:pt x="156" y="550"/>
                    </a:lnTo>
                    <a:lnTo>
                      <a:pt x="169" y="549"/>
                    </a:lnTo>
                    <a:lnTo>
                      <a:pt x="179" y="546"/>
                    </a:lnTo>
                    <a:lnTo>
                      <a:pt x="187" y="546"/>
                    </a:lnTo>
                    <a:lnTo>
                      <a:pt x="199" y="546"/>
                    </a:lnTo>
                    <a:lnTo>
                      <a:pt x="215" y="546"/>
                    </a:lnTo>
                    <a:lnTo>
                      <a:pt x="232" y="545"/>
                    </a:lnTo>
                    <a:lnTo>
                      <a:pt x="249" y="541"/>
                    </a:lnTo>
                    <a:lnTo>
                      <a:pt x="267" y="534"/>
                    </a:lnTo>
                    <a:lnTo>
                      <a:pt x="279" y="523"/>
                    </a:lnTo>
                    <a:lnTo>
                      <a:pt x="289" y="507"/>
                    </a:lnTo>
                    <a:lnTo>
                      <a:pt x="291" y="485"/>
                    </a:lnTo>
                    <a:lnTo>
                      <a:pt x="290" y="460"/>
                    </a:lnTo>
                    <a:lnTo>
                      <a:pt x="292" y="436"/>
                    </a:lnTo>
                    <a:lnTo>
                      <a:pt x="295" y="413"/>
                    </a:lnTo>
                    <a:lnTo>
                      <a:pt x="301" y="391"/>
                    </a:lnTo>
                    <a:lnTo>
                      <a:pt x="308" y="371"/>
                    </a:lnTo>
                    <a:lnTo>
                      <a:pt x="319" y="352"/>
                    </a:lnTo>
                    <a:lnTo>
                      <a:pt x="330" y="334"/>
                    </a:lnTo>
                    <a:lnTo>
                      <a:pt x="345" y="319"/>
                    </a:lnTo>
                    <a:lnTo>
                      <a:pt x="360" y="307"/>
                    </a:lnTo>
                    <a:lnTo>
                      <a:pt x="375" y="296"/>
                    </a:lnTo>
                    <a:lnTo>
                      <a:pt x="389" y="287"/>
                    </a:lnTo>
                    <a:lnTo>
                      <a:pt x="400" y="279"/>
                    </a:lnTo>
                    <a:lnTo>
                      <a:pt x="411" y="272"/>
                    </a:lnTo>
                    <a:lnTo>
                      <a:pt x="419" y="265"/>
                    </a:lnTo>
                    <a:lnTo>
                      <a:pt x="424" y="258"/>
                    </a:lnTo>
                    <a:lnTo>
                      <a:pt x="428" y="250"/>
                    </a:lnTo>
                    <a:lnTo>
                      <a:pt x="429" y="240"/>
                    </a:lnTo>
                    <a:lnTo>
                      <a:pt x="429" y="228"/>
                    </a:lnTo>
                    <a:lnTo>
                      <a:pt x="428" y="215"/>
                    </a:lnTo>
                    <a:lnTo>
                      <a:pt x="424" y="201"/>
                    </a:lnTo>
                    <a:lnTo>
                      <a:pt x="418" y="187"/>
                    </a:lnTo>
                    <a:lnTo>
                      <a:pt x="409" y="174"/>
                    </a:lnTo>
                    <a:lnTo>
                      <a:pt x="397" y="164"/>
                    </a:lnTo>
                    <a:lnTo>
                      <a:pt x="382" y="157"/>
                    </a:lnTo>
                    <a:lnTo>
                      <a:pt x="366" y="151"/>
                    </a:lnTo>
                    <a:lnTo>
                      <a:pt x="351" y="142"/>
                    </a:lnTo>
                    <a:lnTo>
                      <a:pt x="338" y="133"/>
                    </a:lnTo>
                    <a:lnTo>
                      <a:pt x="328" y="120"/>
                    </a:lnTo>
                    <a:lnTo>
                      <a:pt x="321" y="108"/>
                    </a:lnTo>
                    <a:lnTo>
                      <a:pt x="317" y="94"/>
                    </a:lnTo>
                    <a:lnTo>
                      <a:pt x="317" y="79"/>
                    </a:lnTo>
                    <a:lnTo>
                      <a:pt x="322" y="63"/>
                    </a:lnTo>
                    <a:lnTo>
                      <a:pt x="329" y="48"/>
                    </a:lnTo>
                    <a:lnTo>
                      <a:pt x="336" y="34"/>
                    </a:lnTo>
                    <a:lnTo>
                      <a:pt x="342" y="22"/>
                    </a:lnTo>
                    <a:lnTo>
                      <a:pt x="345" y="13"/>
                    </a:lnTo>
                    <a:lnTo>
                      <a:pt x="345" y="6"/>
                    </a:lnTo>
                    <a:lnTo>
                      <a:pt x="340" y="2"/>
                    </a:lnTo>
                    <a:lnTo>
                      <a:pt x="331" y="0"/>
                    </a:lnTo>
                    <a:lnTo>
                      <a:pt x="316" y="3"/>
                    </a:lnTo>
                    <a:lnTo>
                      <a:pt x="299" y="7"/>
                    </a:lnTo>
                    <a:lnTo>
                      <a:pt x="283" y="15"/>
                    </a:lnTo>
                    <a:lnTo>
                      <a:pt x="270" y="25"/>
                    </a:lnTo>
                    <a:lnTo>
                      <a:pt x="259" y="35"/>
                    </a:lnTo>
                    <a:lnTo>
                      <a:pt x="248" y="45"/>
                    </a:lnTo>
                    <a:lnTo>
                      <a:pt x="239" y="57"/>
                    </a:lnTo>
                    <a:lnTo>
                      <a:pt x="232" y="67"/>
                    </a:lnTo>
                    <a:lnTo>
                      <a:pt x="225" y="78"/>
                    </a:lnTo>
                    <a:lnTo>
                      <a:pt x="220" y="87"/>
                    </a:lnTo>
                    <a:lnTo>
                      <a:pt x="214" y="95"/>
                    </a:lnTo>
                    <a:lnTo>
                      <a:pt x="207" y="102"/>
                    </a:lnTo>
                    <a:lnTo>
                      <a:pt x="201" y="108"/>
                    </a:lnTo>
                    <a:lnTo>
                      <a:pt x="194" y="113"/>
                    </a:lnTo>
                    <a:lnTo>
                      <a:pt x="188" y="118"/>
                    </a:lnTo>
                    <a:lnTo>
                      <a:pt x="182" y="121"/>
                    </a:lnTo>
                    <a:lnTo>
                      <a:pt x="173" y="124"/>
                    </a:lnTo>
                    <a:close/>
                  </a:path>
                </a:pathLst>
              </a:custGeom>
              <a:solidFill>
                <a:srgbClr val="00E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08" name="Freeform 740">
                <a:extLst>
                  <a:ext uri="{FF2B5EF4-FFF2-40B4-BE49-F238E27FC236}">
                    <a16:creationId xmlns:a16="http://schemas.microsoft.com/office/drawing/2014/main" id="{6705DCFD-4D90-4D86-AA0A-11C8FB92F1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8" y="3524"/>
                <a:ext cx="325" cy="156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12" y="156"/>
                  </a:cxn>
                  <a:cxn ang="0">
                    <a:pos x="31" y="194"/>
                  </a:cxn>
                  <a:cxn ang="0">
                    <a:pos x="54" y="228"/>
                  </a:cxn>
                  <a:cxn ang="0">
                    <a:pos x="70" y="249"/>
                  </a:cxn>
                  <a:cxn ang="0">
                    <a:pos x="89" y="263"/>
                  </a:cxn>
                  <a:cxn ang="0">
                    <a:pos x="113" y="279"/>
                  </a:cxn>
                  <a:cxn ang="0">
                    <a:pos x="141" y="294"/>
                  </a:cxn>
                  <a:cxn ang="0">
                    <a:pos x="169" y="306"/>
                  </a:cxn>
                  <a:cxn ang="0">
                    <a:pos x="197" y="314"/>
                  </a:cxn>
                  <a:cxn ang="0">
                    <a:pos x="223" y="315"/>
                  </a:cxn>
                  <a:cxn ang="0">
                    <a:pos x="244" y="307"/>
                  </a:cxn>
                  <a:cxn ang="0">
                    <a:pos x="256" y="279"/>
                  </a:cxn>
                  <a:cxn ang="0">
                    <a:pos x="266" y="237"/>
                  </a:cxn>
                  <a:cxn ang="0">
                    <a:pos x="287" y="215"/>
                  </a:cxn>
                  <a:cxn ang="0">
                    <a:pos x="311" y="195"/>
                  </a:cxn>
                  <a:cxn ang="0">
                    <a:pos x="337" y="173"/>
                  </a:cxn>
                  <a:cxn ang="0">
                    <a:pos x="355" y="159"/>
                  </a:cxn>
                  <a:cxn ang="0">
                    <a:pos x="371" y="157"/>
                  </a:cxn>
                  <a:cxn ang="0">
                    <a:pos x="400" y="149"/>
                  </a:cxn>
                  <a:cxn ang="0">
                    <a:pos x="428" y="136"/>
                  </a:cxn>
                  <a:cxn ang="0">
                    <a:pos x="451" y="123"/>
                  </a:cxn>
                  <a:cxn ang="0">
                    <a:pos x="471" y="111"/>
                  </a:cxn>
                  <a:cxn ang="0">
                    <a:pos x="501" y="96"/>
                  </a:cxn>
                  <a:cxn ang="0">
                    <a:pos x="538" y="82"/>
                  </a:cxn>
                  <a:cxn ang="0">
                    <a:pos x="568" y="76"/>
                  </a:cxn>
                  <a:cxn ang="0">
                    <a:pos x="586" y="79"/>
                  </a:cxn>
                  <a:cxn ang="0">
                    <a:pos x="599" y="83"/>
                  </a:cxn>
                  <a:cxn ang="0">
                    <a:pos x="610" y="89"/>
                  </a:cxn>
                  <a:cxn ang="0">
                    <a:pos x="619" y="95"/>
                  </a:cxn>
                  <a:cxn ang="0">
                    <a:pos x="629" y="102"/>
                  </a:cxn>
                  <a:cxn ang="0">
                    <a:pos x="640" y="104"/>
                  </a:cxn>
                  <a:cxn ang="0">
                    <a:pos x="648" y="99"/>
                  </a:cxn>
                  <a:cxn ang="0">
                    <a:pos x="648" y="87"/>
                  </a:cxn>
                  <a:cxn ang="0">
                    <a:pos x="634" y="63"/>
                  </a:cxn>
                  <a:cxn ang="0">
                    <a:pos x="610" y="41"/>
                  </a:cxn>
                  <a:cxn ang="0">
                    <a:pos x="580" y="25"/>
                  </a:cxn>
                  <a:cxn ang="0">
                    <a:pos x="549" y="14"/>
                  </a:cxn>
                  <a:cxn ang="0">
                    <a:pos x="518" y="10"/>
                  </a:cxn>
                  <a:cxn ang="0">
                    <a:pos x="481" y="6"/>
                  </a:cxn>
                  <a:cxn ang="0">
                    <a:pos x="443" y="4"/>
                  </a:cxn>
                  <a:cxn ang="0">
                    <a:pos x="412" y="4"/>
                  </a:cxn>
                  <a:cxn ang="0">
                    <a:pos x="396" y="4"/>
                  </a:cxn>
                  <a:cxn ang="0">
                    <a:pos x="380" y="3"/>
                  </a:cxn>
                  <a:cxn ang="0">
                    <a:pos x="357" y="0"/>
                  </a:cxn>
                  <a:cxn ang="0">
                    <a:pos x="329" y="0"/>
                  </a:cxn>
                  <a:cxn ang="0">
                    <a:pos x="301" y="0"/>
                  </a:cxn>
                  <a:cxn ang="0">
                    <a:pos x="271" y="5"/>
                  </a:cxn>
                  <a:cxn ang="0">
                    <a:pos x="243" y="13"/>
                  </a:cxn>
                  <a:cxn ang="0">
                    <a:pos x="220" y="26"/>
                  </a:cxn>
                  <a:cxn ang="0">
                    <a:pos x="198" y="35"/>
                  </a:cxn>
                  <a:cxn ang="0">
                    <a:pos x="169" y="38"/>
                  </a:cxn>
                  <a:cxn ang="0">
                    <a:pos x="141" y="44"/>
                  </a:cxn>
                  <a:cxn ang="0">
                    <a:pos x="115" y="56"/>
                  </a:cxn>
                  <a:cxn ang="0">
                    <a:pos x="93" y="71"/>
                  </a:cxn>
                  <a:cxn ang="0">
                    <a:pos x="63" y="89"/>
                  </a:cxn>
                  <a:cxn ang="0">
                    <a:pos x="31" y="104"/>
                  </a:cxn>
                  <a:cxn ang="0">
                    <a:pos x="7" y="113"/>
                  </a:cxn>
                </a:cxnLst>
                <a:rect l="0" t="0" r="r" b="b"/>
                <a:pathLst>
                  <a:path w="649" h="315">
                    <a:moveTo>
                      <a:pt x="0" y="114"/>
                    </a:moveTo>
                    <a:lnTo>
                      <a:pt x="0" y="125"/>
                    </a:lnTo>
                    <a:lnTo>
                      <a:pt x="5" y="139"/>
                    </a:lnTo>
                    <a:lnTo>
                      <a:pt x="12" y="156"/>
                    </a:lnTo>
                    <a:lnTo>
                      <a:pt x="21" y="174"/>
                    </a:lnTo>
                    <a:lnTo>
                      <a:pt x="31" y="194"/>
                    </a:lnTo>
                    <a:lnTo>
                      <a:pt x="43" y="212"/>
                    </a:lnTo>
                    <a:lnTo>
                      <a:pt x="54" y="228"/>
                    </a:lnTo>
                    <a:lnTo>
                      <a:pt x="65" y="242"/>
                    </a:lnTo>
                    <a:lnTo>
                      <a:pt x="70" y="249"/>
                    </a:lnTo>
                    <a:lnTo>
                      <a:pt x="80" y="256"/>
                    </a:lnTo>
                    <a:lnTo>
                      <a:pt x="89" y="263"/>
                    </a:lnTo>
                    <a:lnTo>
                      <a:pt x="100" y="271"/>
                    </a:lnTo>
                    <a:lnTo>
                      <a:pt x="113" y="279"/>
                    </a:lnTo>
                    <a:lnTo>
                      <a:pt x="126" y="287"/>
                    </a:lnTo>
                    <a:lnTo>
                      <a:pt x="141" y="294"/>
                    </a:lnTo>
                    <a:lnTo>
                      <a:pt x="154" y="300"/>
                    </a:lnTo>
                    <a:lnTo>
                      <a:pt x="169" y="306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1" y="315"/>
                    </a:lnTo>
                    <a:lnTo>
                      <a:pt x="223" y="315"/>
                    </a:lnTo>
                    <a:lnTo>
                      <a:pt x="235" y="311"/>
                    </a:lnTo>
                    <a:lnTo>
                      <a:pt x="244" y="307"/>
                    </a:lnTo>
                    <a:lnTo>
                      <a:pt x="252" y="300"/>
                    </a:lnTo>
                    <a:lnTo>
                      <a:pt x="256" y="279"/>
                    </a:lnTo>
                    <a:lnTo>
                      <a:pt x="260" y="257"/>
                    </a:lnTo>
                    <a:lnTo>
                      <a:pt x="266" y="237"/>
                    </a:lnTo>
                    <a:lnTo>
                      <a:pt x="278" y="222"/>
                    </a:lnTo>
                    <a:lnTo>
                      <a:pt x="287" y="215"/>
                    </a:lnTo>
                    <a:lnTo>
                      <a:pt x="298" y="205"/>
                    </a:lnTo>
                    <a:lnTo>
                      <a:pt x="311" y="195"/>
                    </a:lnTo>
                    <a:lnTo>
                      <a:pt x="325" y="184"/>
                    </a:lnTo>
                    <a:lnTo>
                      <a:pt x="337" y="173"/>
                    </a:lnTo>
                    <a:lnTo>
                      <a:pt x="348" y="165"/>
                    </a:lnTo>
                    <a:lnTo>
                      <a:pt x="355" y="159"/>
                    </a:lnTo>
                    <a:lnTo>
                      <a:pt x="357" y="157"/>
                    </a:lnTo>
                    <a:lnTo>
                      <a:pt x="371" y="157"/>
                    </a:lnTo>
                    <a:lnTo>
                      <a:pt x="385" y="154"/>
                    </a:lnTo>
                    <a:lnTo>
                      <a:pt x="400" y="149"/>
                    </a:lnTo>
                    <a:lnTo>
                      <a:pt x="415" y="143"/>
                    </a:lnTo>
                    <a:lnTo>
                      <a:pt x="428" y="136"/>
                    </a:lnTo>
                    <a:lnTo>
                      <a:pt x="441" y="129"/>
                    </a:lnTo>
                    <a:lnTo>
                      <a:pt x="451" y="123"/>
                    </a:lnTo>
                    <a:lnTo>
                      <a:pt x="461" y="117"/>
                    </a:lnTo>
                    <a:lnTo>
                      <a:pt x="471" y="111"/>
                    </a:lnTo>
                    <a:lnTo>
                      <a:pt x="485" y="103"/>
                    </a:lnTo>
                    <a:lnTo>
                      <a:pt x="501" y="96"/>
                    </a:lnTo>
                    <a:lnTo>
                      <a:pt x="519" y="89"/>
                    </a:lnTo>
                    <a:lnTo>
                      <a:pt x="538" y="82"/>
                    </a:lnTo>
                    <a:lnTo>
                      <a:pt x="554" y="79"/>
                    </a:lnTo>
                    <a:lnTo>
                      <a:pt x="568" y="76"/>
                    </a:lnTo>
                    <a:lnTo>
                      <a:pt x="578" y="76"/>
                    </a:lnTo>
                    <a:lnTo>
                      <a:pt x="586" y="79"/>
                    </a:lnTo>
                    <a:lnTo>
                      <a:pt x="593" y="81"/>
                    </a:lnTo>
                    <a:lnTo>
                      <a:pt x="599" y="83"/>
                    </a:lnTo>
                    <a:lnTo>
                      <a:pt x="604" y="86"/>
                    </a:lnTo>
                    <a:lnTo>
                      <a:pt x="610" y="89"/>
                    </a:lnTo>
                    <a:lnTo>
                      <a:pt x="615" y="91"/>
                    </a:lnTo>
                    <a:lnTo>
                      <a:pt x="619" y="95"/>
                    </a:lnTo>
                    <a:lnTo>
                      <a:pt x="624" y="98"/>
                    </a:lnTo>
                    <a:lnTo>
                      <a:pt x="629" y="102"/>
                    </a:lnTo>
                    <a:lnTo>
                      <a:pt x="634" y="104"/>
                    </a:lnTo>
                    <a:lnTo>
                      <a:pt x="640" y="104"/>
                    </a:lnTo>
                    <a:lnTo>
                      <a:pt x="645" y="103"/>
                    </a:lnTo>
                    <a:lnTo>
                      <a:pt x="648" y="99"/>
                    </a:lnTo>
                    <a:lnTo>
                      <a:pt x="649" y="95"/>
                    </a:lnTo>
                    <a:lnTo>
                      <a:pt x="648" y="87"/>
                    </a:lnTo>
                    <a:lnTo>
                      <a:pt x="642" y="75"/>
                    </a:lnTo>
                    <a:lnTo>
                      <a:pt x="634" y="63"/>
                    </a:lnTo>
                    <a:lnTo>
                      <a:pt x="623" y="51"/>
                    </a:lnTo>
                    <a:lnTo>
                      <a:pt x="610" y="41"/>
                    </a:lnTo>
                    <a:lnTo>
                      <a:pt x="595" y="33"/>
                    </a:lnTo>
                    <a:lnTo>
                      <a:pt x="580" y="25"/>
                    </a:lnTo>
                    <a:lnTo>
                      <a:pt x="564" y="19"/>
                    </a:lnTo>
                    <a:lnTo>
                      <a:pt x="549" y="14"/>
                    </a:lnTo>
                    <a:lnTo>
                      <a:pt x="534" y="12"/>
                    </a:lnTo>
                    <a:lnTo>
                      <a:pt x="518" y="10"/>
                    </a:lnTo>
                    <a:lnTo>
                      <a:pt x="501" y="9"/>
                    </a:lnTo>
                    <a:lnTo>
                      <a:pt x="481" y="6"/>
                    </a:lnTo>
                    <a:lnTo>
                      <a:pt x="463" y="5"/>
                    </a:lnTo>
                    <a:lnTo>
                      <a:pt x="443" y="4"/>
                    </a:lnTo>
                    <a:lnTo>
                      <a:pt x="427" y="4"/>
                    </a:lnTo>
                    <a:lnTo>
                      <a:pt x="412" y="4"/>
                    </a:lnTo>
                    <a:lnTo>
                      <a:pt x="402" y="4"/>
                    </a:lnTo>
                    <a:lnTo>
                      <a:pt x="396" y="4"/>
                    </a:lnTo>
                    <a:lnTo>
                      <a:pt x="389" y="4"/>
                    </a:lnTo>
                    <a:lnTo>
                      <a:pt x="380" y="3"/>
                    </a:lnTo>
                    <a:lnTo>
                      <a:pt x="368" y="2"/>
                    </a:lnTo>
                    <a:lnTo>
                      <a:pt x="357" y="0"/>
                    </a:lnTo>
                    <a:lnTo>
                      <a:pt x="343" y="0"/>
                    </a:lnTo>
                    <a:lnTo>
                      <a:pt x="329" y="0"/>
                    </a:lnTo>
                    <a:lnTo>
                      <a:pt x="316" y="0"/>
                    </a:lnTo>
                    <a:lnTo>
                      <a:pt x="301" y="0"/>
                    </a:lnTo>
                    <a:lnTo>
                      <a:pt x="286" y="3"/>
                    </a:lnTo>
                    <a:lnTo>
                      <a:pt x="271" y="5"/>
                    </a:lnTo>
                    <a:lnTo>
                      <a:pt x="257" y="9"/>
                    </a:lnTo>
                    <a:lnTo>
                      <a:pt x="243" y="13"/>
                    </a:lnTo>
                    <a:lnTo>
                      <a:pt x="232" y="19"/>
                    </a:lnTo>
                    <a:lnTo>
                      <a:pt x="220" y="26"/>
                    </a:lnTo>
                    <a:lnTo>
                      <a:pt x="211" y="35"/>
                    </a:lnTo>
                    <a:lnTo>
                      <a:pt x="198" y="35"/>
                    </a:lnTo>
                    <a:lnTo>
                      <a:pt x="184" y="36"/>
                    </a:lnTo>
                    <a:lnTo>
                      <a:pt x="169" y="38"/>
                    </a:lnTo>
                    <a:lnTo>
                      <a:pt x="156" y="41"/>
                    </a:lnTo>
                    <a:lnTo>
                      <a:pt x="141" y="44"/>
                    </a:lnTo>
                    <a:lnTo>
                      <a:pt x="128" y="49"/>
                    </a:lnTo>
                    <a:lnTo>
                      <a:pt x="115" y="56"/>
                    </a:lnTo>
                    <a:lnTo>
                      <a:pt x="105" y="63"/>
                    </a:lnTo>
                    <a:lnTo>
                      <a:pt x="93" y="71"/>
                    </a:lnTo>
                    <a:lnTo>
                      <a:pt x="80" y="80"/>
                    </a:lnTo>
                    <a:lnTo>
                      <a:pt x="63" y="89"/>
                    </a:lnTo>
                    <a:lnTo>
                      <a:pt x="47" y="97"/>
                    </a:lnTo>
                    <a:lnTo>
                      <a:pt x="31" y="104"/>
                    </a:lnTo>
                    <a:lnTo>
                      <a:pt x="17" y="110"/>
                    </a:lnTo>
                    <a:lnTo>
                      <a:pt x="7" y="113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D3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09" name="Freeform 741">
                <a:extLst>
                  <a:ext uri="{FF2B5EF4-FFF2-40B4-BE49-F238E27FC236}">
                    <a16:creationId xmlns:a16="http://schemas.microsoft.com/office/drawing/2014/main" id="{9F086158-A9CC-427B-A43D-997CD3E26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" y="4154"/>
                <a:ext cx="25" cy="23"/>
              </a:xfrm>
              <a:custGeom>
                <a:avLst/>
                <a:gdLst/>
                <a:ahLst/>
                <a:cxnLst>
                  <a:cxn ang="0">
                    <a:pos x="3" y="13"/>
                  </a:cxn>
                  <a:cxn ang="0">
                    <a:pos x="0" y="22"/>
                  </a:cxn>
                  <a:cxn ang="0">
                    <a:pos x="0" y="35"/>
                  </a:cxn>
                  <a:cxn ang="0">
                    <a:pos x="5" y="44"/>
                  </a:cxn>
                  <a:cxn ang="0">
                    <a:pos x="14" y="45"/>
                  </a:cxn>
                  <a:cxn ang="0">
                    <a:pos x="23" y="40"/>
                  </a:cxn>
                  <a:cxn ang="0">
                    <a:pos x="29" y="35"/>
                  </a:cxn>
                  <a:cxn ang="0">
                    <a:pos x="35" y="34"/>
                  </a:cxn>
                  <a:cxn ang="0">
                    <a:pos x="43" y="33"/>
                  </a:cxn>
                  <a:cxn ang="0">
                    <a:pos x="50" y="27"/>
                  </a:cxn>
                  <a:cxn ang="0">
                    <a:pos x="50" y="14"/>
                  </a:cxn>
                  <a:cxn ang="0">
                    <a:pos x="45" y="3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15" y="7"/>
                  </a:cxn>
                  <a:cxn ang="0">
                    <a:pos x="8" y="10"/>
                  </a:cxn>
                  <a:cxn ang="0">
                    <a:pos x="3" y="13"/>
                  </a:cxn>
                </a:cxnLst>
                <a:rect l="0" t="0" r="r" b="b"/>
                <a:pathLst>
                  <a:path w="50" h="45">
                    <a:moveTo>
                      <a:pt x="3" y="13"/>
                    </a:moveTo>
                    <a:lnTo>
                      <a:pt x="0" y="22"/>
                    </a:lnTo>
                    <a:lnTo>
                      <a:pt x="0" y="35"/>
                    </a:lnTo>
                    <a:lnTo>
                      <a:pt x="5" y="44"/>
                    </a:lnTo>
                    <a:lnTo>
                      <a:pt x="14" y="45"/>
                    </a:lnTo>
                    <a:lnTo>
                      <a:pt x="23" y="40"/>
                    </a:lnTo>
                    <a:lnTo>
                      <a:pt x="29" y="35"/>
                    </a:lnTo>
                    <a:lnTo>
                      <a:pt x="35" y="34"/>
                    </a:lnTo>
                    <a:lnTo>
                      <a:pt x="43" y="33"/>
                    </a:lnTo>
                    <a:lnTo>
                      <a:pt x="50" y="27"/>
                    </a:lnTo>
                    <a:lnTo>
                      <a:pt x="50" y="14"/>
                    </a:lnTo>
                    <a:lnTo>
                      <a:pt x="45" y="3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15" y="7"/>
                    </a:lnTo>
                    <a:lnTo>
                      <a:pt x="8" y="10"/>
                    </a:lnTo>
                    <a:lnTo>
                      <a:pt x="3" y="13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10" name="Freeform 742">
                <a:extLst>
                  <a:ext uri="{FF2B5EF4-FFF2-40B4-BE49-F238E27FC236}">
                    <a16:creationId xmlns:a16="http://schemas.microsoft.com/office/drawing/2014/main" id="{F2500FD4-EB1D-41F6-B917-130691A75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" y="4192"/>
                <a:ext cx="30" cy="20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2" y="8"/>
                  </a:cxn>
                  <a:cxn ang="0">
                    <a:pos x="0" y="21"/>
                  </a:cxn>
                  <a:cxn ang="0">
                    <a:pos x="4" y="34"/>
                  </a:cxn>
                  <a:cxn ang="0">
                    <a:pos x="14" y="38"/>
                  </a:cxn>
                  <a:cxn ang="0">
                    <a:pos x="20" y="37"/>
                  </a:cxn>
                  <a:cxn ang="0">
                    <a:pos x="26" y="37"/>
                  </a:cxn>
                  <a:cxn ang="0">
                    <a:pos x="32" y="36"/>
                  </a:cxn>
                  <a:cxn ang="0">
                    <a:pos x="38" y="35"/>
                  </a:cxn>
                  <a:cxn ang="0">
                    <a:pos x="42" y="35"/>
                  </a:cxn>
                  <a:cxn ang="0">
                    <a:pos x="47" y="34"/>
                  </a:cxn>
                  <a:cxn ang="0">
                    <a:pos x="50" y="34"/>
                  </a:cxn>
                  <a:cxn ang="0">
                    <a:pos x="54" y="34"/>
                  </a:cxn>
                  <a:cxn ang="0">
                    <a:pos x="58" y="28"/>
                  </a:cxn>
                  <a:cxn ang="0">
                    <a:pos x="61" y="16"/>
                  </a:cxn>
                  <a:cxn ang="0">
                    <a:pos x="58" y="6"/>
                  </a:cxn>
                  <a:cxn ang="0">
                    <a:pos x="49" y="0"/>
                  </a:cxn>
                  <a:cxn ang="0">
                    <a:pos x="44" y="0"/>
                  </a:cxn>
                  <a:cxn ang="0">
                    <a:pos x="38" y="0"/>
                  </a:cxn>
                  <a:cxn ang="0">
                    <a:pos x="32" y="1"/>
                  </a:cxn>
                  <a:cxn ang="0">
                    <a:pos x="26" y="1"/>
                  </a:cxn>
                  <a:cxn ang="0">
                    <a:pos x="22" y="1"/>
                  </a:cxn>
                  <a:cxn ang="0">
                    <a:pos x="17" y="2"/>
                  </a:cxn>
                  <a:cxn ang="0">
                    <a:pos x="14" y="2"/>
                  </a:cxn>
                  <a:cxn ang="0">
                    <a:pos x="10" y="2"/>
                  </a:cxn>
                </a:cxnLst>
                <a:rect l="0" t="0" r="r" b="b"/>
                <a:pathLst>
                  <a:path w="61" h="38">
                    <a:moveTo>
                      <a:pt x="10" y="2"/>
                    </a:moveTo>
                    <a:lnTo>
                      <a:pt x="2" y="8"/>
                    </a:lnTo>
                    <a:lnTo>
                      <a:pt x="0" y="21"/>
                    </a:lnTo>
                    <a:lnTo>
                      <a:pt x="4" y="34"/>
                    </a:lnTo>
                    <a:lnTo>
                      <a:pt x="14" y="38"/>
                    </a:lnTo>
                    <a:lnTo>
                      <a:pt x="20" y="37"/>
                    </a:lnTo>
                    <a:lnTo>
                      <a:pt x="26" y="37"/>
                    </a:lnTo>
                    <a:lnTo>
                      <a:pt x="32" y="36"/>
                    </a:lnTo>
                    <a:lnTo>
                      <a:pt x="38" y="35"/>
                    </a:lnTo>
                    <a:lnTo>
                      <a:pt x="42" y="35"/>
                    </a:lnTo>
                    <a:lnTo>
                      <a:pt x="47" y="34"/>
                    </a:lnTo>
                    <a:lnTo>
                      <a:pt x="50" y="34"/>
                    </a:lnTo>
                    <a:lnTo>
                      <a:pt x="54" y="34"/>
                    </a:lnTo>
                    <a:lnTo>
                      <a:pt x="58" y="28"/>
                    </a:lnTo>
                    <a:lnTo>
                      <a:pt x="61" y="16"/>
                    </a:lnTo>
                    <a:lnTo>
                      <a:pt x="58" y="6"/>
                    </a:lnTo>
                    <a:lnTo>
                      <a:pt x="49" y="0"/>
                    </a:lnTo>
                    <a:lnTo>
                      <a:pt x="44" y="0"/>
                    </a:lnTo>
                    <a:lnTo>
                      <a:pt x="38" y="0"/>
                    </a:lnTo>
                    <a:lnTo>
                      <a:pt x="32" y="1"/>
                    </a:lnTo>
                    <a:lnTo>
                      <a:pt x="26" y="1"/>
                    </a:lnTo>
                    <a:lnTo>
                      <a:pt x="22" y="1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11" name="Freeform 743">
                <a:extLst>
                  <a:ext uri="{FF2B5EF4-FFF2-40B4-BE49-F238E27FC236}">
                    <a16:creationId xmlns:a16="http://schemas.microsoft.com/office/drawing/2014/main" id="{460FFA52-6758-432A-A3C3-8B780A3478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" y="4156"/>
                <a:ext cx="32" cy="19"/>
              </a:xfrm>
              <a:custGeom>
                <a:avLst/>
                <a:gdLst/>
                <a:ahLst/>
                <a:cxnLst>
                  <a:cxn ang="0">
                    <a:pos x="14" y="1"/>
                  </a:cxn>
                  <a:cxn ang="0">
                    <a:pos x="4" y="7"/>
                  </a:cxn>
                  <a:cxn ang="0">
                    <a:pos x="0" y="18"/>
                  </a:cxn>
                  <a:cxn ang="0">
                    <a:pos x="1" y="30"/>
                  </a:cxn>
                  <a:cxn ang="0">
                    <a:pos x="9" y="37"/>
                  </a:cxn>
                  <a:cxn ang="0">
                    <a:pos x="15" y="37"/>
                  </a:cxn>
                  <a:cxn ang="0">
                    <a:pos x="22" y="37"/>
                  </a:cxn>
                  <a:cxn ang="0">
                    <a:pos x="26" y="37"/>
                  </a:cxn>
                  <a:cxn ang="0">
                    <a:pos x="32" y="36"/>
                  </a:cxn>
                  <a:cxn ang="0">
                    <a:pos x="35" y="36"/>
                  </a:cxn>
                  <a:cxn ang="0">
                    <a:pos x="40" y="36"/>
                  </a:cxn>
                  <a:cxn ang="0">
                    <a:pos x="43" y="36"/>
                  </a:cxn>
                  <a:cxn ang="0">
                    <a:pos x="47" y="37"/>
                  </a:cxn>
                  <a:cxn ang="0">
                    <a:pos x="54" y="33"/>
                  </a:cxn>
                  <a:cxn ang="0">
                    <a:pos x="58" y="22"/>
                  </a:cxn>
                  <a:cxn ang="0">
                    <a:pos x="57" y="8"/>
                  </a:cxn>
                  <a:cxn ang="0">
                    <a:pos x="49" y="1"/>
                  </a:cxn>
                  <a:cxn ang="0">
                    <a:pos x="43" y="0"/>
                  </a:cxn>
                  <a:cxn ang="0">
                    <a:pos x="38" y="0"/>
                  </a:cxn>
                  <a:cxn ang="0">
                    <a:pos x="34" y="0"/>
                  </a:cxn>
                  <a:cxn ang="0">
                    <a:pos x="30" y="0"/>
                  </a:cxn>
                  <a:cxn ang="0">
                    <a:pos x="26" y="0"/>
                  </a:cxn>
                  <a:cxn ang="0">
                    <a:pos x="22" y="1"/>
                  </a:cxn>
                  <a:cxn ang="0">
                    <a:pos x="18" y="1"/>
                  </a:cxn>
                  <a:cxn ang="0">
                    <a:pos x="14" y="1"/>
                  </a:cxn>
                </a:cxnLst>
                <a:rect l="0" t="0" r="r" b="b"/>
                <a:pathLst>
                  <a:path w="58" h="37">
                    <a:moveTo>
                      <a:pt x="14" y="1"/>
                    </a:moveTo>
                    <a:lnTo>
                      <a:pt x="4" y="7"/>
                    </a:lnTo>
                    <a:lnTo>
                      <a:pt x="0" y="18"/>
                    </a:lnTo>
                    <a:lnTo>
                      <a:pt x="1" y="30"/>
                    </a:lnTo>
                    <a:lnTo>
                      <a:pt x="9" y="37"/>
                    </a:lnTo>
                    <a:lnTo>
                      <a:pt x="15" y="37"/>
                    </a:lnTo>
                    <a:lnTo>
                      <a:pt x="22" y="37"/>
                    </a:lnTo>
                    <a:lnTo>
                      <a:pt x="26" y="37"/>
                    </a:lnTo>
                    <a:lnTo>
                      <a:pt x="32" y="36"/>
                    </a:lnTo>
                    <a:lnTo>
                      <a:pt x="35" y="36"/>
                    </a:lnTo>
                    <a:lnTo>
                      <a:pt x="40" y="36"/>
                    </a:lnTo>
                    <a:lnTo>
                      <a:pt x="43" y="36"/>
                    </a:lnTo>
                    <a:lnTo>
                      <a:pt x="47" y="37"/>
                    </a:lnTo>
                    <a:lnTo>
                      <a:pt x="54" y="33"/>
                    </a:lnTo>
                    <a:lnTo>
                      <a:pt x="58" y="22"/>
                    </a:lnTo>
                    <a:lnTo>
                      <a:pt x="57" y="8"/>
                    </a:lnTo>
                    <a:lnTo>
                      <a:pt x="49" y="1"/>
                    </a:lnTo>
                    <a:lnTo>
                      <a:pt x="43" y="0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8" y="1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12" name="Freeform 744">
                <a:extLst>
                  <a:ext uri="{FF2B5EF4-FFF2-40B4-BE49-F238E27FC236}">
                    <a16:creationId xmlns:a16="http://schemas.microsoft.com/office/drawing/2014/main" id="{3FE12178-9F8F-47F9-9FA4-13277085E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3" y="4188"/>
                <a:ext cx="31" cy="20"/>
              </a:xfrm>
              <a:custGeom>
                <a:avLst/>
                <a:gdLst/>
                <a:ahLst/>
                <a:cxnLst>
                  <a:cxn ang="0">
                    <a:pos x="21" y="1"/>
                  </a:cxn>
                  <a:cxn ang="0">
                    <a:pos x="10" y="6"/>
                  </a:cxn>
                  <a:cxn ang="0">
                    <a:pos x="2" y="15"/>
                  </a:cxn>
                  <a:cxn ang="0">
                    <a:pos x="0" y="26"/>
                  </a:cxn>
                  <a:cxn ang="0">
                    <a:pos x="9" y="33"/>
                  </a:cxn>
                  <a:cxn ang="0">
                    <a:pos x="17" y="35"/>
                  </a:cxn>
                  <a:cxn ang="0">
                    <a:pos x="23" y="36"/>
                  </a:cxn>
                  <a:cxn ang="0">
                    <a:pos x="29" y="38"/>
                  </a:cxn>
                  <a:cxn ang="0">
                    <a:pos x="33" y="38"/>
                  </a:cxn>
                  <a:cxn ang="0">
                    <a:pos x="37" y="39"/>
                  </a:cxn>
                  <a:cxn ang="0">
                    <a:pos x="42" y="39"/>
                  </a:cxn>
                  <a:cxn ang="0">
                    <a:pos x="44" y="41"/>
                  </a:cxn>
                  <a:cxn ang="0">
                    <a:pos x="47" y="41"/>
                  </a:cxn>
                  <a:cxn ang="0">
                    <a:pos x="54" y="37"/>
                  </a:cxn>
                  <a:cxn ang="0">
                    <a:pos x="58" y="26"/>
                  </a:cxn>
                  <a:cxn ang="0">
                    <a:pos x="56" y="12"/>
                  </a:cxn>
                  <a:cxn ang="0">
                    <a:pos x="50" y="4"/>
                  </a:cxn>
                  <a:cxn ang="0">
                    <a:pos x="39" y="0"/>
                  </a:cxn>
                  <a:cxn ang="0">
                    <a:pos x="30" y="0"/>
                  </a:cxn>
                  <a:cxn ang="0">
                    <a:pos x="23" y="0"/>
                  </a:cxn>
                  <a:cxn ang="0">
                    <a:pos x="21" y="1"/>
                  </a:cxn>
                </a:cxnLst>
                <a:rect l="0" t="0" r="r" b="b"/>
                <a:pathLst>
                  <a:path w="58" h="41">
                    <a:moveTo>
                      <a:pt x="21" y="1"/>
                    </a:moveTo>
                    <a:lnTo>
                      <a:pt x="10" y="6"/>
                    </a:lnTo>
                    <a:lnTo>
                      <a:pt x="2" y="15"/>
                    </a:lnTo>
                    <a:lnTo>
                      <a:pt x="0" y="26"/>
                    </a:lnTo>
                    <a:lnTo>
                      <a:pt x="9" y="33"/>
                    </a:lnTo>
                    <a:lnTo>
                      <a:pt x="17" y="35"/>
                    </a:lnTo>
                    <a:lnTo>
                      <a:pt x="23" y="36"/>
                    </a:lnTo>
                    <a:lnTo>
                      <a:pt x="29" y="38"/>
                    </a:lnTo>
                    <a:lnTo>
                      <a:pt x="33" y="38"/>
                    </a:lnTo>
                    <a:lnTo>
                      <a:pt x="37" y="39"/>
                    </a:lnTo>
                    <a:lnTo>
                      <a:pt x="42" y="39"/>
                    </a:lnTo>
                    <a:lnTo>
                      <a:pt x="44" y="41"/>
                    </a:lnTo>
                    <a:lnTo>
                      <a:pt x="47" y="41"/>
                    </a:lnTo>
                    <a:lnTo>
                      <a:pt x="54" y="37"/>
                    </a:lnTo>
                    <a:lnTo>
                      <a:pt x="58" y="26"/>
                    </a:lnTo>
                    <a:lnTo>
                      <a:pt x="56" y="12"/>
                    </a:lnTo>
                    <a:lnTo>
                      <a:pt x="50" y="4"/>
                    </a:lnTo>
                    <a:lnTo>
                      <a:pt x="39" y="0"/>
                    </a:lnTo>
                    <a:lnTo>
                      <a:pt x="30" y="0"/>
                    </a:lnTo>
                    <a:lnTo>
                      <a:pt x="23" y="0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13" name="Freeform 745">
                <a:extLst>
                  <a:ext uri="{FF2B5EF4-FFF2-40B4-BE49-F238E27FC236}">
                    <a16:creationId xmlns:a16="http://schemas.microsoft.com/office/drawing/2014/main" id="{0C3B3605-3FA5-41EF-BECD-B37F22A98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7" y="3622"/>
                <a:ext cx="163" cy="105"/>
              </a:xfrm>
              <a:custGeom>
                <a:avLst/>
                <a:gdLst/>
                <a:ahLst/>
                <a:cxnLst>
                  <a:cxn ang="0">
                    <a:pos x="31" y="95"/>
                  </a:cxn>
                  <a:cxn ang="0">
                    <a:pos x="29" y="111"/>
                  </a:cxn>
                  <a:cxn ang="0">
                    <a:pos x="23" y="136"/>
                  </a:cxn>
                  <a:cxn ang="0">
                    <a:pos x="14" y="164"/>
                  </a:cxn>
                  <a:cxn ang="0">
                    <a:pos x="0" y="184"/>
                  </a:cxn>
                  <a:cxn ang="0">
                    <a:pos x="4" y="194"/>
                  </a:cxn>
                  <a:cxn ang="0">
                    <a:pos x="14" y="200"/>
                  </a:cxn>
                  <a:cxn ang="0">
                    <a:pos x="26" y="206"/>
                  </a:cxn>
                  <a:cxn ang="0">
                    <a:pos x="44" y="210"/>
                  </a:cxn>
                  <a:cxn ang="0">
                    <a:pos x="61" y="211"/>
                  </a:cxn>
                  <a:cxn ang="0">
                    <a:pos x="79" y="211"/>
                  </a:cxn>
                  <a:cxn ang="0">
                    <a:pos x="98" y="209"/>
                  </a:cxn>
                  <a:cxn ang="0">
                    <a:pos x="114" y="204"/>
                  </a:cxn>
                  <a:cxn ang="0">
                    <a:pos x="138" y="194"/>
                  </a:cxn>
                  <a:cxn ang="0">
                    <a:pos x="159" y="179"/>
                  </a:cxn>
                  <a:cxn ang="0">
                    <a:pos x="176" y="164"/>
                  </a:cxn>
                  <a:cxn ang="0">
                    <a:pos x="191" y="146"/>
                  </a:cxn>
                  <a:cxn ang="0">
                    <a:pos x="204" y="130"/>
                  </a:cxn>
                  <a:cxn ang="0">
                    <a:pos x="215" y="116"/>
                  </a:cxn>
                  <a:cxn ang="0">
                    <a:pos x="227" y="104"/>
                  </a:cxn>
                  <a:cxn ang="0">
                    <a:pos x="238" y="96"/>
                  </a:cxn>
                  <a:cxn ang="0">
                    <a:pos x="243" y="93"/>
                  </a:cxn>
                  <a:cxn ang="0">
                    <a:pos x="252" y="90"/>
                  </a:cxn>
                  <a:cxn ang="0">
                    <a:pos x="263" y="84"/>
                  </a:cxn>
                  <a:cxn ang="0">
                    <a:pos x="276" y="77"/>
                  </a:cxn>
                  <a:cxn ang="0">
                    <a:pos x="289" y="69"/>
                  </a:cxn>
                  <a:cxn ang="0">
                    <a:pos x="301" y="59"/>
                  </a:cxn>
                  <a:cxn ang="0">
                    <a:pos x="312" y="48"/>
                  </a:cxn>
                  <a:cxn ang="0">
                    <a:pos x="320" y="37"/>
                  </a:cxn>
                  <a:cxn ang="0">
                    <a:pos x="324" y="25"/>
                  </a:cxn>
                  <a:cxn ang="0">
                    <a:pos x="326" y="16"/>
                  </a:cxn>
                  <a:cxn ang="0">
                    <a:pos x="324" y="9"/>
                  </a:cxn>
                  <a:cxn ang="0">
                    <a:pos x="321" y="4"/>
                  </a:cxn>
                  <a:cxn ang="0">
                    <a:pos x="316" y="0"/>
                  </a:cxn>
                  <a:cxn ang="0">
                    <a:pos x="311" y="0"/>
                  </a:cxn>
                  <a:cxn ang="0">
                    <a:pos x="305" y="4"/>
                  </a:cxn>
                  <a:cxn ang="0">
                    <a:pos x="300" y="10"/>
                  </a:cxn>
                  <a:cxn ang="0">
                    <a:pos x="295" y="19"/>
                  </a:cxn>
                  <a:cxn ang="0">
                    <a:pos x="289" y="27"/>
                  </a:cxn>
                  <a:cxn ang="0">
                    <a:pos x="282" y="33"/>
                  </a:cxn>
                  <a:cxn ang="0">
                    <a:pos x="274" y="40"/>
                  </a:cxn>
                  <a:cxn ang="0">
                    <a:pos x="265" y="45"/>
                  </a:cxn>
                  <a:cxn ang="0">
                    <a:pos x="257" y="50"/>
                  </a:cxn>
                  <a:cxn ang="0">
                    <a:pos x="247" y="53"/>
                  </a:cxn>
                  <a:cxn ang="0">
                    <a:pos x="238" y="54"/>
                  </a:cxn>
                  <a:cxn ang="0">
                    <a:pos x="232" y="54"/>
                  </a:cxn>
                  <a:cxn ang="0">
                    <a:pos x="223" y="55"/>
                  </a:cxn>
                  <a:cxn ang="0">
                    <a:pos x="213" y="55"/>
                  </a:cxn>
                  <a:cxn ang="0">
                    <a:pos x="201" y="57"/>
                  </a:cxn>
                  <a:cxn ang="0">
                    <a:pos x="187" y="58"/>
                  </a:cxn>
                  <a:cxn ang="0">
                    <a:pos x="173" y="59"/>
                  </a:cxn>
                  <a:cxn ang="0">
                    <a:pos x="156" y="60"/>
                  </a:cxn>
                  <a:cxn ang="0">
                    <a:pos x="140" y="62"/>
                  </a:cxn>
                  <a:cxn ang="0">
                    <a:pos x="124" y="65"/>
                  </a:cxn>
                  <a:cxn ang="0">
                    <a:pos x="108" y="67"/>
                  </a:cxn>
                  <a:cxn ang="0">
                    <a:pos x="92" y="70"/>
                  </a:cxn>
                  <a:cxn ang="0">
                    <a:pos x="77" y="74"/>
                  </a:cxn>
                  <a:cxn ang="0">
                    <a:pos x="63" y="78"/>
                  </a:cxn>
                  <a:cxn ang="0">
                    <a:pos x="51" y="83"/>
                  </a:cxn>
                  <a:cxn ang="0">
                    <a:pos x="40" y="89"/>
                  </a:cxn>
                  <a:cxn ang="0">
                    <a:pos x="31" y="95"/>
                  </a:cxn>
                </a:cxnLst>
                <a:rect l="0" t="0" r="r" b="b"/>
                <a:pathLst>
                  <a:path w="326" h="211">
                    <a:moveTo>
                      <a:pt x="31" y="95"/>
                    </a:moveTo>
                    <a:lnTo>
                      <a:pt x="29" y="111"/>
                    </a:lnTo>
                    <a:lnTo>
                      <a:pt x="23" y="136"/>
                    </a:lnTo>
                    <a:lnTo>
                      <a:pt x="14" y="164"/>
                    </a:lnTo>
                    <a:lnTo>
                      <a:pt x="0" y="184"/>
                    </a:lnTo>
                    <a:lnTo>
                      <a:pt x="4" y="194"/>
                    </a:lnTo>
                    <a:lnTo>
                      <a:pt x="14" y="200"/>
                    </a:lnTo>
                    <a:lnTo>
                      <a:pt x="26" y="206"/>
                    </a:lnTo>
                    <a:lnTo>
                      <a:pt x="44" y="210"/>
                    </a:lnTo>
                    <a:lnTo>
                      <a:pt x="61" y="211"/>
                    </a:lnTo>
                    <a:lnTo>
                      <a:pt x="79" y="211"/>
                    </a:lnTo>
                    <a:lnTo>
                      <a:pt x="98" y="209"/>
                    </a:lnTo>
                    <a:lnTo>
                      <a:pt x="114" y="204"/>
                    </a:lnTo>
                    <a:lnTo>
                      <a:pt x="138" y="194"/>
                    </a:lnTo>
                    <a:lnTo>
                      <a:pt x="159" y="179"/>
                    </a:lnTo>
                    <a:lnTo>
                      <a:pt x="176" y="164"/>
                    </a:lnTo>
                    <a:lnTo>
                      <a:pt x="191" y="146"/>
                    </a:lnTo>
                    <a:lnTo>
                      <a:pt x="204" y="130"/>
                    </a:lnTo>
                    <a:lnTo>
                      <a:pt x="215" y="116"/>
                    </a:lnTo>
                    <a:lnTo>
                      <a:pt x="227" y="104"/>
                    </a:lnTo>
                    <a:lnTo>
                      <a:pt x="238" y="96"/>
                    </a:lnTo>
                    <a:lnTo>
                      <a:pt x="243" y="93"/>
                    </a:lnTo>
                    <a:lnTo>
                      <a:pt x="252" y="90"/>
                    </a:lnTo>
                    <a:lnTo>
                      <a:pt x="263" y="84"/>
                    </a:lnTo>
                    <a:lnTo>
                      <a:pt x="276" y="77"/>
                    </a:lnTo>
                    <a:lnTo>
                      <a:pt x="289" y="69"/>
                    </a:lnTo>
                    <a:lnTo>
                      <a:pt x="301" y="59"/>
                    </a:lnTo>
                    <a:lnTo>
                      <a:pt x="312" y="48"/>
                    </a:lnTo>
                    <a:lnTo>
                      <a:pt x="320" y="37"/>
                    </a:lnTo>
                    <a:lnTo>
                      <a:pt x="324" y="25"/>
                    </a:lnTo>
                    <a:lnTo>
                      <a:pt x="326" y="16"/>
                    </a:lnTo>
                    <a:lnTo>
                      <a:pt x="324" y="9"/>
                    </a:lnTo>
                    <a:lnTo>
                      <a:pt x="321" y="4"/>
                    </a:lnTo>
                    <a:lnTo>
                      <a:pt x="316" y="0"/>
                    </a:lnTo>
                    <a:lnTo>
                      <a:pt x="311" y="0"/>
                    </a:lnTo>
                    <a:lnTo>
                      <a:pt x="305" y="4"/>
                    </a:lnTo>
                    <a:lnTo>
                      <a:pt x="300" y="10"/>
                    </a:lnTo>
                    <a:lnTo>
                      <a:pt x="295" y="19"/>
                    </a:lnTo>
                    <a:lnTo>
                      <a:pt x="289" y="27"/>
                    </a:lnTo>
                    <a:lnTo>
                      <a:pt x="282" y="33"/>
                    </a:lnTo>
                    <a:lnTo>
                      <a:pt x="274" y="40"/>
                    </a:lnTo>
                    <a:lnTo>
                      <a:pt x="265" y="45"/>
                    </a:lnTo>
                    <a:lnTo>
                      <a:pt x="257" y="50"/>
                    </a:lnTo>
                    <a:lnTo>
                      <a:pt x="247" y="53"/>
                    </a:lnTo>
                    <a:lnTo>
                      <a:pt x="238" y="54"/>
                    </a:lnTo>
                    <a:lnTo>
                      <a:pt x="232" y="54"/>
                    </a:lnTo>
                    <a:lnTo>
                      <a:pt x="223" y="55"/>
                    </a:lnTo>
                    <a:lnTo>
                      <a:pt x="213" y="55"/>
                    </a:lnTo>
                    <a:lnTo>
                      <a:pt x="201" y="57"/>
                    </a:lnTo>
                    <a:lnTo>
                      <a:pt x="187" y="58"/>
                    </a:lnTo>
                    <a:lnTo>
                      <a:pt x="173" y="59"/>
                    </a:lnTo>
                    <a:lnTo>
                      <a:pt x="156" y="60"/>
                    </a:lnTo>
                    <a:lnTo>
                      <a:pt x="140" y="62"/>
                    </a:lnTo>
                    <a:lnTo>
                      <a:pt x="124" y="65"/>
                    </a:lnTo>
                    <a:lnTo>
                      <a:pt x="108" y="67"/>
                    </a:lnTo>
                    <a:lnTo>
                      <a:pt x="92" y="70"/>
                    </a:lnTo>
                    <a:lnTo>
                      <a:pt x="77" y="74"/>
                    </a:lnTo>
                    <a:lnTo>
                      <a:pt x="63" y="78"/>
                    </a:lnTo>
                    <a:lnTo>
                      <a:pt x="51" y="83"/>
                    </a:lnTo>
                    <a:lnTo>
                      <a:pt x="40" y="89"/>
                    </a:lnTo>
                    <a:lnTo>
                      <a:pt x="31" y="95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14" name="Freeform 746">
                <a:extLst>
                  <a:ext uri="{FF2B5EF4-FFF2-40B4-BE49-F238E27FC236}">
                    <a16:creationId xmlns:a16="http://schemas.microsoft.com/office/drawing/2014/main" id="{35D00404-B07D-409D-B906-63CD587A4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7" y="3340"/>
                <a:ext cx="29" cy="34"/>
              </a:xfrm>
              <a:custGeom>
                <a:avLst/>
                <a:gdLst/>
                <a:ahLst/>
                <a:cxnLst>
                  <a:cxn ang="0">
                    <a:pos x="2" y="65"/>
                  </a:cxn>
                  <a:cxn ang="0">
                    <a:pos x="10" y="65"/>
                  </a:cxn>
                  <a:cxn ang="0">
                    <a:pos x="19" y="65"/>
                  </a:cxn>
                  <a:cxn ang="0">
                    <a:pos x="29" y="62"/>
                  </a:cxn>
                  <a:cxn ang="0">
                    <a:pos x="40" y="57"/>
                  </a:cxn>
                  <a:cxn ang="0">
                    <a:pos x="49" y="49"/>
                  </a:cxn>
                  <a:cxn ang="0">
                    <a:pos x="55" y="38"/>
                  </a:cxn>
                  <a:cxn ang="0">
                    <a:pos x="58" y="22"/>
                  </a:cxn>
                  <a:cxn ang="0">
                    <a:pos x="57" y="0"/>
                  </a:cxn>
                  <a:cxn ang="0">
                    <a:pos x="50" y="2"/>
                  </a:cxn>
                  <a:cxn ang="0">
                    <a:pos x="41" y="5"/>
                  </a:cxn>
                  <a:cxn ang="0">
                    <a:pos x="30" y="9"/>
                  </a:cxn>
                  <a:cxn ang="0">
                    <a:pos x="21" y="12"/>
                  </a:cxn>
                  <a:cxn ang="0">
                    <a:pos x="13" y="18"/>
                  </a:cxn>
                  <a:cxn ang="0">
                    <a:pos x="6" y="24"/>
                  </a:cxn>
                  <a:cxn ang="0">
                    <a:pos x="2" y="31"/>
                  </a:cxn>
                  <a:cxn ang="0">
                    <a:pos x="0" y="40"/>
                  </a:cxn>
                  <a:cxn ang="0">
                    <a:pos x="2" y="55"/>
                  </a:cxn>
                  <a:cxn ang="0">
                    <a:pos x="2" y="62"/>
                  </a:cxn>
                  <a:cxn ang="0">
                    <a:pos x="2" y="65"/>
                  </a:cxn>
                  <a:cxn ang="0">
                    <a:pos x="2" y="65"/>
                  </a:cxn>
                </a:cxnLst>
                <a:rect l="0" t="0" r="r" b="b"/>
                <a:pathLst>
                  <a:path w="58" h="65">
                    <a:moveTo>
                      <a:pt x="2" y="65"/>
                    </a:moveTo>
                    <a:lnTo>
                      <a:pt x="10" y="65"/>
                    </a:lnTo>
                    <a:lnTo>
                      <a:pt x="19" y="65"/>
                    </a:lnTo>
                    <a:lnTo>
                      <a:pt x="29" y="62"/>
                    </a:lnTo>
                    <a:lnTo>
                      <a:pt x="40" y="57"/>
                    </a:lnTo>
                    <a:lnTo>
                      <a:pt x="49" y="49"/>
                    </a:lnTo>
                    <a:lnTo>
                      <a:pt x="55" y="38"/>
                    </a:lnTo>
                    <a:lnTo>
                      <a:pt x="58" y="22"/>
                    </a:lnTo>
                    <a:lnTo>
                      <a:pt x="57" y="0"/>
                    </a:lnTo>
                    <a:lnTo>
                      <a:pt x="50" y="2"/>
                    </a:lnTo>
                    <a:lnTo>
                      <a:pt x="41" y="5"/>
                    </a:lnTo>
                    <a:lnTo>
                      <a:pt x="30" y="9"/>
                    </a:lnTo>
                    <a:lnTo>
                      <a:pt x="21" y="12"/>
                    </a:lnTo>
                    <a:lnTo>
                      <a:pt x="13" y="18"/>
                    </a:lnTo>
                    <a:lnTo>
                      <a:pt x="6" y="24"/>
                    </a:lnTo>
                    <a:lnTo>
                      <a:pt x="2" y="31"/>
                    </a:lnTo>
                    <a:lnTo>
                      <a:pt x="0" y="40"/>
                    </a:lnTo>
                    <a:lnTo>
                      <a:pt x="2" y="55"/>
                    </a:lnTo>
                    <a:lnTo>
                      <a:pt x="2" y="62"/>
                    </a:lnTo>
                    <a:lnTo>
                      <a:pt x="2" y="65"/>
                    </a:lnTo>
                    <a:lnTo>
                      <a:pt x="2" y="65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15" name="Freeform 747">
                <a:extLst>
                  <a:ext uri="{FF2B5EF4-FFF2-40B4-BE49-F238E27FC236}">
                    <a16:creationId xmlns:a16="http://schemas.microsoft.com/office/drawing/2014/main" id="{6196BE31-5DB6-4C9F-9B20-07BB258172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" y="3603"/>
                <a:ext cx="17" cy="39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25" y="14"/>
                  </a:cxn>
                  <a:cxn ang="0">
                    <a:pos x="17" y="32"/>
                  </a:cxn>
                  <a:cxn ang="0">
                    <a:pos x="10" y="55"/>
                  </a:cxn>
                  <a:cxn ang="0">
                    <a:pos x="9" y="77"/>
                  </a:cxn>
                  <a:cxn ang="0">
                    <a:pos x="2" y="73"/>
                  </a:cxn>
                  <a:cxn ang="0">
                    <a:pos x="0" y="63"/>
                  </a:cxn>
                  <a:cxn ang="0">
                    <a:pos x="0" y="53"/>
                  </a:cxn>
                  <a:cxn ang="0">
                    <a:pos x="3" y="40"/>
                  </a:cxn>
                  <a:cxn ang="0">
                    <a:pos x="8" y="28"/>
                  </a:cxn>
                  <a:cxn ang="0">
                    <a:pos x="16" y="16"/>
                  </a:cxn>
                  <a:cxn ang="0">
                    <a:pos x="24" y="7"/>
                  </a:cxn>
                  <a:cxn ang="0">
                    <a:pos x="34" y="0"/>
                  </a:cxn>
                </a:cxnLst>
                <a:rect l="0" t="0" r="r" b="b"/>
                <a:pathLst>
                  <a:path w="34" h="77">
                    <a:moveTo>
                      <a:pt x="34" y="0"/>
                    </a:moveTo>
                    <a:lnTo>
                      <a:pt x="25" y="14"/>
                    </a:lnTo>
                    <a:lnTo>
                      <a:pt x="17" y="32"/>
                    </a:lnTo>
                    <a:lnTo>
                      <a:pt x="10" y="55"/>
                    </a:lnTo>
                    <a:lnTo>
                      <a:pt x="9" y="77"/>
                    </a:lnTo>
                    <a:lnTo>
                      <a:pt x="2" y="73"/>
                    </a:lnTo>
                    <a:lnTo>
                      <a:pt x="0" y="63"/>
                    </a:lnTo>
                    <a:lnTo>
                      <a:pt x="0" y="53"/>
                    </a:lnTo>
                    <a:lnTo>
                      <a:pt x="3" y="40"/>
                    </a:lnTo>
                    <a:lnTo>
                      <a:pt x="8" y="28"/>
                    </a:lnTo>
                    <a:lnTo>
                      <a:pt x="16" y="16"/>
                    </a:lnTo>
                    <a:lnTo>
                      <a:pt x="24" y="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16" name="Freeform 748">
                <a:extLst>
                  <a:ext uri="{FF2B5EF4-FFF2-40B4-BE49-F238E27FC236}">
                    <a16:creationId xmlns:a16="http://schemas.microsoft.com/office/drawing/2014/main" id="{70CD5065-D0C3-4039-BEFF-2813E1170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8" y="3603"/>
                <a:ext cx="14" cy="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8"/>
                  </a:cxn>
                  <a:cxn ang="0">
                    <a:pos x="8" y="24"/>
                  </a:cxn>
                  <a:cxn ang="0">
                    <a:pos x="16" y="42"/>
                  </a:cxn>
                  <a:cxn ang="0">
                    <a:pos x="25" y="48"/>
                  </a:cxn>
                  <a:cxn ang="0">
                    <a:pos x="28" y="39"/>
                  </a:cxn>
                  <a:cxn ang="0">
                    <a:pos x="27" y="23"/>
                  </a:cxn>
                  <a:cxn ang="0">
                    <a:pos x="17" y="8"/>
                  </a:cxn>
                  <a:cxn ang="0">
                    <a:pos x="0" y="0"/>
                  </a:cxn>
                </a:cxnLst>
                <a:rect l="0" t="0" r="r" b="b"/>
                <a:pathLst>
                  <a:path w="28" h="48">
                    <a:moveTo>
                      <a:pt x="0" y="0"/>
                    </a:moveTo>
                    <a:lnTo>
                      <a:pt x="2" y="8"/>
                    </a:lnTo>
                    <a:lnTo>
                      <a:pt x="8" y="24"/>
                    </a:lnTo>
                    <a:lnTo>
                      <a:pt x="16" y="42"/>
                    </a:lnTo>
                    <a:lnTo>
                      <a:pt x="25" y="48"/>
                    </a:lnTo>
                    <a:lnTo>
                      <a:pt x="28" y="39"/>
                    </a:lnTo>
                    <a:lnTo>
                      <a:pt x="27" y="23"/>
                    </a:lnTo>
                    <a:lnTo>
                      <a:pt x="17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17" name="Freeform 749">
                <a:extLst>
                  <a:ext uri="{FF2B5EF4-FFF2-40B4-BE49-F238E27FC236}">
                    <a16:creationId xmlns:a16="http://schemas.microsoft.com/office/drawing/2014/main" id="{17F44977-BFB6-4F3A-A515-E26506636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" y="3962"/>
                <a:ext cx="43" cy="57"/>
              </a:xfrm>
              <a:custGeom>
                <a:avLst/>
                <a:gdLst/>
                <a:ahLst/>
                <a:cxnLst>
                  <a:cxn ang="0">
                    <a:pos x="85" y="52"/>
                  </a:cxn>
                  <a:cxn ang="0">
                    <a:pos x="84" y="64"/>
                  </a:cxn>
                  <a:cxn ang="0">
                    <a:pos x="83" y="76"/>
                  </a:cxn>
                  <a:cxn ang="0">
                    <a:pos x="83" y="88"/>
                  </a:cxn>
                  <a:cxn ang="0">
                    <a:pos x="84" y="98"/>
                  </a:cxn>
                  <a:cxn ang="0">
                    <a:pos x="84" y="106"/>
                  </a:cxn>
                  <a:cxn ang="0">
                    <a:pos x="81" y="111"/>
                  </a:cxn>
                  <a:cxn ang="0">
                    <a:pos x="75" y="114"/>
                  </a:cxn>
                  <a:cxn ang="0">
                    <a:pos x="67" y="114"/>
                  </a:cxn>
                  <a:cxn ang="0">
                    <a:pos x="60" y="112"/>
                  </a:cxn>
                  <a:cxn ang="0">
                    <a:pos x="53" y="106"/>
                  </a:cxn>
                  <a:cxn ang="0">
                    <a:pos x="47" y="98"/>
                  </a:cxn>
                  <a:cxn ang="0">
                    <a:pos x="45" y="88"/>
                  </a:cxn>
                  <a:cxn ang="0">
                    <a:pos x="44" y="81"/>
                  </a:cxn>
                  <a:cxn ang="0">
                    <a:pos x="44" y="73"/>
                  </a:cxn>
                  <a:cxn ang="0">
                    <a:pos x="44" y="62"/>
                  </a:cxn>
                  <a:cxn ang="0">
                    <a:pos x="44" y="51"/>
                  </a:cxn>
                  <a:cxn ang="0">
                    <a:pos x="42" y="59"/>
                  </a:cxn>
                  <a:cxn ang="0">
                    <a:pos x="39" y="67"/>
                  </a:cxn>
                  <a:cxn ang="0">
                    <a:pos x="37" y="74"/>
                  </a:cxn>
                  <a:cxn ang="0">
                    <a:pos x="36" y="81"/>
                  </a:cxn>
                  <a:cxn ang="0">
                    <a:pos x="34" y="88"/>
                  </a:cxn>
                  <a:cxn ang="0">
                    <a:pos x="29" y="91"/>
                  </a:cxn>
                  <a:cxn ang="0">
                    <a:pos x="22" y="92"/>
                  </a:cxn>
                  <a:cxn ang="0">
                    <a:pos x="15" y="90"/>
                  </a:cxn>
                  <a:cxn ang="0">
                    <a:pos x="8" y="85"/>
                  </a:cxn>
                  <a:cxn ang="0">
                    <a:pos x="4" y="78"/>
                  </a:cxn>
                  <a:cxn ang="0">
                    <a:pos x="0" y="69"/>
                  </a:cxn>
                  <a:cxn ang="0">
                    <a:pos x="1" y="59"/>
                  </a:cxn>
                  <a:cxn ang="0">
                    <a:pos x="4" y="48"/>
                  </a:cxn>
                  <a:cxn ang="0">
                    <a:pos x="8" y="33"/>
                  </a:cxn>
                  <a:cxn ang="0">
                    <a:pos x="14" y="16"/>
                  </a:cxn>
                  <a:cxn ang="0">
                    <a:pos x="20" y="0"/>
                  </a:cxn>
                  <a:cxn ang="0">
                    <a:pos x="28" y="3"/>
                  </a:cxn>
                  <a:cxn ang="0">
                    <a:pos x="36" y="7"/>
                  </a:cxn>
                  <a:cxn ang="0">
                    <a:pos x="43" y="10"/>
                  </a:cxn>
                  <a:cxn ang="0">
                    <a:pos x="49" y="14"/>
                  </a:cxn>
                  <a:cxn ang="0">
                    <a:pos x="50" y="15"/>
                  </a:cxn>
                  <a:cxn ang="0">
                    <a:pos x="51" y="15"/>
                  </a:cxn>
                  <a:cxn ang="0">
                    <a:pos x="52" y="16"/>
                  </a:cxn>
                  <a:cxn ang="0">
                    <a:pos x="53" y="16"/>
                  </a:cxn>
                  <a:cxn ang="0">
                    <a:pos x="54" y="17"/>
                  </a:cxn>
                  <a:cxn ang="0">
                    <a:pos x="57" y="18"/>
                  </a:cxn>
                  <a:cxn ang="0">
                    <a:pos x="58" y="20"/>
                  </a:cxn>
                  <a:cxn ang="0">
                    <a:pos x="59" y="21"/>
                  </a:cxn>
                  <a:cxn ang="0">
                    <a:pos x="66" y="26"/>
                  </a:cxn>
                  <a:cxn ang="0">
                    <a:pos x="73" y="35"/>
                  </a:cxn>
                  <a:cxn ang="0">
                    <a:pos x="80" y="43"/>
                  </a:cxn>
                  <a:cxn ang="0">
                    <a:pos x="85" y="52"/>
                  </a:cxn>
                </a:cxnLst>
                <a:rect l="0" t="0" r="r" b="b"/>
                <a:pathLst>
                  <a:path w="85" h="114">
                    <a:moveTo>
                      <a:pt x="85" y="52"/>
                    </a:moveTo>
                    <a:lnTo>
                      <a:pt x="84" y="64"/>
                    </a:lnTo>
                    <a:lnTo>
                      <a:pt x="83" y="76"/>
                    </a:lnTo>
                    <a:lnTo>
                      <a:pt x="83" y="88"/>
                    </a:lnTo>
                    <a:lnTo>
                      <a:pt x="84" y="98"/>
                    </a:lnTo>
                    <a:lnTo>
                      <a:pt x="84" y="106"/>
                    </a:lnTo>
                    <a:lnTo>
                      <a:pt x="81" y="111"/>
                    </a:lnTo>
                    <a:lnTo>
                      <a:pt x="75" y="114"/>
                    </a:lnTo>
                    <a:lnTo>
                      <a:pt x="67" y="114"/>
                    </a:lnTo>
                    <a:lnTo>
                      <a:pt x="60" y="112"/>
                    </a:lnTo>
                    <a:lnTo>
                      <a:pt x="53" y="106"/>
                    </a:lnTo>
                    <a:lnTo>
                      <a:pt x="47" y="98"/>
                    </a:lnTo>
                    <a:lnTo>
                      <a:pt x="45" y="88"/>
                    </a:lnTo>
                    <a:lnTo>
                      <a:pt x="44" y="81"/>
                    </a:lnTo>
                    <a:lnTo>
                      <a:pt x="44" y="73"/>
                    </a:lnTo>
                    <a:lnTo>
                      <a:pt x="44" y="62"/>
                    </a:lnTo>
                    <a:lnTo>
                      <a:pt x="44" y="51"/>
                    </a:lnTo>
                    <a:lnTo>
                      <a:pt x="42" y="59"/>
                    </a:lnTo>
                    <a:lnTo>
                      <a:pt x="39" y="67"/>
                    </a:lnTo>
                    <a:lnTo>
                      <a:pt x="37" y="74"/>
                    </a:lnTo>
                    <a:lnTo>
                      <a:pt x="36" y="81"/>
                    </a:lnTo>
                    <a:lnTo>
                      <a:pt x="34" y="88"/>
                    </a:lnTo>
                    <a:lnTo>
                      <a:pt x="29" y="91"/>
                    </a:lnTo>
                    <a:lnTo>
                      <a:pt x="22" y="92"/>
                    </a:lnTo>
                    <a:lnTo>
                      <a:pt x="15" y="90"/>
                    </a:lnTo>
                    <a:lnTo>
                      <a:pt x="8" y="85"/>
                    </a:lnTo>
                    <a:lnTo>
                      <a:pt x="4" y="78"/>
                    </a:lnTo>
                    <a:lnTo>
                      <a:pt x="0" y="69"/>
                    </a:lnTo>
                    <a:lnTo>
                      <a:pt x="1" y="59"/>
                    </a:lnTo>
                    <a:lnTo>
                      <a:pt x="4" y="48"/>
                    </a:lnTo>
                    <a:lnTo>
                      <a:pt x="8" y="33"/>
                    </a:lnTo>
                    <a:lnTo>
                      <a:pt x="14" y="16"/>
                    </a:lnTo>
                    <a:lnTo>
                      <a:pt x="20" y="0"/>
                    </a:lnTo>
                    <a:lnTo>
                      <a:pt x="28" y="3"/>
                    </a:lnTo>
                    <a:lnTo>
                      <a:pt x="36" y="7"/>
                    </a:lnTo>
                    <a:lnTo>
                      <a:pt x="43" y="10"/>
                    </a:lnTo>
                    <a:lnTo>
                      <a:pt x="49" y="14"/>
                    </a:lnTo>
                    <a:lnTo>
                      <a:pt x="50" y="15"/>
                    </a:lnTo>
                    <a:lnTo>
                      <a:pt x="51" y="15"/>
                    </a:lnTo>
                    <a:lnTo>
                      <a:pt x="52" y="16"/>
                    </a:lnTo>
                    <a:lnTo>
                      <a:pt x="53" y="16"/>
                    </a:lnTo>
                    <a:lnTo>
                      <a:pt x="54" y="17"/>
                    </a:lnTo>
                    <a:lnTo>
                      <a:pt x="57" y="18"/>
                    </a:lnTo>
                    <a:lnTo>
                      <a:pt x="58" y="20"/>
                    </a:lnTo>
                    <a:lnTo>
                      <a:pt x="59" y="21"/>
                    </a:lnTo>
                    <a:lnTo>
                      <a:pt x="66" y="26"/>
                    </a:lnTo>
                    <a:lnTo>
                      <a:pt x="73" y="35"/>
                    </a:lnTo>
                    <a:lnTo>
                      <a:pt x="80" y="43"/>
                    </a:lnTo>
                    <a:lnTo>
                      <a:pt x="85" y="52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18" name="Freeform 750">
                <a:extLst>
                  <a:ext uri="{FF2B5EF4-FFF2-40B4-BE49-F238E27FC236}">
                    <a16:creationId xmlns:a16="http://schemas.microsoft.com/office/drawing/2014/main" id="{F18E3516-1AB6-47C8-88DA-E42CA743C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" y="3664"/>
                <a:ext cx="97" cy="54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9" y="29"/>
                  </a:cxn>
                  <a:cxn ang="0">
                    <a:pos x="51" y="24"/>
                  </a:cxn>
                  <a:cxn ang="0">
                    <a:pos x="62" y="20"/>
                  </a:cxn>
                  <a:cxn ang="0">
                    <a:pos x="75" y="15"/>
                  </a:cxn>
                  <a:cxn ang="0">
                    <a:pos x="88" y="12"/>
                  </a:cxn>
                  <a:cxn ang="0">
                    <a:pos x="100" y="9"/>
                  </a:cxn>
                  <a:cxn ang="0">
                    <a:pos x="112" y="7"/>
                  </a:cxn>
                  <a:cxn ang="0">
                    <a:pos x="121" y="7"/>
                  </a:cxn>
                  <a:cxn ang="0">
                    <a:pos x="130" y="7"/>
                  </a:cxn>
                  <a:cxn ang="0">
                    <a:pos x="141" y="7"/>
                  </a:cxn>
                  <a:cxn ang="0">
                    <a:pos x="151" y="6"/>
                  </a:cxn>
                  <a:cxn ang="0">
                    <a:pos x="161" y="5"/>
                  </a:cxn>
                  <a:cxn ang="0">
                    <a:pos x="172" y="5"/>
                  </a:cxn>
                  <a:cxn ang="0">
                    <a:pos x="180" y="3"/>
                  </a:cxn>
                  <a:cxn ang="0">
                    <a:pos x="188" y="1"/>
                  </a:cxn>
                  <a:cxn ang="0">
                    <a:pos x="194" y="0"/>
                  </a:cxn>
                  <a:cxn ang="0">
                    <a:pos x="186" y="5"/>
                  </a:cxn>
                  <a:cxn ang="0">
                    <a:pos x="175" y="8"/>
                  </a:cxn>
                  <a:cxn ang="0">
                    <a:pos x="165" y="12"/>
                  </a:cxn>
                  <a:cxn ang="0">
                    <a:pos x="154" y="14"/>
                  </a:cxn>
                  <a:cxn ang="0">
                    <a:pos x="144" y="16"/>
                  </a:cxn>
                  <a:cxn ang="0">
                    <a:pos x="134" y="18"/>
                  </a:cxn>
                  <a:cxn ang="0">
                    <a:pos x="126" y="20"/>
                  </a:cxn>
                  <a:cxn ang="0">
                    <a:pos x="119" y="20"/>
                  </a:cxn>
                  <a:cxn ang="0">
                    <a:pos x="113" y="20"/>
                  </a:cxn>
                  <a:cxn ang="0">
                    <a:pos x="106" y="22"/>
                  </a:cxn>
                  <a:cxn ang="0">
                    <a:pos x="99" y="24"/>
                  </a:cxn>
                  <a:cxn ang="0">
                    <a:pos x="92" y="26"/>
                  </a:cxn>
                  <a:cxn ang="0">
                    <a:pos x="85" y="29"/>
                  </a:cxn>
                  <a:cxn ang="0">
                    <a:pos x="80" y="32"/>
                  </a:cxn>
                  <a:cxn ang="0">
                    <a:pos x="74" y="35"/>
                  </a:cxn>
                  <a:cxn ang="0">
                    <a:pos x="70" y="36"/>
                  </a:cxn>
                  <a:cxn ang="0">
                    <a:pos x="98" y="45"/>
                  </a:cxn>
                  <a:cxn ang="0">
                    <a:pos x="104" y="60"/>
                  </a:cxn>
                  <a:cxn ang="0">
                    <a:pos x="95" y="77"/>
                  </a:cxn>
                  <a:cxn ang="0">
                    <a:pos x="75" y="94"/>
                  </a:cxn>
                  <a:cxn ang="0">
                    <a:pos x="50" y="105"/>
                  </a:cxn>
                  <a:cxn ang="0">
                    <a:pos x="26" y="107"/>
                  </a:cxn>
                  <a:cxn ang="0">
                    <a:pos x="7" y="97"/>
                  </a:cxn>
                  <a:cxn ang="0">
                    <a:pos x="0" y="70"/>
                  </a:cxn>
                  <a:cxn ang="0">
                    <a:pos x="15" y="82"/>
                  </a:cxn>
                  <a:cxn ang="0">
                    <a:pos x="30" y="85"/>
                  </a:cxn>
                  <a:cxn ang="0">
                    <a:pos x="44" y="79"/>
                  </a:cxn>
                  <a:cxn ang="0">
                    <a:pos x="54" y="70"/>
                  </a:cxn>
                  <a:cxn ang="0">
                    <a:pos x="60" y="59"/>
                  </a:cxn>
                  <a:cxn ang="0">
                    <a:pos x="59" y="47"/>
                  </a:cxn>
                  <a:cxn ang="0">
                    <a:pos x="50" y="38"/>
                  </a:cxn>
                  <a:cxn ang="0">
                    <a:pos x="31" y="35"/>
                  </a:cxn>
                </a:cxnLst>
                <a:rect l="0" t="0" r="r" b="b"/>
                <a:pathLst>
                  <a:path w="194" h="107">
                    <a:moveTo>
                      <a:pt x="31" y="35"/>
                    </a:moveTo>
                    <a:lnTo>
                      <a:pt x="39" y="29"/>
                    </a:lnTo>
                    <a:lnTo>
                      <a:pt x="51" y="24"/>
                    </a:lnTo>
                    <a:lnTo>
                      <a:pt x="62" y="20"/>
                    </a:lnTo>
                    <a:lnTo>
                      <a:pt x="75" y="15"/>
                    </a:lnTo>
                    <a:lnTo>
                      <a:pt x="88" y="12"/>
                    </a:lnTo>
                    <a:lnTo>
                      <a:pt x="100" y="9"/>
                    </a:lnTo>
                    <a:lnTo>
                      <a:pt x="112" y="7"/>
                    </a:lnTo>
                    <a:lnTo>
                      <a:pt x="121" y="7"/>
                    </a:lnTo>
                    <a:lnTo>
                      <a:pt x="130" y="7"/>
                    </a:lnTo>
                    <a:lnTo>
                      <a:pt x="141" y="7"/>
                    </a:lnTo>
                    <a:lnTo>
                      <a:pt x="151" y="6"/>
                    </a:lnTo>
                    <a:lnTo>
                      <a:pt x="161" y="5"/>
                    </a:lnTo>
                    <a:lnTo>
                      <a:pt x="172" y="5"/>
                    </a:lnTo>
                    <a:lnTo>
                      <a:pt x="180" y="3"/>
                    </a:lnTo>
                    <a:lnTo>
                      <a:pt x="188" y="1"/>
                    </a:lnTo>
                    <a:lnTo>
                      <a:pt x="194" y="0"/>
                    </a:lnTo>
                    <a:lnTo>
                      <a:pt x="186" y="5"/>
                    </a:lnTo>
                    <a:lnTo>
                      <a:pt x="175" y="8"/>
                    </a:lnTo>
                    <a:lnTo>
                      <a:pt x="165" y="12"/>
                    </a:lnTo>
                    <a:lnTo>
                      <a:pt x="154" y="14"/>
                    </a:lnTo>
                    <a:lnTo>
                      <a:pt x="144" y="16"/>
                    </a:lnTo>
                    <a:lnTo>
                      <a:pt x="134" y="18"/>
                    </a:lnTo>
                    <a:lnTo>
                      <a:pt x="126" y="20"/>
                    </a:lnTo>
                    <a:lnTo>
                      <a:pt x="119" y="20"/>
                    </a:lnTo>
                    <a:lnTo>
                      <a:pt x="113" y="20"/>
                    </a:lnTo>
                    <a:lnTo>
                      <a:pt x="106" y="22"/>
                    </a:lnTo>
                    <a:lnTo>
                      <a:pt x="99" y="24"/>
                    </a:lnTo>
                    <a:lnTo>
                      <a:pt x="92" y="26"/>
                    </a:lnTo>
                    <a:lnTo>
                      <a:pt x="85" y="29"/>
                    </a:lnTo>
                    <a:lnTo>
                      <a:pt x="80" y="32"/>
                    </a:lnTo>
                    <a:lnTo>
                      <a:pt x="74" y="35"/>
                    </a:lnTo>
                    <a:lnTo>
                      <a:pt x="70" y="36"/>
                    </a:lnTo>
                    <a:lnTo>
                      <a:pt x="98" y="45"/>
                    </a:lnTo>
                    <a:lnTo>
                      <a:pt x="104" y="60"/>
                    </a:lnTo>
                    <a:lnTo>
                      <a:pt x="95" y="77"/>
                    </a:lnTo>
                    <a:lnTo>
                      <a:pt x="75" y="94"/>
                    </a:lnTo>
                    <a:lnTo>
                      <a:pt x="50" y="105"/>
                    </a:lnTo>
                    <a:lnTo>
                      <a:pt x="26" y="107"/>
                    </a:lnTo>
                    <a:lnTo>
                      <a:pt x="7" y="97"/>
                    </a:lnTo>
                    <a:lnTo>
                      <a:pt x="0" y="70"/>
                    </a:lnTo>
                    <a:lnTo>
                      <a:pt x="15" y="82"/>
                    </a:lnTo>
                    <a:lnTo>
                      <a:pt x="30" y="85"/>
                    </a:lnTo>
                    <a:lnTo>
                      <a:pt x="44" y="79"/>
                    </a:lnTo>
                    <a:lnTo>
                      <a:pt x="54" y="70"/>
                    </a:lnTo>
                    <a:lnTo>
                      <a:pt x="60" y="59"/>
                    </a:lnTo>
                    <a:lnTo>
                      <a:pt x="59" y="47"/>
                    </a:lnTo>
                    <a:lnTo>
                      <a:pt x="50" y="38"/>
                    </a:lnTo>
                    <a:lnTo>
                      <a:pt x="31" y="35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19" name="Freeform 751">
                <a:extLst>
                  <a:ext uri="{FF2B5EF4-FFF2-40B4-BE49-F238E27FC236}">
                    <a16:creationId xmlns:a16="http://schemas.microsoft.com/office/drawing/2014/main" id="{3BD50795-7EC4-4BAE-9074-BC19A60B5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" y="3419"/>
                <a:ext cx="86" cy="71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3" y="131"/>
                  </a:cxn>
                  <a:cxn ang="0">
                    <a:pos x="35" y="127"/>
                  </a:cxn>
                  <a:cxn ang="0">
                    <a:pos x="49" y="123"/>
                  </a:cxn>
                  <a:cxn ang="0">
                    <a:pos x="65" y="120"/>
                  </a:cxn>
                  <a:cxn ang="0">
                    <a:pos x="82" y="118"/>
                  </a:cxn>
                  <a:cxn ang="0">
                    <a:pos x="98" y="120"/>
                  </a:cxn>
                  <a:cxn ang="0">
                    <a:pos x="116" y="123"/>
                  </a:cxn>
                  <a:cxn ang="0">
                    <a:pos x="131" y="130"/>
                  </a:cxn>
                  <a:cxn ang="0">
                    <a:pos x="143" y="142"/>
                  </a:cxn>
                  <a:cxn ang="0">
                    <a:pos x="152" y="120"/>
                  </a:cxn>
                  <a:cxn ang="0">
                    <a:pos x="160" y="79"/>
                  </a:cxn>
                  <a:cxn ang="0">
                    <a:pos x="166" y="38"/>
                  </a:cxn>
                  <a:cxn ang="0">
                    <a:pos x="166" y="11"/>
                  </a:cxn>
                  <a:cxn ang="0">
                    <a:pos x="151" y="6"/>
                  </a:cxn>
                  <a:cxn ang="0">
                    <a:pos x="133" y="2"/>
                  </a:cxn>
                  <a:cxn ang="0">
                    <a:pos x="112" y="0"/>
                  </a:cxn>
                  <a:cxn ang="0">
                    <a:pos x="90" y="0"/>
                  </a:cxn>
                  <a:cxn ang="0">
                    <a:pos x="68" y="2"/>
                  </a:cxn>
                  <a:cxn ang="0">
                    <a:pos x="48" y="7"/>
                  </a:cxn>
                  <a:cxn ang="0">
                    <a:pos x="28" y="16"/>
                  </a:cxn>
                  <a:cxn ang="0">
                    <a:pos x="13" y="30"/>
                  </a:cxn>
                  <a:cxn ang="0">
                    <a:pos x="6" y="57"/>
                  </a:cxn>
                  <a:cxn ang="0">
                    <a:pos x="5" y="89"/>
                  </a:cxn>
                  <a:cxn ang="0">
                    <a:pos x="5" y="116"/>
                  </a:cxn>
                  <a:cxn ang="0">
                    <a:pos x="0" y="132"/>
                  </a:cxn>
                </a:cxnLst>
                <a:rect l="0" t="0" r="r" b="b"/>
                <a:pathLst>
                  <a:path w="166" h="142">
                    <a:moveTo>
                      <a:pt x="0" y="132"/>
                    </a:moveTo>
                    <a:lnTo>
                      <a:pt x="23" y="131"/>
                    </a:lnTo>
                    <a:lnTo>
                      <a:pt x="35" y="127"/>
                    </a:lnTo>
                    <a:lnTo>
                      <a:pt x="49" y="123"/>
                    </a:lnTo>
                    <a:lnTo>
                      <a:pt x="65" y="120"/>
                    </a:lnTo>
                    <a:lnTo>
                      <a:pt x="82" y="118"/>
                    </a:lnTo>
                    <a:lnTo>
                      <a:pt x="98" y="120"/>
                    </a:lnTo>
                    <a:lnTo>
                      <a:pt x="116" y="123"/>
                    </a:lnTo>
                    <a:lnTo>
                      <a:pt x="131" y="130"/>
                    </a:lnTo>
                    <a:lnTo>
                      <a:pt x="143" y="142"/>
                    </a:lnTo>
                    <a:lnTo>
                      <a:pt x="152" y="120"/>
                    </a:lnTo>
                    <a:lnTo>
                      <a:pt x="160" y="79"/>
                    </a:lnTo>
                    <a:lnTo>
                      <a:pt x="166" y="38"/>
                    </a:lnTo>
                    <a:lnTo>
                      <a:pt x="166" y="11"/>
                    </a:lnTo>
                    <a:lnTo>
                      <a:pt x="151" y="6"/>
                    </a:lnTo>
                    <a:lnTo>
                      <a:pt x="133" y="2"/>
                    </a:lnTo>
                    <a:lnTo>
                      <a:pt x="112" y="0"/>
                    </a:lnTo>
                    <a:lnTo>
                      <a:pt x="90" y="0"/>
                    </a:lnTo>
                    <a:lnTo>
                      <a:pt x="68" y="2"/>
                    </a:lnTo>
                    <a:lnTo>
                      <a:pt x="48" y="7"/>
                    </a:lnTo>
                    <a:lnTo>
                      <a:pt x="28" y="16"/>
                    </a:lnTo>
                    <a:lnTo>
                      <a:pt x="13" y="30"/>
                    </a:lnTo>
                    <a:lnTo>
                      <a:pt x="6" y="57"/>
                    </a:lnTo>
                    <a:lnTo>
                      <a:pt x="5" y="89"/>
                    </a:lnTo>
                    <a:lnTo>
                      <a:pt x="5" y="116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11EF1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20" name="Freeform 752">
                <a:extLst>
                  <a:ext uri="{FF2B5EF4-FFF2-40B4-BE49-F238E27FC236}">
                    <a16:creationId xmlns:a16="http://schemas.microsoft.com/office/drawing/2014/main" id="{BD1DF9C8-ABCF-4834-B4A6-BF7D01E6F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" y="3876"/>
                <a:ext cx="87" cy="62"/>
              </a:xfrm>
              <a:custGeom>
                <a:avLst/>
                <a:gdLst/>
                <a:ahLst/>
                <a:cxnLst>
                  <a:cxn ang="0">
                    <a:pos x="160" y="21"/>
                  </a:cxn>
                  <a:cxn ang="0">
                    <a:pos x="154" y="17"/>
                  </a:cxn>
                  <a:cxn ang="0">
                    <a:pos x="145" y="14"/>
                  </a:cxn>
                  <a:cxn ang="0">
                    <a:pos x="132" y="10"/>
                  </a:cxn>
                  <a:cxn ang="0">
                    <a:pos x="117" y="8"/>
                  </a:cxn>
                  <a:cxn ang="0">
                    <a:pos x="99" y="6"/>
                  </a:cxn>
                  <a:cxn ang="0">
                    <a:pos x="77" y="3"/>
                  </a:cxn>
                  <a:cxn ang="0">
                    <a:pos x="54" y="2"/>
                  </a:cxn>
                  <a:cxn ang="0">
                    <a:pos x="29" y="1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4" y="1"/>
                  </a:cxn>
                  <a:cxn ang="0">
                    <a:pos x="13" y="1"/>
                  </a:cxn>
                  <a:cxn ang="0">
                    <a:pos x="9" y="24"/>
                  </a:cxn>
                  <a:cxn ang="0">
                    <a:pos x="3" y="53"/>
                  </a:cxn>
                  <a:cxn ang="0">
                    <a:pos x="0" y="80"/>
                  </a:cxn>
                  <a:cxn ang="0">
                    <a:pos x="2" y="100"/>
                  </a:cxn>
                  <a:cxn ang="0">
                    <a:pos x="18" y="105"/>
                  </a:cxn>
                  <a:cxn ang="0">
                    <a:pos x="39" y="107"/>
                  </a:cxn>
                  <a:cxn ang="0">
                    <a:pos x="61" y="109"/>
                  </a:cxn>
                  <a:cxn ang="0">
                    <a:pos x="84" y="112"/>
                  </a:cxn>
                  <a:cxn ang="0">
                    <a:pos x="105" y="114"/>
                  </a:cxn>
                  <a:cxn ang="0">
                    <a:pos x="124" y="117"/>
                  </a:cxn>
                  <a:cxn ang="0">
                    <a:pos x="138" y="121"/>
                  </a:cxn>
                  <a:cxn ang="0">
                    <a:pos x="147" y="125"/>
                  </a:cxn>
                  <a:cxn ang="0">
                    <a:pos x="156" y="108"/>
                  </a:cxn>
                  <a:cxn ang="0">
                    <a:pos x="165" y="76"/>
                  </a:cxn>
                  <a:cxn ang="0">
                    <a:pos x="173" y="45"/>
                  </a:cxn>
                  <a:cxn ang="0">
                    <a:pos x="175" y="31"/>
                  </a:cxn>
                  <a:cxn ang="0">
                    <a:pos x="170" y="26"/>
                  </a:cxn>
                  <a:cxn ang="0">
                    <a:pos x="166" y="23"/>
                  </a:cxn>
                  <a:cxn ang="0">
                    <a:pos x="161" y="21"/>
                  </a:cxn>
                  <a:cxn ang="0">
                    <a:pos x="160" y="21"/>
                  </a:cxn>
                </a:cxnLst>
                <a:rect l="0" t="0" r="r" b="b"/>
                <a:pathLst>
                  <a:path w="175" h="125">
                    <a:moveTo>
                      <a:pt x="160" y="21"/>
                    </a:moveTo>
                    <a:lnTo>
                      <a:pt x="154" y="17"/>
                    </a:lnTo>
                    <a:lnTo>
                      <a:pt x="145" y="14"/>
                    </a:lnTo>
                    <a:lnTo>
                      <a:pt x="132" y="10"/>
                    </a:lnTo>
                    <a:lnTo>
                      <a:pt x="117" y="8"/>
                    </a:lnTo>
                    <a:lnTo>
                      <a:pt x="99" y="6"/>
                    </a:lnTo>
                    <a:lnTo>
                      <a:pt x="77" y="3"/>
                    </a:lnTo>
                    <a:lnTo>
                      <a:pt x="54" y="2"/>
                    </a:lnTo>
                    <a:lnTo>
                      <a:pt x="29" y="1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9" y="24"/>
                    </a:lnTo>
                    <a:lnTo>
                      <a:pt x="3" y="53"/>
                    </a:lnTo>
                    <a:lnTo>
                      <a:pt x="0" y="80"/>
                    </a:lnTo>
                    <a:lnTo>
                      <a:pt x="2" y="100"/>
                    </a:lnTo>
                    <a:lnTo>
                      <a:pt x="18" y="105"/>
                    </a:lnTo>
                    <a:lnTo>
                      <a:pt x="39" y="107"/>
                    </a:lnTo>
                    <a:lnTo>
                      <a:pt x="61" y="109"/>
                    </a:lnTo>
                    <a:lnTo>
                      <a:pt x="84" y="112"/>
                    </a:lnTo>
                    <a:lnTo>
                      <a:pt x="105" y="114"/>
                    </a:lnTo>
                    <a:lnTo>
                      <a:pt x="124" y="117"/>
                    </a:lnTo>
                    <a:lnTo>
                      <a:pt x="138" y="121"/>
                    </a:lnTo>
                    <a:lnTo>
                      <a:pt x="147" y="125"/>
                    </a:lnTo>
                    <a:lnTo>
                      <a:pt x="156" y="108"/>
                    </a:lnTo>
                    <a:lnTo>
                      <a:pt x="165" y="76"/>
                    </a:lnTo>
                    <a:lnTo>
                      <a:pt x="173" y="45"/>
                    </a:lnTo>
                    <a:lnTo>
                      <a:pt x="175" y="31"/>
                    </a:lnTo>
                    <a:lnTo>
                      <a:pt x="170" y="26"/>
                    </a:lnTo>
                    <a:lnTo>
                      <a:pt x="166" y="23"/>
                    </a:lnTo>
                    <a:lnTo>
                      <a:pt x="161" y="21"/>
                    </a:lnTo>
                    <a:lnTo>
                      <a:pt x="160" y="21"/>
                    </a:lnTo>
                    <a:close/>
                  </a:path>
                </a:pathLst>
              </a:custGeom>
              <a:solidFill>
                <a:srgbClr val="11EF1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21" name="Freeform 753">
                <a:extLst>
                  <a:ext uri="{FF2B5EF4-FFF2-40B4-BE49-F238E27FC236}">
                    <a16:creationId xmlns:a16="http://schemas.microsoft.com/office/drawing/2014/main" id="{92F3A0F6-1C94-4831-ADA6-EA736408D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3442"/>
                <a:ext cx="17" cy="22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" y="6"/>
                  </a:cxn>
                  <a:cxn ang="0">
                    <a:pos x="0" y="19"/>
                  </a:cxn>
                  <a:cxn ang="0">
                    <a:pos x="2" y="33"/>
                  </a:cxn>
                  <a:cxn ang="0">
                    <a:pos x="15" y="44"/>
                  </a:cxn>
                  <a:cxn ang="0">
                    <a:pos x="29" y="42"/>
                  </a:cxn>
                  <a:cxn ang="0">
                    <a:pos x="33" y="26"/>
                  </a:cxn>
                  <a:cxn ang="0">
                    <a:pos x="29" y="9"/>
                  </a:cxn>
                  <a:cxn ang="0">
                    <a:pos x="15" y="0"/>
                  </a:cxn>
                </a:cxnLst>
                <a:rect l="0" t="0" r="r" b="b"/>
                <a:pathLst>
                  <a:path w="33" h="44">
                    <a:moveTo>
                      <a:pt x="15" y="0"/>
                    </a:moveTo>
                    <a:lnTo>
                      <a:pt x="5" y="6"/>
                    </a:lnTo>
                    <a:lnTo>
                      <a:pt x="0" y="19"/>
                    </a:lnTo>
                    <a:lnTo>
                      <a:pt x="2" y="33"/>
                    </a:lnTo>
                    <a:lnTo>
                      <a:pt x="15" y="44"/>
                    </a:lnTo>
                    <a:lnTo>
                      <a:pt x="29" y="42"/>
                    </a:lnTo>
                    <a:lnTo>
                      <a:pt x="33" y="26"/>
                    </a:lnTo>
                    <a:lnTo>
                      <a:pt x="29" y="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DF7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22" name="Freeform 754">
                <a:extLst>
                  <a:ext uri="{FF2B5EF4-FFF2-40B4-BE49-F238E27FC236}">
                    <a16:creationId xmlns:a16="http://schemas.microsoft.com/office/drawing/2014/main" id="{E2B372E8-CE4B-4439-B72A-3D4958BA0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8" y="3897"/>
                <a:ext cx="16" cy="20"/>
              </a:xfrm>
              <a:custGeom>
                <a:avLst/>
                <a:gdLst/>
                <a:ahLst/>
                <a:cxnLst>
                  <a:cxn ang="0">
                    <a:pos x="26" y="1"/>
                  </a:cxn>
                  <a:cxn ang="0">
                    <a:pos x="19" y="0"/>
                  </a:cxn>
                  <a:cxn ang="0">
                    <a:pos x="12" y="1"/>
                  </a:cxn>
                  <a:cxn ang="0">
                    <a:pos x="7" y="5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0" y="26"/>
                  </a:cxn>
                  <a:cxn ang="0">
                    <a:pos x="3" y="33"/>
                  </a:cxn>
                  <a:cxn ang="0">
                    <a:pos x="11" y="39"/>
                  </a:cxn>
                  <a:cxn ang="0">
                    <a:pos x="24" y="37"/>
                  </a:cxn>
                  <a:cxn ang="0">
                    <a:pos x="31" y="25"/>
                  </a:cxn>
                  <a:cxn ang="0">
                    <a:pos x="32" y="10"/>
                  </a:cxn>
                  <a:cxn ang="0">
                    <a:pos x="26" y="1"/>
                  </a:cxn>
                </a:cxnLst>
                <a:rect l="0" t="0" r="r" b="b"/>
                <a:pathLst>
                  <a:path w="32" h="39">
                    <a:moveTo>
                      <a:pt x="26" y="1"/>
                    </a:moveTo>
                    <a:lnTo>
                      <a:pt x="19" y="0"/>
                    </a:lnTo>
                    <a:lnTo>
                      <a:pt x="12" y="1"/>
                    </a:lnTo>
                    <a:lnTo>
                      <a:pt x="7" y="5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0" y="26"/>
                    </a:lnTo>
                    <a:lnTo>
                      <a:pt x="3" y="33"/>
                    </a:lnTo>
                    <a:lnTo>
                      <a:pt x="11" y="39"/>
                    </a:lnTo>
                    <a:lnTo>
                      <a:pt x="24" y="37"/>
                    </a:lnTo>
                    <a:lnTo>
                      <a:pt x="31" y="25"/>
                    </a:lnTo>
                    <a:lnTo>
                      <a:pt x="32" y="10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EDF7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63923" name="Freeform 755">
              <a:extLst>
                <a:ext uri="{FF2B5EF4-FFF2-40B4-BE49-F238E27FC236}">
                  <a16:creationId xmlns:a16="http://schemas.microsoft.com/office/drawing/2014/main" id="{F4B4F3E9-9F4F-4673-968D-CEDFBCAAF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" y="3168"/>
              <a:ext cx="43" cy="2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8" y="378"/>
                </a:cxn>
                <a:cxn ang="0">
                  <a:pos x="20" y="387"/>
                </a:cxn>
                <a:cxn ang="0">
                  <a:pos x="23" y="395"/>
                </a:cxn>
                <a:cxn ang="0">
                  <a:pos x="28" y="401"/>
                </a:cxn>
                <a:cxn ang="0">
                  <a:pos x="33" y="405"/>
                </a:cxn>
                <a:cxn ang="0">
                  <a:pos x="39" y="410"/>
                </a:cxn>
                <a:cxn ang="0">
                  <a:pos x="46" y="412"/>
                </a:cxn>
                <a:cxn ang="0">
                  <a:pos x="52" y="414"/>
                </a:cxn>
                <a:cxn ang="0">
                  <a:pos x="58" y="414"/>
                </a:cxn>
                <a:cxn ang="0">
                  <a:pos x="70" y="411"/>
                </a:cxn>
                <a:cxn ang="0">
                  <a:pos x="79" y="404"/>
                </a:cxn>
                <a:cxn ang="0">
                  <a:pos x="85" y="392"/>
                </a:cxn>
                <a:cxn ang="0">
                  <a:pos x="87" y="372"/>
                </a:cxn>
                <a:cxn ang="0">
                  <a:pos x="67" y="0"/>
                </a:cxn>
                <a:cxn ang="0">
                  <a:pos x="59" y="0"/>
                </a:cxn>
                <a:cxn ang="0">
                  <a:pos x="51" y="1"/>
                </a:cxn>
                <a:cxn ang="0">
                  <a:pos x="41" y="1"/>
                </a:cxn>
                <a:cxn ang="0">
                  <a:pos x="33" y="1"/>
                </a:cxn>
                <a:cxn ang="0">
                  <a:pos x="24" y="2"/>
                </a:cxn>
                <a:cxn ang="0">
                  <a:pos x="16" y="2"/>
                </a:cxn>
                <a:cxn ang="0">
                  <a:pos x="8" y="4"/>
                </a:cxn>
                <a:cxn ang="0">
                  <a:pos x="0" y="4"/>
                </a:cxn>
              </a:cxnLst>
              <a:rect l="0" t="0" r="r" b="b"/>
              <a:pathLst>
                <a:path w="87" h="414">
                  <a:moveTo>
                    <a:pt x="0" y="4"/>
                  </a:moveTo>
                  <a:lnTo>
                    <a:pt x="18" y="378"/>
                  </a:lnTo>
                  <a:lnTo>
                    <a:pt x="20" y="387"/>
                  </a:lnTo>
                  <a:lnTo>
                    <a:pt x="23" y="395"/>
                  </a:lnTo>
                  <a:lnTo>
                    <a:pt x="28" y="401"/>
                  </a:lnTo>
                  <a:lnTo>
                    <a:pt x="33" y="405"/>
                  </a:lnTo>
                  <a:lnTo>
                    <a:pt x="39" y="410"/>
                  </a:lnTo>
                  <a:lnTo>
                    <a:pt x="46" y="412"/>
                  </a:lnTo>
                  <a:lnTo>
                    <a:pt x="52" y="414"/>
                  </a:lnTo>
                  <a:lnTo>
                    <a:pt x="58" y="414"/>
                  </a:lnTo>
                  <a:lnTo>
                    <a:pt x="70" y="411"/>
                  </a:lnTo>
                  <a:lnTo>
                    <a:pt x="79" y="404"/>
                  </a:lnTo>
                  <a:lnTo>
                    <a:pt x="85" y="392"/>
                  </a:lnTo>
                  <a:lnTo>
                    <a:pt x="87" y="372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51" y="1"/>
                  </a:lnTo>
                  <a:lnTo>
                    <a:pt x="41" y="1"/>
                  </a:lnTo>
                  <a:lnTo>
                    <a:pt x="33" y="1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8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3924" name="Line 756">
            <a:extLst>
              <a:ext uri="{FF2B5EF4-FFF2-40B4-BE49-F238E27FC236}">
                <a16:creationId xmlns:a16="http://schemas.microsoft.com/office/drawing/2014/main" id="{CABC14BD-DBC0-4F85-8AE9-9EF9D1230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200525"/>
            <a:ext cx="0" cy="1441450"/>
          </a:xfrm>
          <a:prstGeom prst="line">
            <a:avLst/>
          </a:prstGeom>
          <a:noFill/>
          <a:ln w="63500" cmpd="thickThin">
            <a:solidFill>
              <a:srgbClr val="00008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3925" name="Line 757">
            <a:extLst>
              <a:ext uri="{FF2B5EF4-FFF2-40B4-BE49-F238E27FC236}">
                <a16:creationId xmlns:a16="http://schemas.microsoft.com/office/drawing/2014/main" id="{35C68F98-8D82-402E-A676-23528FD57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7975" y="4216400"/>
            <a:ext cx="0" cy="1441450"/>
          </a:xfrm>
          <a:prstGeom prst="line">
            <a:avLst/>
          </a:prstGeom>
          <a:noFill/>
          <a:ln w="63500" cmpd="thickThin">
            <a:solidFill>
              <a:srgbClr val="00008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758">
            <a:extLst>
              <a:ext uri="{FF2B5EF4-FFF2-40B4-BE49-F238E27FC236}">
                <a16:creationId xmlns:a16="http://schemas.microsoft.com/office/drawing/2014/main" id="{4B2F4C36-4D24-4B9A-B108-497AE1C9661A}"/>
              </a:ext>
            </a:extLst>
          </p:cNvPr>
          <p:cNvGrpSpPr>
            <a:grpSpLocks/>
          </p:cNvGrpSpPr>
          <p:nvPr/>
        </p:nvGrpSpPr>
        <p:grpSpPr bwMode="auto">
          <a:xfrm>
            <a:off x="5119689" y="5657850"/>
            <a:ext cx="828675" cy="1181100"/>
            <a:chOff x="5040" y="3168"/>
            <a:chExt cx="532" cy="1152"/>
          </a:xfrm>
        </p:grpSpPr>
        <p:grpSp>
          <p:nvGrpSpPr>
            <p:cNvPr id="66580" name="Group 759">
              <a:extLst>
                <a:ext uri="{FF2B5EF4-FFF2-40B4-BE49-F238E27FC236}">
                  <a16:creationId xmlns:a16="http://schemas.microsoft.com/office/drawing/2014/main" id="{F0B8A2EF-E15A-419F-8F60-F3E8938B4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3296"/>
              <a:ext cx="532" cy="1024"/>
              <a:chOff x="4231" y="3293"/>
              <a:chExt cx="532" cy="1024"/>
            </a:xfrm>
          </p:grpSpPr>
          <p:sp>
            <p:nvSpPr>
              <p:cNvPr id="263928" name="Freeform 760">
                <a:extLst>
                  <a:ext uri="{FF2B5EF4-FFF2-40B4-BE49-F238E27FC236}">
                    <a16:creationId xmlns:a16="http://schemas.microsoft.com/office/drawing/2014/main" id="{81A25B9A-5660-45A6-A85B-11C129F0E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1" y="3479"/>
                <a:ext cx="99" cy="257"/>
              </a:xfrm>
              <a:custGeom>
                <a:avLst/>
                <a:gdLst/>
                <a:ahLst/>
                <a:cxnLst>
                  <a:cxn ang="0">
                    <a:pos x="197" y="24"/>
                  </a:cxn>
                  <a:cxn ang="0">
                    <a:pos x="185" y="12"/>
                  </a:cxn>
                  <a:cxn ang="0">
                    <a:pos x="170" y="5"/>
                  </a:cxn>
                  <a:cxn ang="0">
                    <a:pos x="152" y="2"/>
                  </a:cxn>
                  <a:cxn ang="0">
                    <a:pos x="136" y="0"/>
                  </a:cxn>
                  <a:cxn ang="0">
                    <a:pos x="119" y="2"/>
                  </a:cxn>
                  <a:cxn ang="0">
                    <a:pos x="103" y="5"/>
                  </a:cxn>
                  <a:cxn ang="0">
                    <a:pos x="89" y="9"/>
                  </a:cxn>
                  <a:cxn ang="0">
                    <a:pos x="77" y="13"/>
                  </a:cxn>
                  <a:cxn ang="0">
                    <a:pos x="74" y="36"/>
                  </a:cxn>
                  <a:cxn ang="0">
                    <a:pos x="71" y="59"/>
                  </a:cxn>
                  <a:cxn ang="0">
                    <a:pos x="65" y="80"/>
                  </a:cxn>
                  <a:cxn ang="0">
                    <a:pos x="57" y="96"/>
                  </a:cxn>
                  <a:cxn ang="0">
                    <a:pos x="51" y="106"/>
                  </a:cxn>
                  <a:cxn ang="0">
                    <a:pos x="45" y="120"/>
                  </a:cxn>
                  <a:cxn ang="0">
                    <a:pos x="40" y="139"/>
                  </a:cxn>
                  <a:cxn ang="0">
                    <a:pos x="34" y="158"/>
                  </a:cxn>
                  <a:cxn ang="0">
                    <a:pos x="29" y="179"/>
                  </a:cxn>
                  <a:cxn ang="0">
                    <a:pos x="27" y="200"/>
                  </a:cxn>
                  <a:cxn ang="0">
                    <a:pos x="26" y="218"/>
                  </a:cxn>
                  <a:cxn ang="0">
                    <a:pos x="27" y="235"/>
                  </a:cxn>
                  <a:cxn ang="0">
                    <a:pos x="21" y="262"/>
                  </a:cxn>
                  <a:cxn ang="0">
                    <a:pos x="13" y="299"/>
                  </a:cxn>
                  <a:cxn ang="0">
                    <a:pos x="5" y="340"/>
                  </a:cxn>
                  <a:cxn ang="0">
                    <a:pos x="0" y="384"/>
                  </a:cxn>
                  <a:cxn ang="0">
                    <a:pos x="2" y="428"/>
                  </a:cxn>
                  <a:cxn ang="0">
                    <a:pos x="11" y="466"/>
                  </a:cxn>
                  <a:cxn ang="0">
                    <a:pos x="31" y="497"/>
                  </a:cxn>
                  <a:cxn ang="0">
                    <a:pos x="67" y="515"/>
                  </a:cxn>
                  <a:cxn ang="0">
                    <a:pos x="105" y="515"/>
                  </a:cxn>
                  <a:cxn ang="0">
                    <a:pos x="135" y="496"/>
                  </a:cxn>
                  <a:cxn ang="0">
                    <a:pos x="157" y="461"/>
                  </a:cxn>
                  <a:cxn ang="0">
                    <a:pos x="171" y="416"/>
                  </a:cxn>
                  <a:cxn ang="0">
                    <a:pos x="179" y="368"/>
                  </a:cxn>
                  <a:cxn ang="0">
                    <a:pos x="182" y="322"/>
                  </a:cxn>
                  <a:cxn ang="0">
                    <a:pos x="181" y="283"/>
                  </a:cxn>
                  <a:cxn ang="0">
                    <a:pos x="176" y="256"/>
                  </a:cxn>
                  <a:cxn ang="0">
                    <a:pos x="179" y="234"/>
                  </a:cxn>
                  <a:cxn ang="0">
                    <a:pos x="182" y="208"/>
                  </a:cxn>
                  <a:cxn ang="0">
                    <a:pos x="183" y="179"/>
                  </a:cxn>
                  <a:cxn ang="0">
                    <a:pos x="182" y="149"/>
                  </a:cxn>
                  <a:cxn ang="0">
                    <a:pos x="182" y="116"/>
                  </a:cxn>
                  <a:cxn ang="0">
                    <a:pos x="188" y="80"/>
                  </a:cxn>
                  <a:cxn ang="0">
                    <a:pos x="194" y="48"/>
                  </a:cxn>
                  <a:cxn ang="0">
                    <a:pos x="197" y="24"/>
                  </a:cxn>
                </a:cxnLst>
                <a:rect l="0" t="0" r="r" b="b"/>
                <a:pathLst>
                  <a:path w="197" h="515">
                    <a:moveTo>
                      <a:pt x="197" y="24"/>
                    </a:moveTo>
                    <a:lnTo>
                      <a:pt x="185" y="12"/>
                    </a:lnTo>
                    <a:lnTo>
                      <a:pt x="170" y="5"/>
                    </a:lnTo>
                    <a:lnTo>
                      <a:pt x="152" y="2"/>
                    </a:lnTo>
                    <a:lnTo>
                      <a:pt x="136" y="0"/>
                    </a:lnTo>
                    <a:lnTo>
                      <a:pt x="119" y="2"/>
                    </a:lnTo>
                    <a:lnTo>
                      <a:pt x="103" y="5"/>
                    </a:lnTo>
                    <a:lnTo>
                      <a:pt x="89" y="9"/>
                    </a:lnTo>
                    <a:lnTo>
                      <a:pt x="77" y="13"/>
                    </a:lnTo>
                    <a:lnTo>
                      <a:pt x="74" y="36"/>
                    </a:lnTo>
                    <a:lnTo>
                      <a:pt x="71" y="59"/>
                    </a:lnTo>
                    <a:lnTo>
                      <a:pt x="65" y="80"/>
                    </a:lnTo>
                    <a:lnTo>
                      <a:pt x="57" y="96"/>
                    </a:lnTo>
                    <a:lnTo>
                      <a:pt x="51" y="106"/>
                    </a:lnTo>
                    <a:lnTo>
                      <a:pt x="45" y="120"/>
                    </a:lnTo>
                    <a:lnTo>
                      <a:pt x="40" y="139"/>
                    </a:lnTo>
                    <a:lnTo>
                      <a:pt x="34" y="158"/>
                    </a:lnTo>
                    <a:lnTo>
                      <a:pt x="29" y="179"/>
                    </a:lnTo>
                    <a:lnTo>
                      <a:pt x="27" y="200"/>
                    </a:lnTo>
                    <a:lnTo>
                      <a:pt x="26" y="218"/>
                    </a:lnTo>
                    <a:lnTo>
                      <a:pt x="27" y="235"/>
                    </a:lnTo>
                    <a:lnTo>
                      <a:pt x="21" y="262"/>
                    </a:lnTo>
                    <a:lnTo>
                      <a:pt x="13" y="299"/>
                    </a:lnTo>
                    <a:lnTo>
                      <a:pt x="5" y="340"/>
                    </a:lnTo>
                    <a:lnTo>
                      <a:pt x="0" y="384"/>
                    </a:lnTo>
                    <a:lnTo>
                      <a:pt x="2" y="428"/>
                    </a:lnTo>
                    <a:lnTo>
                      <a:pt x="11" y="466"/>
                    </a:lnTo>
                    <a:lnTo>
                      <a:pt x="31" y="497"/>
                    </a:lnTo>
                    <a:lnTo>
                      <a:pt x="67" y="515"/>
                    </a:lnTo>
                    <a:lnTo>
                      <a:pt x="105" y="515"/>
                    </a:lnTo>
                    <a:lnTo>
                      <a:pt x="135" y="496"/>
                    </a:lnTo>
                    <a:lnTo>
                      <a:pt x="157" y="461"/>
                    </a:lnTo>
                    <a:lnTo>
                      <a:pt x="171" y="416"/>
                    </a:lnTo>
                    <a:lnTo>
                      <a:pt x="179" y="368"/>
                    </a:lnTo>
                    <a:lnTo>
                      <a:pt x="182" y="322"/>
                    </a:lnTo>
                    <a:lnTo>
                      <a:pt x="181" y="283"/>
                    </a:lnTo>
                    <a:lnTo>
                      <a:pt x="176" y="256"/>
                    </a:lnTo>
                    <a:lnTo>
                      <a:pt x="179" y="234"/>
                    </a:lnTo>
                    <a:lnTo>
                      <a:pt x="182" y="208"/>
                    </a:lnTo>
                    <a:lnTo>
                      <a:pt x="183" y="179"/>
                    </a:lnTo>
                    <a:lnTo>
                      <a:pt x="182" y="149"/>
                    </a:lnTo>
                    <a:lnTo>
                      <a:pt x="182" y="116"/>
                    </a:lnTo>
                    <a:lnTo>
                      <a:pt x="188" y="80"/>
                    </a:lnTo>
                    <a:lnTo>
                      <a:pt x="194" y="48"/>
                    </a:lnTo>
                    <a:lnTo>
                      <a:pt x="197" y="24"/>
                    </a:lnTo>
                    <a:close/>
                  </a:path>
                </a:pathLst>
              </a:custGeom>
              <a:solidFill>
                <a:srgbClr val="56EF5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29" name="Freeform 761">
                <a:extLst>
                  <a:ext uri="{FF2B5EF4-FFF2-40B4-BE49-F238E27FC236}">
                    <a16:creationId xmlns:a16="http://schemas.microsoft.com/office/drawing/2014/main" id="{96C02456-E38A-48C2-AA76-C19A6EB97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3916"/>
                <a:ext cx="148" cy="19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93" y="4"/>
                  </a:cxn>
                  <a:cxn ang="0">
                    <a:pos x="69" y="12"/>
                  </a:cxn>
                  <a:cxn ang="0">
                    <a:pos x="45" y="24"/>
                  </a:cxn>
                  <a:cxn ang="0">
                    <a:pos x="24" y="43"/>
                  </a:cxn>
                  <a:cxn ang="0">
                    <a:pos x="8" y="67"/>
                  </a:cxn>
                  <a:cxn ang="0">
                    <a:pos x="0" y="97"/>
                  </a:cxn>
                  <a:cxn ang="0">
                    <a:pos x="3" y="132"/>
                  </a:cxn>
                  <a:cxn ang="0">
                    <a:pos x="20" y="172"/>
                  </a:cxn>
                  <a:cxn ang="0">
                    <a:pos x="40" y="210"/>
                  </a:cxn>
                  <a:cxn ang="0">
                    <a:pos x="57" y="239"/>
                  </a:cxn>
                  <a:cxn ang="0">
                    <a:pos x="70" y="259"/>
                  </a:cxn>
                  <a:cxn ang="0">
                    <a:pos x="81" y="273"/>
                  </a:cxn>
                  <a:cxn ang="0">
                    <a:pos x="89" y="282"/>
                  </a:cxn>
                  <a:cxn ang="0">
                    <a:pos x="94" y="289"/>
                  </a:cxn>
                  <a:cxn ang="0">
                    <a:pos x="99" y="294"/>
                  </a:cxn>
                  <a:cxn ang="0">
                    <a:pos x="104" y="299"/>
                  </a:cxn>
                  <a:cxn ang="0">
                    <a:pos x="108" y="305"/>
                  </a:cxn>
                  <a:cxn ang="0">
                    <a:pos x="112" y="312"/>
                  </a:cxn>
                  <a:cxn ang="0">
                    <a:pos x="116" y="320"/>
                  </a:cxn>
                  <a:cxn ang="0">
                    <a:pos x="121" y="330"/>
                  </a:cxn>
                  <a:cxn ang="0">
                    <a:pos x="125" y="338"/>
                  </a:cxn>
                  <a:cxn ang="0">
                    <a:pos x="133" y="346"/>
                  </a:cxn>
                  <a:cxn ang="0">
                    <a:pos x="143" y="353"/>
                  </a:cxn>
                  <a:cxn ang="0">
                    <a:pos x="154" y="357"/>
                  </a:cxn>
                  <a:cxn ang="0">
                    <a:pos x="166" y="361"/>
                  </a:cxn>
                  <a:cxn ang="0">
                    <a:pos x="176" y="363"/>
                  </a:cxn>
                  <a:cxn ang="0">
                    <a:pos x="184" y="365"/>
                  </a:cxn>
                  <a:cxn ang="0">
                    <a:pos x="192" y="368"/>
                  </a:cxn>
                  <a:cxn ang="0">
                    <a:pos x="201" y="370"/>
                  </a:cxn>
                  <a:cxn ang="0">
                    <a:pos x="213" y="375"/>
                  </a:cxn>
                  <a:cxn ang="0">
                    <a:pos x="228" y="380"/>
                  </a:cxn>
                  <a:cxn ang="0">
                    <a:pos x="246" y="388"/>
                  </a:cxn>
                  <a:cxn ang="0">
                    <a:pos x="265" y="392"/>
                  </a:cxn>
                  <a:cxn ang="0">
                    <a:pos x="280" y="385"/>
                  </a:cxn>
                  <a:cxn ang="0">
                    <a:pos x="290" y="371"/>
                  </a:cxn>
                  <a:cxn ang="0">
                    <a:pos x="296" y="353"/>
                  </a:cxn>
                  <a:cxn ang="0">
                    <a:pos x="296" y="333"/>
                  </a:cxn>
                  <a:cxn ang="0">
                    <a:pos x="290" y="313"/>
                  </a:cxn>
                  <a:cxn ang="0">
                    <a:pos x="277" y="297"/>
                  </a:cxn>
                  <a:cxn ang="0">
                    <a:pos x="258" y="288"/>
                  </a:cxn>
                  <a:cxn ang="0">
                    <a:pos x="238" y="284"/>
                  </a:cxn>
                  <a:cxn ang="0">
                    <a:pos x="223" y="279"/>
                  </a:cxn>
                  <a:cxn ang="0">
                    <a:pos x="214" y="275"/>
                  </a:cxn>
                  <a:cxn ang="0">
                    <a:pos x="208" y="272"/>
                  </a:cxn>
                  <a:cxn ang="0">
                    <a:pos x="205" y="269"/>
                  </a:cxn>
                  <a:cxn ang="0">
                    <a:pos x="203" y="266"/>
                  </a:cxn>
                  <a:cxn ang="0">
                    <a:pos x="201" y="264"/>
                  </a:cxn>
                  <a:cxn ang="0">
                    <a:pos x="200" y="261"/>
                  </a:cxn>
                  <a:cxn ang="0">
                    <a:pos x="193" y="251"/>
                  </a:cxn>
                  <a:cxn ang="0">
                    <a:pos x="185" y="235"/>
                  </a:cxn>
                  <a:cxn ang="0">
                    <a:pos x="182" y="218"/>
                  </a:cxn>
                  <a:cxn ang="0">
                    <a:pos x="185" y="199"/>
                  </a:cxn>
                  <a:cxn ang="0">
                    <a:pos x="192" y="185"/>
                  </a:cxn>
                  <a:cxn ang="0">
                    <a:pos x="203" y="158"/>
                  </a:cxn>
                  <a:cxn ang="0">
                    <a:pos x="212" y="126"/>
                  </a:cxn>
                  <a:cxn ang="0">
                    <a:pos x="216" y="90"/>
                  </a:cxn>
                  <a:cxn ang="0">
                    <a:pos x="212" y="57"/>
                  </a:cxn>
                  <a:cxn ang="0">
                    <a:pos x="197" y="27"/>
                  </a:cxn>
                  <a:cxn ang="0">
                    <a:pos x="165" y="7"/>
                  </a:cxn>
                  <a:cxn ang="0">
                    <a:pos x="114" y="0"/>
                  </a:cxn>
                </a:cxnLst>
                <a:rect l="0" t="0" r="r" b="b"/>
                <a:pathLst>
                  <a:path w="296" h="392">
                    <a:moveTo>
                      <a:pt x="114" y="0"/>
                    </a:moveTo>
                    <a:lnTo>
                      <a:pt x="93" y="4"/>
                    </a:lnTo>
                    <a:lnTo>
                      <a:pt x="69" y="12"/>
                    </a:lnTo>
                    <a:lnTo>
                      <a:pt x="45" y="24"/>
                    </a:lnTo>
                    <a:lnTo>
                      <a:pt x="24" y="43"/>
                    </a:lnTo>
                    <a:lnTo>
                      <a:pt x="8" y="67"/>
                    </a:lnTo>
                    <a:lnTo>
                      <a:pt x="0" y="97"/>
                    </a:lnTo>
                    <a:lnTo>
                      <a:pt x="3" y="132"/>
                    </a:lnTo>
                    <a:lnTo>
                      <a:pt x="20" y="172"/>
                    </a:lnTo>
                    <a:lnTo>
                      <a:pt x="40" y="210"/>
                    </a:lnTo>
                    <a:lnTo>
                      <a:pt x="57" y="239"/>
                    </a:lnTo>
                    <a:lnTo>
                      <a:pt x="70" y="259"/>
                    </a:lnTo>
                    <a:lnTo>
                      <a:pt x="81" y="273"/>
                    </a:lnTo>
                    <a:lnTo>
                      <a:pt x="89" y="282"/>
                    </a:lnTo>
                    <a:lnTo>
                      <a:pt x="94" y="289"/>
                    </a:lnTo>
                    <a:lnTo>
                      <a:pt x="99" y="294"/>
                    </a:lnTo>
                    <a:lnTo>
                      <a:pt x="104" y="299"/>
                    </a:lnTo>
                    <a:lnTo>
                      <a:pt x="108" y="305"/>
                    </a:lnTo>
                    <a:lnTo>
                      <a:pt x="112" y="312"/>
                    </a:lnTo>
                    <a:lnTo>
                      <a:pt x="116" y="320"/>
                    </a:lnTo>
                    <a:lnTo>
                      <a:pt x="121" y="330"/>
                    </a:lnTo>
                    <a:lnTo>
                      <a:pt x="125" y="338"/>
                    </a:lnTo>
                    <a:lnTo>
                      <a:pt x="133" y="346"/>
                    </a:lnTo>
                    <a:lnTo>
                      <a:pt x="143" y="353"/>
                    </a:lnTo>
                    <a:lnTo>
                      <a:pt x="154" y="357"/>
                    </a:lnTo>
                    <a:lnTo>
                      <a:pt x="166" y="361"/>
                    </a:lnTo>
                    <a:lnTo>
                      <a:pt x="176" y="363"/>
                    </a:lnTo>
                    <a:lnTo>
                      <a:pt x="184" y="365"/>
                    </a:lnTo>
                    <a:lnTo>
                      <a:pt x="192" y="368"/>
                    </a:lnTo>
                    <a:lnTo>
                      <a:pt x="201" y="370"/>
                    </a:lnTo>
                    <a:lnTo>
                      <a:pt x="213" y="375"/>
                    </a:lnTo>
                    <a:lnTo>
                      <a:pt x="228" y="380"/>
                    </a:lnTo>
                    <a:lnTo>
                      <a:pt x="246" y="388"/>
                    </a:lnTo>
                    <a:lnTo>
                      <a:pt x="265" y="392"/>
                    </a:lnTo>
                    <a:lnTo>
                      <a:pt x="280" y="385"/>
                    </a:lnTo>
                    <a:lnTo>
                      <a:pt x="290" y="371"/>
                    </a:lnTo>
                    <a:lnTo>
                      <a:pt x="296" y="353"/>
                    </a:lnTo>
                    <a:lnTo>
                      <a:pt x="296" y="333"/>
                    </a:lnTo>
                    <a:lnTo>
                      <a:pt x="290" y="313"/>
                    </a:lnTo>
                    <a:lnTo>
                      <a:pt x="277" y="297"/>
                    </a:lnTo>
                    <a:lnTo>
                      <a:pt x="258" y="288"/>
                    </a:lnTo>
                    <a:lnTo>
                      <a:pt x="238" y="284"/>
                    </a:lnTo>
                    <a:lnTo>
                      <a:pt x="223" y="279"/>
                    </a:lnTo>
                    <a:lnTo>
                      <a:pt x="214" y="275"/>
                    </a:lnTo>
                    <a:lnTo>
                      <a:pt x="208" y="272"/>
                    </a:lnTo>
                    <a:lnTo>
                      <a:pt x="205" y="269"/>
                    </a:lnTo>
                    <a:lnTo>
                      <a:pt x="203" y="266"/>
                    </a:lnTo>
                    <a:lnTo>
                      <a:pt x="201" y="264"/>
                    </a:lnTo>
                    <a:lnTo>
                      <a:pt x="200" y="261"/>
                    </a:lnTo>
                    <a:lnTo>
                      <a:pt x="193" y="251"/>
                    </a:lnTo>
                    <a:lnTo>
                      <a:pt x="185" y="235"/>
                    </a:lnTo>
                    <a:lnTo>
                      <a:pt x="182" y="218"/>
                    </a:lnTo>
                    <a:lnTo>
                      <a:pt x="185" y="199"/>
                    </a:lnTo>
                    <a:lnTo>
                      <a:pt x="192" y="185"/>
                    </a:lnTo>
                    <a:lnTo>
                      <a:pt x="203" y="158"/>
                    </a:lnTo>
                    <a:lnTo>
                      <a:pt x="212" y="126"/>
                    </a:lnTo>
                    <a:lnTo>
                      <a:pt x="216" y="90"/>
                    </a:lnTo>
                    <a:lnTo>
                      <a:pt x="212" y="57"/>
                    </a:lnTo>
                    <a:lnTo>
                      <a:pt x="197" y="27"/>
                    </a:lnTo>
                    <a:lnTo>
                      <a:pt x="165" y="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8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30" name="Freeform 762">
                <a:extLst>
                  <a:ext uri="{FF2B5EF4-FFF2-40B4-BE49-F238E27FC236}">
                    <a16:creationId xmlns:a16="http://schemas.microsoft.com/office/drawing/2014/main" id="{FC76626E-446C-4539-BA4D-2510F18B7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3877"/>
                <a:ext cx="203" cy="238"/>
              </a:xfrm>
              <a:custGeom>
                <a:avLst/>
                <a:gdLst/>
                <a:ahLst/>
                <a:cxnLst>
                  <a:cxn ang="0">
                    <a:pos x="355" y="192"/>
                  </a:cxn>
                  <a:cxn ang="0">
                    <a:pos x="390" y="151"/>
                  </a:cxn>
                  <a:cxn ang="0">
                    <a:pos x="401" y="90"/>
                  </a:cxn>
                  <a:cxn ang="0">
                    <a:pos x="365" y="31"/>
                  </a:cxn>
                  <a:cxn ang="0">
                    <a:pos x="310" y="10"/>
                  </a:cxn>
                  <a:cxn ang="0">
                    <a:pos x="268" y="4"/>
                  </a:cxn>
                  <a:cxn ang="0">
                    <a:pos x="211" y="0"/>
                  </a:cxn>
                  <a:cxn ang="0">
                    <a:pos x="146" y="3"/>
                  </a:cxn>
                  <a:cxn ang="0">
                    <a:pos x="84" y="17"/>
                  </a:cxn>
                  <a:cxn ang="0">
                    <a:pos x="33" y="43"/>
                  </a:cxn>
                  <a:cxn ang="0">
                    <a:pos x="5" y="87"/>
                  </a:cxn>
                  <a:cxn ang="0">
                    <a:pos x="5" y="151"/>
                  </a:cxn>
                  <a:cxn ang="0">
                    <a:pos x="25" y="205"/>
                  </a:cxn>
                  <a:cxn ang="0">
                    <a:pos x="47" y="233"/>
                  </a:cxn>
                  <a:cxn ang="0">
                    <a:pos x="71" y="258"/>
                  </a:cxn>
                  <a:cxn ang="0">
                    <a:pos x="91" y="279"/>
                  </a:cxn>
                  <a:cxn ang="0">
                    <a:pos x="101" y="304"/>
                  </a:cxn>
                  <a:cxn ang="0">
                    <a:pos x="109" y="352"/>
                  </a:cxn>
                  <a:cxn ang="0">
                    <a:pos x="128" y="377"/>
                  </a:cxn>
                  <a:cxn ang="0">
                    <a:pos x="153" y="400"/>
                  </a:cxn>
                  <a:cxn ang="0">
                    <a:pos x="181" y="428"/>
                  </a:cxn>
                  <a:cxn ang="0">
                    <a:pos x="204" y="452"/>
                  </a:cxn>
                  <a:cxn ang="0">
                    <a:pos x="228" y="473"/>
                  </a:cxn>
                  <a:cxn ang="0">
                    <a:pos x="264" y="471"/>
                  </a:cxn>
                  <a:cxn ang="0">
                    <a:pos x="288" y="446"/>
                  </a:cxn>
                  <a:cxn ang="0">
                    <a:pos x="289" y="408"/>
                  </a:cxn>
                  <a:cxn ang="0">
                    <a:pos x="262" y="372"/>
                  </a:cxn>
                  <a:cxn ang="0">
                    <a:pos x="245" y="353"/>
                  </a:cxn>
                  <a:cxn ang="0">
                    <a:pos x="238" y="342"/>
                  </a:cxn>
                  <a:cxn ang="0">
                    <a:pos x="237" y="340"/>
                  </a:cxn>
                  <a:cxn ang="0">
                    <a:pos x="236" y="334"/>
                  </a:cxn>
                  <a:cxn ang="0">
                    <a:pos x="234" y="304"/>
                  </a:cxn>
                  <a:cxn ang="0">
                    <a:pos x="250" y="285"/>
                  </a:cxn>
                  <a:cxn ang="0">
                    <a:pos x="276" y="260"/>
                  </a:cxn>
                  <a:cxn ang="0">
                    <a:pos x="307" y="228"/>
                  </a:cxn>
                  <a:cxn ang="0">
                    <a:pos x="329" y="203"/>
                  </a:cxn>
                </a:cxnLst>
                <a:rect l="0" t="0" r="r" b="b"/>
                <a:pathLst>
                  <a:path w="401" h="476">
                    <a:moveTo>
                      <a:pt x="334" y="195"/>
                    </a:moveTo>
                    <a:lnTo>
                      <a:pt x="355" y="192"/>
                    </a:lnTo>
                    <a:lnTo>
                      <a:pt x="374" y="175"/>
                    </a:lnTo>
                    <a:lnTo>
                      <a:pt x="390" y="151"/>
                    </a:lnTo>
                    <a:lnTo>
                      <a:pt x="401" y="121"/>
                    </a:lnTo>
                    <a:lnTo>
                      <a:pt x="401" y="90"/>
                    </a:lnTo>
                    <a:lnTo>
                      <a:pt x="390" y="59"/>
                    </a:lnTo>
                    <a:lnTo>
                      <a:pt x="365" y="31"/>
                    </a:lnTo>
                    <a:lnTo>
                      <a:pt x="322" y="12"/>
                    </a:lnTo>
                    <a:lnTo>
                      <a:pt x="310" y="10"/>
                    </a:lnTo>
                    <a:lnTo>
                      <a:pt x="291" y="6"/>
                    </a:lnTo>
                    <a:lnTo>
                      <a:pt x="268" y="4"/>
                    </a:lnTo>
                    <a:lnTo>
                      <a:pt x="241" y="2"/>
                    </a:lnTo>
                    <a:lnTo>
                      <a:pt x="211" y="0"/>
                    </a:lnTo>
                    <a:lnTo>
                      <a:pt x="178" y="0"/>
                    </a:lnTo>
                    <a:lnTo>
                      <a:pt x="146" y="3"/>
                    </a:lnTo>
                    <a:lnTo>
                      <a:pt x="114" y="8"/>
                    </a:lnTo>
                    <a:lnTo>
                      <a:pt x="84" y="17"/>
                    </a:lnTo>
                    <a:lnTo>
                      <a:pt x="56" y="27"/>
                    </a:lnTo>
                    <a:lnTo>
                      <a:pt x="33" y="43"/>
                    </a:lnTo>
                    <a:lnTo>
                      <a:pt x="16" y="63"/>
                    </a:lnTo>
                    <a:lnTo>
                      <a:pt x="5" y="87"/>
                    </a:lnTo>
                    <a:lnTo>
                      <a:pt x="0" y="116"/>
                    </a:lnTo>
                    <a:lnTo>
                      <a:pt x="5" y="151"/>
                    </a:lnTo>
                    <a:lnTo>
                      <a:pt x="18" y="193"/>
                    </a:lnTo>
                    <a:lnTo>
                      <a:pt x="25" y="205"/>
                    </a:lnTo>
                    <a:lnTo>
                      <a:pt x="36" y="219"/>
                    </a:lnTo>
                    <a:lnTo>
                      <a:pt x="47" y="233"/>
                    </a:lnTo>
                    <a:lnTo>
                      <a:pt x="60" y="246"/>
                    </a:lnTo>
                    <a:lnTo>
                      <a:pt x="71" y="258"/>
                    </a:lnTo>
                    <a:lnTo>
                      <a:pt x="83" y="270"/>
                    </a:lnTo>
                    <a:lnTo>
                      <a:pt x="91" y="279"/>
                    </a:lnTo>
                    <a:lnTo>
                      <a:pt x="97" y="287"/>
                    </a:lnTo>
                    <a:lnTo>
                      <a:pt x="101" y="304"/>
                    </a:lnTo>
                    <a:lnTo>
                      <a:pt x="104" y="329"/>
                    </a:lnTo>
                    <a:lnTo>
                      <a:pt x="109" y="352"/>
                    </a:lnTo>
                    <a:lnTo>
                      <a:pt x="120" y="369"/>
                    </a:lnTo>
                    <a:lnTo>
                      <a:pt x="128" y="377"/>
                    </a:lnTo>
                    <a:lnTo>
                      <a:pt x="139" y="387"/>
                    </a:lnTo>
                    <a:lnTo>
                      <a:pt x="153" y="400"/>
                    </a:lnTo>
                    <a:lnTo>
                      <a:pt x="167" y="414"/>
                    </a:lnTo>
                    <a:lnTo>
                      <a:pt x="181" y="428"/>
                    </a:lnTo>
                    <a:lnTo>
                      <a:pt x="193" y="440"/>
                    </a:lnTo>
                    <a:lnTo>
                      <a:pt x="204" y="452"/>
                    </a:lnTo>
                    <a:lnTo>
                      <a:pt x="212" y="460"/>
                    </a:lnTo>
                    <a:lnTo>
                      <a:pt x="228" y="473"/>
                    </a:lnTo>
                    <a:lnTo>
                      <a:pt x="246" y="476"/>
                    </a:lnTo>
                    <a:lnTo>
                      <a:pt x="264" y="471"/>
                    </a:lnTo>
                    <a:lnTo>
                      <a:pt x="277" y="461"/>
                    </a:lnTo>
                    <a:lnTo>
                      <a:pt x="288" y="446"/>
                    </a:lnTo>
                    <a:lnTo>
                      <a:pt x="292" y="428"/>
                    </a:lnTo>
                    <a:lnTo>
                      <a:pt x="289" y="408"/>
                    </a:lnTo>
                    <a:lnTo>
                      <a:pt x="276" y="388"/>
                    </a:lnTo>
                    <a:lnTo>
                      <a:pt x="262" y="372"/>
                    </a:lnTo>
                    <a:lnTo>
                      <a:pt x="252" y="361"/>
                    </a:lnTo>
                    <a:lnTo>
                      <a:pt x="245" y="353"/>
                    </a:lnTo>
                    <a:lnTo>
                      <a:pt x="241" y="347"/>
                    </a:lnTo>
                    <a:lnTo>
                      <a:pt x="238" y="342"/>
                    </a:lnTo>
                    <a:lnTo>
                      <a:pt x="237" y="341"/>
                    </a:lnTo>
                    <a:lnTo>
                      <a:pt x="237" y="340"/>
                    </a:lnTo>
                    <a:lnTo>
                      <a:pt x="237" y="340"/>
                    </a:lnTo>
                    <a:lnTo>
                      <a:pt x="236" y="334"/>
                    </a:lnTo>
                    <a:lnTo>
                      <a:pt x="233" y="321"/>
                    </a:lnTo>
                    <a:lnTo>
                      <a:pt x="234" y="304"/>
                    </a:lnTo>
                    <a:lnTo>
                      <a:pt x="241" y="292"/>
                    </a:lnTo>
                    <a:lnTo>
                      <a:pt x="250" y="285"/>
                    </a:lnTo>
                    <a:lnTo>
                      <a:pt x="261" y="273"/>
                    </a:lnTo>
                    <a:lnTo>
                      <a:pt x="276" y="260"/>
                    </a:lnTo>
                    <a:lnTo>
                      <a:pt x="292" y="245"/>
                    </a:lnTo>
                    <a:lnTo>
                      <a:pt x="307" y="228"/>
                    </a:lnTo>
                    <a:lnTo>
                      <a:pt x="320" y="215"/>
                    </a:lnTo>
                    <a:lnTo>
                      <a:pt x="329" y="203"/>
                    </a:lnTo>
                    <a:lnTo>
                      <a:pt x="334" y="195"/>
                    </a:lnTo>
                    <a:close/>
                  </a:path>
                </a:pathLst>
              </a:custGeom>
              <a:solidFill>
                <a:srgbClr val="A8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31" name="Freeform 763">
                <a:extLst>
                  <a:ext uri="{FF2B5EF4-FFF2-40B4-BE49-F238E27FC236}">
                    <a16:creationId xmlns:a16="http://schemas.microsoft.com/office/drawing/2014/main" id="{BF15B739-5601-4E5D-B53A-D3EC7EBF0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3904"/>
                <a:ext cx="60" cy="43"/>
              </a:xfrm>
              <a:custGeom>
                <a:avLst/>
                <a:gdLst/>
                <a:ahLst/>
                <a:cxnLst>
                  <a:cxn ang="0">
                    <a:pos x="118" y="29"/>
                  </a:cxn>
                  <a:cxn ang="0">
                    <a:pos x="104" y="28"/>
                  </a:cxn>
                  <a:cxn ang="0">
                    <a:pos x="89" y="27"/>
                  </a:cxn>
                  <a:cxn ang="0">
                    <a:pos x="75" y="25"/>
                  </a:cxn>
                  <a:cxn ang="0">
                    <a:pos x="61" y="21"/>
                  </a:cxn>
                  <a:cxn ang="0">
                    <a:pos x="48" y="18"/>
                  </a:cxn>
                  <a:cxn ang="0">
                    <a:pos x="34" y="13"/>
                  </a:cxn>
                  <a:cxn ang="0">
                    <a:pos x="21" y="6"/>
                  </a:cxn>
                  <a:cxn ang="0">
                    <a:pos x="8" y="0"/>
                  </a:cxn>
                  <a:cxn ang="0">
                    <a:pos x="6" y="18"/>
                  </a:cxn>
                  <a:cxn ang="0">
                    <a:pos x="2" y="38"/>
                  </a:cxn>
                  <a:cxn ang="0">
                    <a:pos x="0" y="53"/>
                  </a:cxn>
                  <a:cxn ang="0">
                    <a:pos x="8" y="62"/>
                  </a:cxn>
                  <a:cxn ang="0">
                    <a:pos x="16" y="65"/>
                  </a:cxn>
                  <a:cxn ang="0">
                    <a:pos x="28" y="69"/>
                  </a:cxn>
                  <a:cxn ang="0">
                    <a:pos x="41" y="72"/>
                  </a:cxn>
                  <a:cxn ang="0">
                    <a:pos x="54" y="76"/>
                  </a:cxn>
                  <a:cxn ang="0">
                    <a:pos x="67" y="79"/>
                  </a:cxn>
                  <a:cxn ang="0">
                    <a:pos x="80" y="81"/>
                  </a:cxn>
                  <a:cxn ang="0">
                    <a:pos x="90" y="84"/>
                  </a:cxn>
                  <a:cxn ang="0">
                    <a:pos x="97" y="85"/>
                  </a:cxn>
                  <a:cxn ang="0">
                    <a:pos x="106" y="86"/>
                  </a:cxn>
                  <a:cxn ang="0">
                    <a:pos x="114" y="84"/>
                  </a:cxn>
                  <a:cxn ang="0">
                    <a:pos x="119" y="80"/>
                  </a:cxn>
                  <a:cxn ang="0">
                    <a:pos x="120" y="73"/>
                  </a:cxn>
                  <a:cxn ang="0">
                    <a:pos x="120" y="62"/>
                  </a:cxn>
                  <a:cxn ang="0">
                    <a:pos x="119" y="47"/>
                  </a:cxn>
                  <a:cxn ang="0">
                    <a:pos x="118" y="35"/>
                  </a:cxn>
                  <a:cxn ang="0">
                    <a:pos x="118" y="29"/>
                  </a:cxn>
                </a:cxnLst>
                <a:rect l="0" t="0" r="r" b="b"/>
                <a:pathLst>
                  <a:path w="120" h="86">
                    <a:moveTo>
                      <a:pt x="118" y="29"/>
                    </a:moveTo>
                    <a:lnTo>
                      <a:pt x="104" y="28"/>
                    </a:lnTo>
                    <a:lnTo>
                      <a:pt x="89" y="27"/>
                    </a:lnTo>
                    <a:lnTo>
                      <a:pt x="75" y="25"/>
                    </a:lnTo>
                    <a:lnTo>
                      <a:pt x="61" y="21"/>
                    </a:lnTo>
                    <a:lnTo>
                      <a:pt x="48" y="18"/>
                    </a:lnTo>
                    <a:lnTo>
                      <a:pt x="34" y="13"/>
                    </a:lnTo>
                    <a:lnTo>
                      <a:pt x="21" y="6"/>
                    </a:lnTo>
                    <a:lnTo>
                      <a:pt x="8" y="0"/>
                    </a:lnTo>
                    <a:lnTo>
                      <a:pt x="6" y="18"/>
                    </a:lnTo>
                    <a:lnTo>
                      <a:pt x="2" y="38"/>
                    </a:lnTo>
                    <a:lnTo>
                      <a:pt x="0" y="53"/>
                    </a:lnTo>
                    <a:lnTo>
                      <a:pt x="8" y="62"/>
                    </a:lnTo>
                    <a:lnTo>
                      <a:pt x="16" y="65"/>
                    </a:lnTo>
                    <a:lnTo>
                      <a:pt x="28" y="69"/>
                    </a:lnTo>
                    <a:lnTo>
                      <a:pt x="41" y="72"/>
                    </a:lnTo>
                    <a:lnTo>
                      <a:pt x="54" y="76"/>
                    </a:lnTo>
                    <a:lnTo>
                      <a:pt x="67" y="79"/>
                    </a:lnTo>
                    <a:lnTo>
                      <a:pt x="80" y="81"/>
                    </a:lnTo>
                    <a:lnTo>
                      <a:pt x="90" y="84"/>
                    </a:lnTo>
                    <a:lnTo>
                      <a:pt x="97" y="85"/>
                    </a:lnTo>
                    <a:lnTo>
                      <a:pt x="106" y="86"/>
                    </a:lnTo>
                    <a:lnTo>
                      <a:pt x="114" y="84"/>
                    </a:lnTo>
                    <a:lnTo>
                      <a:pt x="119" y="80"/>
                    </a:lnTo>
                    <a:lnTo>
                      <a:pt x="120" y="73"/>
                    </a:lnTo>
                    <a:lnTo>
                      <a:pt x="120" y="62"/>
                    </a:lnTo>
                    <a:lnTo>
                      <a:pt x="119" y="47"/>
                    </a:lnTo>
                    <a:lnTo>
                      <a:pt x="118" y="35"/>
                    </a:lnTo>
                    <a:lnTo>
                      <a:pt x="118" y="29"/>
                    </a:lnTo>
                    <a:close/>
                  </a:path>
                </a:pathLst>
              </a:custGeom>
              <a:solidFill>
                <a:srgbClr val="FFCE3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32" name="Freeform 764">
                <a:extLst>
                  <a:ext uri="{FF2B5EF4-FFF2-40B4-BE49-F238E27FC236}">
                    <a16:creationId xmlns:a16="http://schemas.microsoft.com/office/drawing/2014/main" id="{62542F7E-904A-412B-AE13-6984341FA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3883"/>
                <a:ext cx="155" cy="59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16" y="70"/>
                  </a:cxn>
                  <a:cxn ang="0">
                    <a:pos x="33" y="70"/>
                  </a:cxn>
                  <a:cxn ang="0">
                    <a:pos x="49" y="69"/>
                  </a:cxn>
                  <a:cxn ang="0">
                    <a:pos x="64" y="67"/>
                  </a:cxn>
                  <a:cxn ang="0">
                    <a:pos x="80" y="65"/>
                  </a:cxn>
                  <a:cxn ang="0">
                    <a:pos x="94" y="62"/>
                  </a:cxn>
                  <a:cxn ang="0">
                    <a:pos x="109" y="59"/>
                  </a:cxn>
                  <a:cxn ang="0">
                    <a:pos x="122" y="55"/>
                  </a:cxn>
                  <a:cxn ang="0">
                    <a:pos x="134" y="52"/>
                  </a:cxn>
                  <a:cxn ang="0">
                    <a:pos x="146" y="49"/>
                  </a:cxn>
                  <a:cxn ang="0">
                    <a:pos x="156" y="45"/>
                  </a:cxn>
                  <a:cxn ang="0">
                    <a:pos x="164" y="42"/>
                  </a:cxn>
                  <a:cxn ang="0">
                    <a:pos x="172" y="38"/>
                  </a:cxn>
                  <a:cxn ang="0">
                    <a:pos x="178" y="36"/>
                  </a:cxn>
                  <a:cxn ang="0">
                    <a:pos x="183" y="34"/>
                  </a:cxn>
                  <a:cxn ang="0">
                    <a:pos x="186" y="31"/>
                  </a:cxn>
                  <a:cxn ang="0">
                    <a:pos x="200" y="34"/>
                  </a:cxn>
                  <a:cxn ang="0">
                    <a:pos x="215" y="34"/>
                  </a:cxn>
                  <a:cxn ang="0">
                    <a:pos x="233" y="31"/>
                  </a:cxn>
                  <a:cxn ang="0">
                    <a:pos x="251" y="27"/>
                  </a:cxn>
                  <a:cxn ang="0">
                    <a:pos x="268" y="21"/>
                  </a:cxn>
                  <a:cxn ang="0">
                    <a:pos x="284" y="14"/>
                  </a:cxn>
                  <a:cxn ang="0">
                    <a:pos x="297" y="7"/>
                  </a:cxn>
                  <a:cxn ang="0">
                    <a:pos x="306" y="0"/>
                  </a:cxn>
                  <a:cxn ang="0">
                    <a:pos x="307" y="6"/>
                  </a:cxn>
                  <a:cxn ang="0">
                    <a:pos x="308" y="17"/>
                  </a:cxn>
                  <a:cxn ang="0">
                    <a:pos x="309" y="32"/>
                  </a:cxn>
                  <a:cxn ang="0">
                    <a:pos x="308" y="43"/>
                  </a:cxn>
                  <a:cxn ang="0">
                    <a:pos x="298" y="52"/>
                  </a:cxn>
                  <a:cxn ang="0">
                    <a:pos x="284" y="60"/>
                  </a:cxn>
                  <a:cxn ang="0">
                    <a:pos x="267" y="67"/>
                  </a:cxn>
                  <a:cxn ang="0">
                    <a:pos x="246" y="75"/>
                  </a:cxn>
                  <a:cxn ang="0">
                    <a:pos x="224" y="82"/>
                  </a:cxn>
                  <a:cxn ang="0">
                    <a:pos x="200" y="88"/>
                  </a:cxn>
                  <a:cxn ang="0">
                    <a:pos x="175" y="94"/>
                  </a:cxn>
                  <a:cxn ang="0">
                    <a:pos x="149" y="98"/>
                  </a:cxn>
                  <a:cxn ang="0">
                    <a:pos x="124" y="103"/>
                  </a:cxn>
                  <a:cxn ang="0">
                    <a:pos x="100" y="106"/>
                  </a:cxn>
                  <a:cxn ang="0">
                    <a:pos x="76" y="110"/>
                  </a:cxn>
                  <a:cxn ang="0">
                    <a:pos x="55" y="112"/>
                  </a:cxn>
                  <a:cxn ang="0">
                    <a:pos x="37" y="114"/>
                  </a:cxn>
                  <a:cxn ang="0">
                    <a:pos x="22" y="114"/>
                  </a:cxn>
                  <a:cxn ang="0">
                    <a:pos x="9" y="115"/>
                  </a:cxn>
                  <a:cxn ang="0">
                    <a:pos x="2" y="114"/>
                  </a:cxn>
                  <a:cxn ang="0">
                    <a:pos x="2" y="103"/>
                  </a:cxn>
                  <a:cxn ang="0">
                    <a:pos x="1" y="88"/>
                  </a:cxn>
                  <a:cxn ang="0">
                    <a:pos x="0" y="76"/>
                  </a:cxn>
                  <a:cxn ang="0">
                    <a:pos x="0" y="70"/>
                  </a:cxn>
                </a:cxnLst>
                <a:rect l="0" t="0" r="r" b="b"/>
                <a:pathLst>
                  <a:path w="309" h="115">
                    <a:moveTo>
                      <a:pt x="0" y="70"/>
                    </a:moveTo>
                    <a:lnTo>
                      <a:pt x="16" y="70"/>
                    </a:lnTo>
                    <a:lnTo>
                      <a:pt x="33" y="70"/>
                    </a:lnTo>
                    <a:lnTo>
                      <a:pt x="49" y="69"/>
                    </a:lnTo>
                    <a:lnTo>
                      <a:pt x="64" y="67"/>
                    </a:lnTo>
                    <a:lnTo>
                      <a:pt x="80" y="65"/>
                    </a:lnTo>
                    <a:lnTo>
                      <a:pt x="94" y="62"/>
                    </a:lnTo>
                    <a:lnTo>
                      <a:pt x="109" y="59"/>
                    </a:lnTo>
                    <a:lnTo>
                      <a:pt x="122" y="55"/>
                    </a:lnTo>
                    <a:lnTo>
                      <a:pt x="134" y="52"/>
                    </a:lnTo>
                    <a:lnTo>
                      <a:pt x="146" y="49"/>
                    </a:lnTo>
                    <a:lnTo>
                      <a:pt x="156" y="45"/>
                    </a:lnTo>
                    <a:lnTo>
                      <a:pt x="164" y="42"/>
                    </a:lnTo>
                    <a:lnTo>
                      <a:pt x="172" y="38"/>
                    </a:lnTo>
                    <a:lnTo>
                      <a:pt x="178" y="36"/>
                    </a:lnTo>
                    <a:lnTo>
                      <a:pt x="183" y="34"/>
                    </a:lnTo>
                    <a:lnTo>
                      <a:pt x="186" y="31"/>
                    </a:lnTo>
                    <a:lnTo>
                      <a:pt x="200" y="34"/>
                    </a:lnTo>
                    <a:lnTo>
                      <a:pt x="215" y="34"/>
                    </a:lnTo>
                    <a:lnTo>
                      <a:pt x="233" y="31"/>
                    </a:lnTo>
                    <a:lnTo>
                      <a:pt x="251" y="27"/>
                    </a:lnTo>
                    <a:lnTo>
                      <a:pt x="268" y="21"/>
                    </a:lnTo>
                    <a:lnTo>
                      <a:pt x="284" y="14"/>
                    </a:lnTo>
                    <a:lnTo>
                      <a:pt x="297" y="7"/>
                    </a:lnTo>
                    <a:lnTo>
                      <a:pt x="306" y="0"/>
                    </a:lnTo>
                    <a:lnTo>
                      <a:pt x="307" y="6"/>
                    </a:lnTo>
                    <a:lnTo>
                      <a:pt x="308" y="17"/>
                    </a:lnTo>
                    <a:lnTo>
                      <a:pt x="309" y="32"/>
                    </a:lnTo>
                    <a:lnTo>
                      <a:pt x="308" y="43"/>
                    </a:lnTo>
                    <a:lnTo>
                      <a:pt x="298" y="52"/>
                    </a:lnTo>
                    <a:lnTo>
                      <a:pt x="284" y="60"/>
                    </a:lnTo>
                    <a:lnTo>
                      <a:pt x="267" y="67"/>
                    </a:lnTo>
                    <a:lnTo>
                      <a:pt x="246" y="75"/>
                    </a:lnTo>
                    <a:lnTo>
                      <a:pt x="224" y="82"/>
                    </a:lnTo>
                    <a:lnTo>
                      <a:pt x="200" y="88"/>
                    </a:lnTo>
                    <a:lnTo>
                      <a:pt x="175" y="94"/>
                    </a:lnTo>
                    <a:lnTo>
                      <a:pt x="149" y="98"/>
                    </a:lnTo>
                    <a:lnTo>
                      <a:pt x="124" y="103"/>
                    </a:lnTo>
                    <a:lnTo>
                      <a:pt x="100" y="106"/>
                    </a:lnTo>
                    <a:lnTo>
                      <a:pt x="76" y="110"/>
                    </a:lnTo>
                    <a:lnTo>
                      <a:pt x="55" y="112"/>
                    </a:lnTo>
                    <a:lnTo>
                      <a:pt x="37" y="114"/>
                    </a:lnTo>
                    <a:lnTo>
                      <a:pt x="22" y="114"/>
                    </a:lnTo>
                    <a:lnTo>
                      <a:pt x="9" y="115"/>
                    </a:lnTo>
                    <a:lnTo>
                      <a:pt x="2" y="114"/>
                    </a:lnTo>
                    <a:lnTo>
                      <a:pt x="2" y="103"/>
                    </a:lnTo>
                    <a:lnTo>
                      <a:pt x="1" y="88"/>
                    </a:lnTo>
                    <a:lnTo>
                      <a:pt x="0" y="76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D3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33" name="Freeform 765">
                <a:extLst>
                  <a:ext uri="{FF2B5EF4-FFF2-40B4-BE49-F238E27FC236}">
                    <a16:creationId xmlns:a16="http://schemas.microsoft.com/office/drawing/2014/main" id="{9E7B9ED6-B7FC-4D92-960C-2614E7CBF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6" y="3684"/>
                <a:ext cx="250" cy="235"/>
              </a:xfrm>
              <a:custGeom>
                <a:avLst/>
                <a:gdLst/>
                <a:ahLst/>
                <a:cxnLst>
                  <a:cxn ang="0">
                    <a:pos x="489" y="389"/>
                  </a:cxn>
                  <a:cxn ang="0">
                    <a:pos x="498" y="351"/>
                  </a:cxn>
                  <a:cxn ang="0">
                    <a:pos x="490" y="308"/>
                  </a:cxn>
                  <a:cxn ang="0">
                    <a:pos x="473" y="271"/>
                  </a:cxn>
                  <a:cxn ang="0">
                    <a:pos x="465" y="249"/>
                  </a:cxn>
                  <a:cxn ang="0">
                    <a:pos x="466" y="216"/>
                  </a:cxn>
                  <a:cxn ang="0">
                    <a:pos x="464" y="174"/>
                  </a:cxn>
                  <a:cxn ang="0">
                    <a:pos x="454" y="128"/>
                  </a:cxn>
                  <a:cxn ang="0">
                    <a:pos x="435" y="82"/>
                  </a:cxn>
                  <a:cxn ang="0">
                    <a:pos x="405" y="43"/>
                  </a:cxn>
                  <a:cxn ang="0">
                    <a:pos x="358" y="14"/>
                  </a:cxn>
                  <a:cxn ang="0">
                    <a:pos x="294" y="0"/>
                  </a:cxn>
                  <a:cxn ang="0">
                    <a:pos x="214" y="7"/>
                  </a:cxn>
                  <a:cxn ang="0">
                    <a:pos x="151" y="27"/>
                  </a:cxn>
                  <a:cxn ang="0">
                    <a:pos x="106" y="57"/>
                  </a:cxn>
                  <a:cxn ang="0">
                    <a:pos x="76" y="93"/>
                  </a:cxn>
                  <a:cxn ang="0">
                    <a:pos x="60" y="130"/>
                  </a:cxn>
                  <a:cxn ang="0">
                    <a:pos x="52" y="167"/>
                  </a:cxn>
                  <a:cxn ang="0">
                    <a:pos x="49" y="197"/>
                  </a:cxn>
                  <a:cxn ang="0">
                    <a:pos x="50" y="217"/>
                  </a:cxn>
                  <a:cxn ang="0">
                    <a:pos x="40" y="236"/>
                  </a:cxn>
                  <a:cxn ang="0">
                    <a:pos x="14" y="285"/>
                  </a:cxn>
                  <a:cxn ang="0">
                    <a:pos x="0" y="349"/>
                  </a:cxn>
                  <a:cxn ang="0">
                    <a:pos x="25" y="415"/>
                  </a:cxn>
                  <a:cxn ang="0">
                    <a:pos x="71" y="450"/>
                  </a:cxn>
                  <a:cxn ang="0">
                    <a:pos x="98" y="462"/>
                  </a:cxn>
                  <a:cxn ang="0">
                    <a:pos x="125" y="469"/>
                  </a:cxn>
                  <a:cxn ang="0">
                    <a:pos x="154" y="472"/>
                  </a:cxn>
                  <a:cxn ang="0">
                    <a:pos x="184" y="473"/>
                  </a:cxn>
                  <a:cxn ang="0">
                    <a:pos x="217" y="472"/>
                  </a:cxn>
                  <a:cxn ang="0">
                    <a:pos x="248" y="468"/>
                  </a:cxn>
                  <a:cxn ang="0">
                    <a:pos x="277" y="462"/>
                  </a:cxn>
                  <a:cxn ang="0">
                    <a:pos x="302" y="455"/>
                  </a:cxn>
                  <a:cxn ang="0">
                    <a:pos x="324" y="448"/>
                  </a:cxn>
                  <a:cxn ang="0">
                    <a:pos x="340" y="441"/>
                  </a:cxn>
                  <a:cxn ang="0">
                    <a:pos x="351" y="437"/>
                  </a:cxn>
                  <a:cxn ang="0">
                    <a:pos x="368" y="437"/>
                  </a:cxn>
                  <a:cxn ang="0">
                    <a:pos x="401" y="434"/>
                  </a:cxn>
                  <a:cxn ang="0">
                    <a:pos x="436" y="424"/>
                  </a:cxn>
                  <a:cxn ang="0">
                    <a:pos x="465" y="410"/>
                  </a:cxn>
                </a:cxnLst>
                <a:rect l="0" t="0" r="r" b="b"/>
                <a:pathLst>
                  <a:path w="498" h="473">
                    <a:moveTo>
                      <a:pt x="474" y="403"/>
                    </a:moveTo>
                    <a:lnTo>
                      <a:pt x="489" y="389"/>
                    </a:lnTo>
                    <a:lnTo>
                      <a:pt x="496" y="372"/>
                    </a:lnTo>
                    <a:lnTo>
                      <a:pt x="498" y="351"/>
                    </a:lnTo>
                    <a:lnTo>
                      <a:pt x="496" y="328"/>
                    </a:lnTo>
                    <a:lnTo>
                      <a:pt x="490" y="308"/>
                    </a:lnTo>
                    <a:lnTo>
                      <a:pt x="481" y="287"/>
                    </a:lnTo>
                    <a:lnTo>
                      <a:pt x="473" y="271"/>
                    </a:lnTo>
                    <a:lnTo>
                      <a:pt x="464" y="260"/>
                    </a:lnTo>
                    <a:lnTo>
                      <a:pt x="465" y="249"/>
                    </a:lnTo>
                    <a:lnTo>
                      <a:pt x="466" y="234"/>
                    </a:lnTo>
                    <a:lnTo>
                      <a:pt x="466" y="216"/>
                    </a:lnTo>
                    <a:lnTo>
                      <a:pt x="465" y="196"/>
                    </a:lnTo>
                    <a:lnTo>
                      <a:pt x="464" y="174"/>
                    </a:lnTo>
                    <a:lnTo>
                      <a:pt x="460" y="151"/>
                    </a:lnTo>
                    <a:lnTo>
                      <a:pt x="454" y="128"/>
                    </a:lnTo>
                    <a:lnTo>
                      <a:pt x="446" y="105"/>
                    </a:lnTo>
                    <a:lnTo>
                      <a:pt x="435" y="82"/>
                    </a:lnTo>
                    <a:lnTo>
                      <a:pt x="421" y="61"/>
                    </a:lnTo>
                    <a:lnTo>
                      <a:pt x="405" y="43"/>
                    </a:lnTo>
                    <a:lnTo>
                      <a:pt x="383" y="27"/>
                    </a:lnTo>
                    <a:lnTo>
                      <a:pt x="358" y="14"/>
                    </a:lnTo>
                    <a:lnTo>
                      <a:pt x="329" y="5"/>
                    </a:lnTo>
                    <a:lnTo>
                      <a:pt x="294" y="0"/>
                    </a:lnTo>
                    <a:lnTo>
                      <a:pt x="254" y="1"/>
                    </a:lnTo>
                    <a:lnTo>
                      <a:pt x="214" y="7"/>
                    </a:lnTo>
                    <a:lnTo>
                      <a:pt x="179" y="15"/>
                    </a:lnTo>
                    <a:lnTo>
                      <a:pt x="151" y="27"/>
                    </a:lnTo>
                    <a:lnTo>
                      <a:pt x="125" y="40"/>
                    </a:lnTo>
                    <a:lnTo>
                      <a:pt x="106" y="57"/>
                    </a:lnTo>
                    <a:lnTo>
                      <a:pt x="90" y="75"/>
                    </a:lnTo>
                    <a:lnTo>
                      <a:pt x="76" y="93"/>
                    </a:lnTo>
                    <a:lnTo>
                      <a:pt x="66" y="112"/>
                    </a:lnTo>
                    <a:lnTo>
                      <a:pt x="60" y="130"/>
                    </a:lnTo>
                    <a:lnTo>
                      <a:pt x="55" y="149"/>
                    </a:lnTo>
                    <a:lnTo>
                      <a:pt x="52" y="167"/>
                    </a:lnTo>
                    <a:lnTo>
                      <a:pt x="50" y="182"/>
                    </a:lnTo>
                    <a:lnTo>
                      <a:pt x="49" y="197"/>
                    </a:lnTo>
                    <a:lnTo>
                      <a:pt x="49" y="209"/>
                    </a:lnTo>
                    <a:lnTo>
                      <a:pt x="50" y="217"/>
                    </a:lnTo>
                    <a:lnTo>
                      <a:pt x="50" y="222"/>
                    </a:lnTo>
                    <a:lnTo>
                      <a:pt x="40" y="236"/>
                    </a:lnTo>
                    <a:lnTo>
                      <a:pt x="26" y="257"/>
                    </a:lnTo>
                    <a:lnTo>
                      <a:pt x="14" y="285"/>
                    </a:lnTo>
                    <a:lnTo>
                      <a:pt x="3" y="316"/>
                    </a:lnTo>
                    <a:lnTo>
                      <a:pt x="0" y="349"/>
                    </a:lnTo>
                    <a:lnTo>
                      <a:pt x="7" y="382"/>
                    </a:lnTo>
                    <a:lnTo>
                      <a:pt x="25" y="415"/>
                    </a:lnTo>
                    <a:lnTo>
                      <a:pt x="58" y="444"/>
                    </a:lnTo>
                    <a:lnTo>
                      <a:pt x="71" y="450"/>
                    </a:lnTo>
                    <a:lnTo>
                      <a:pt x="84" y="457"/>
                    </a:lnTo>
                    <a:lnTo>
                      <a:pt x="98" y="462"/>
                    </a:lnTo>
                    <a:lnTo>
                      <a:pt x="111" y="465"/>
                    </a:lnTo>
                    <a:lnTo>
                      <a:pt x="125" y="469"/>
                    </a:lnTo>
                    <a:lnTo>
                      <a:pt x="139" y="471"/>
                    </a:lnTo>
                    <a:lnTo>
                      <a:pt x="154" y="472"/>
                    </a:lnTo>
                    <a:lnTo>
                      <a:pt x="168" y="473"/>
                    </a:lnTo>
                    <a:lnTo>
                      <a:pt x="184" y="473"/>
                    </a:lnTo>
                    <a:lnTo>
                      <a:pt x="201" y="473"/>
                    </a:lnTo>
                    <a:lnTo>
                      <a:pt x="217" y="472"/>
                    </a:lnTo>
                    <a:lnTo>
                      <a:pt x="232" y="470"/>
                    </a:lnTo>
                    <a:lnTo>
                      <a:pt x="248" y="468"/>
                    </a:lnTo>
                    <a:lnTo>
                      <a:pt x="262" y="465"/>
                    </a:lnTo>
                    <a:lnTo>
                      <a:pt x="277" y="462"/>
                    </a:lnTo>
                    <a:lnTo>
                      <a:pt x="290" y="458"/>
                    </a:lnTo>
                    <a:lnTo>
                      <a:pt x="302" y="455"/>
                    </a:lnTo>
                    <a:lnTo>
                      <a:pt x="314" y="452"/>
                    </a:lnTo>
                    <a:lnTo>
                      <a:pt x="324" y="448"/>
                    </a:lnTo>
                    <a:lnTo>
                      <a:pt x="332" y="445"/>
                    </a:lnTo>
                    <a:lnTo>
                      <a:pt x="340" y="441"/>
                    </a:lnTo>
                    <a:lnTo>
                      <a:pt x="346" y="439"/>
                    </a:lnTo>
                    <a:lnTo>
                      <a:pt x="351" y="437"/>
                    </a:lnTo>
                    <a:lnTo>
                      <a:pt x="354" y="434"/>
                    </a:lnTo>
                    <a:lnTo>
                      <a:pt x="368" y="437"/>
                    </a:lnTo>
                    <a:lnTo>
                      <a:pt x="383" y="437"/>
                    </a:lnTo>
                    <a:lnTo>
                      <a:pt x="401" y="434"/>
                    </a:lnTo>
                    <a:lnTo>
                      <a:pt x="419" y="430"/>
                    </a:lnTo>
                    <a:lnTo>
                      <a:pt x="436" y="424"/>
                    </a:lnTo>
                    <a:lnTo>
                      <a:pt x="452" y="417"/>
                    </a:lnTo>
                    <a:lnTo>
                      <a:pt x="465" y="410"/>
                    </a:lnTo>
                    <a:lnTo>
                      <a:pt x="474" y="403"/>
                    </a:lnTo>
                    <a:close/>
                  </a:path>
                </a:pathLst>
              </a:custGeom>
              <a:solidFill>
                <a:srgbClr val="D36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34" name="Freeform 766">
                <a:extLst>
                  <a:ext uri="{FF2B5EF4-FFF2-40B4-BE49-F238E27FC236}">
                    <a16:creationId xmlns:a16="http://schemas.microsoft.com/office/drawing/2014/main" id="{C5B42214-45C4-4DE2-BA08-1172C1583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" y="3905"/>
                <a:ext cx="252" cy="98"/>
              </a:xfrm>
              <a:custGeom>
                <a:avLst/>
                <a:gdLst/>
                <a:ahLst/>
                <a:cxnLst>
                  <a:cxn ang="0">
                    <a:pos x="129" y="78"/>
                  </a:cxn>
                  <a:cxn ang="0">
                    <a:pos x="116" y="84"/>
                  </a:cxn>
                  <a:cxn ang="0">
                    <a:pos x="100" y="82"/>
                  </a:cxn>
                  <a:cxn ang="0">
                    <a:pos x="77" y="77"/>
                  </a:cxn>
                  <a:cxn ang="0">
                    <a:pos x="51" y="70"/>
                  </a:cxn>
                  <a:cxn ang="0">
                    <a:pos x="26" y="63"/>
                  </a:cxn>
                  <a:cxn ang="0">
                    <a:pos x="5" y="77"/>
                  </a:cxn>
                  <a:cxn ang="0">
                    <a:pos x="1" y="144"/>
                  </a:cxn>
                  <a:cxn ang="0">
                    <a:pos x="10" y="186"/>
                  </a:cxn>
                  <a:cxn ang="0">
                    <a:pos x="21" y="190"/>
                  </a:cxn>
                  <a:cxn ang="0">
                    <a:pos x="35" y="190"/>
                  </a:cxn>
                  <a:cxn ang="0">
                    <a:pos x="48" y="186"/>
                  </a:cxn>
                  <a:cxn ang="0">
                    <a:pos x="61" y="183"/>
                  </a:cxn>
                  <a:cxn ang="0">
                    <a:pos x="84" y="182"/>
                  </a:cxn>
                  <a:cxn ang="0">
                    <a:pos x="114" y="184"/>
                  </a:cxn>
                  <a:cxn ang="0">
                    <a:pos x="147" y="189"/>
                  </a:cxn>
                  <a:cxn ang="0">
                    <a:pos x="180" y="194"/>
                  </a:cxn>
                  <a:cxn ang="0">
                    <a:pos x="210" y="196"/>
                  </a:cxn>
                  <a:cxn ang="0">
                    <a:pos x="237" y="191"/>
                  </a:cxn>
                  <a:cxn ang="0">
                    <a:pos x="256" y="184"/>
                  </a:cxn>
                  <a:cxn ang="0">
                    <a:pos x="268" y="162"/>
                  </a:cxn>
                  <a:cxn ang="0">
                    <a:pos x="272" y="85"/>
                  </a:cxn>
                  <a:cxn ang="0">
                    <a:pos x="279" y="77"/>
                  </a:cxn>
                  <a:cxn ang="0">
                    <a:pos x="290" y="113"/>
                  </a:cxn>
                  <a:cxn ang="0">
                    <a:pos x="294" y="132"/>
                  </a:cxn>
                  <a:cxn ang="0">
                    <a:pos x="306" y="152"/>
                  </a:cxn>
                  <a:cxn ang="0">
                    <a:pos x="326" y="171"/>
                  </a:cxn>
                  <a:cxn ang="0">
                    <a:pos x="348" y="183"/>
                  </a:cxn>
                  <a:cxn ang="0">
                    <a:pos x="368" y="178"/>
                  </a:cxn>
                  <a:cxn ang="0">
                    <a:pos x="396" y="167"/>
                  </a:cxn>
                  <a:cxn ang="0">
                    <a:pos x="429" y="155"/>
                  </a:cxn>
                  <a:cxn ang="0">
                    <a:pos x="460" y="147"/>
                  </a:cxn>
                  <a:cxn ang="0">
                    <a:pos x="483" y="146"/>
                  </a:cxn>
                  <a:cxn ang="0">
                    <a:pos x="497" y="144"/>
                  </a:cxn>
                  <a:cxn ang="0">
                    <a:pos x="504" y="138"/>
                  </a:cxn>
                  <a:cxn ang="0">
                    <a:pos x="503" y="124"/>
                  </a:cxn>
                  <a:cxn ang="0">
                    <a:pos x="495" y="101"/>
                  </a:cxn>
                  <a:cxn ang="0">
                    <a:pos x="486" y="64"/>
                  </a:cxn>
                  <a:cxn ang="0">
                    <a:pos x="472" y="27"/>
                  </a:cxn>
                  <a:cxn ang="0">
                    <a:pos x="451" y="3"/>
                  </a:cxn>
                  <a:cxn ang="0">
                    <a:pos x="426" y="9"/>
                  </a:cxn>
                  <a:cxn ang="0">
                    <a:pos x="395" y="24"/>
                  </a:cxn>
                  <a:cxn ang="0">
                    <a:pos x="352" y="39"/>
                  </a:cxn>
                  <a:cxn ang="0">
                    <a:pos x="303" y="51"/>
                  </a:cxn>
                  <a:cxn ang="0">
                    <a:pos x="252" y="60"/>
                  </a:cxn>
                  <a:cxn ang="0">
                    <a:pos x="204" y="67"/>
                  </a:cxn>
                  <a:cxn ang="0">
                    <a:pos x="165" y="71"/>
                  </a:cxn>
                  <a:cxn ang="0">
                    <a:pos x="137" y="72"/>
                  </a:cxn>
                </a:cxnLst>
                <a:rect l="0" t="0" r="r" b="b"/>
                <a:pathLst>
                  <a:path w="505" h="196">
                    <a:moveTo>
                      <a:pt x="130" y="71"/>
                    </a:moveTo>
                    <a:lnTo>
                      <a:pt x="129" y="78"/>
                    </a:lnTo>
                    <a:lnTo>
                      <a:pt x="124" y="82"/>
                    </a:lnTo>
                    <a:lnTo>
                      <a:pt x="116" y="84"/>
                    </a:lnTo>
                    <a:lnTo>
                      <a:pt x="107" y="83"/>
                    </a:lnTo>
                    <a:lnTo>
                      <a:pt x="100" y="82"/>
                    </a:lnTo>
                    <a:lnTo>
                      <a:pt x="90" y="79"/>
                    </a:lnTo>
                    <a:lnTo>
                      <a:pt x="77" y="77"/>
                    </a:lnTo>
                    <a:lnTo>
                      <a:pt x="64" y="74"/>
                    </a:lnTo>
                    <a:lnTo>
                      <a:pt x="51" y="70"/>
                    </a:lnTo>
                    <a:lnTo>
                      <a:pt x="38" y="67"/>
                    </a:lnTo>
                    <a:lnTo>
                      <a:pt x="26" y="63"/>
                    </a:lnTo>
                    <a:lnTo>
                      <a:pt x="18" y="60"/>
                    </a:lnTo>
                    <a:lnTo>
                      <a:pt x="5" y="77"/>
                    </a:lnTo>
                    <a:lnTo>
                      <a:pt x="0" y="107"/>
                    </a:lnTo>
                    <a:lnTo>
                      <a:pt x="1" y="144"/>
                    </a:lnTo>
                    <a:lnTo>
                      <a:pt x="8" y="182"/>
                    </a:lnTo>
                    <a:lnTo>
                      <a:pt x="10" y="186"/>
                    </a:lnTo>
                    <a:lnTo>
                      <a:pt x="15" y="189"/>
                    </a:lnTo>
                    <a:lnTo>
                      <a:pt x="21" y="190"/>
                    </a:lnTo>
                    <a:lnTo>
                      <a:pt x="28" y="190"/>
                    </a:lnTo>
                    <a:lnTo>
                      <a:pt x="35" y="190"/>
                    </a:lnTo>
                    <a:lnTo>
                      <a:pt x="41" y="188"/>
                    </a:lnTo>
                    <a:lnTo>
                      <a:pt x="48" y="186"/>
                    </a:lnTo>
                    <a:lnTo>
                      <a:pt x="54" y="184"/>
                    </a:lnTo>
                    <a:lnTo>
                      <a:pt x="61" y="183"/>
                    </a:lnTo>
                    <a:lnTo>
                      <a:pt x="71" y="182"/>
                    </a:lnTo>
                    <a:lnTo>
                      <a:pt x="84" y="182"/>
                    </a:lnTo>
                    <a:lnTo>
                      <a:pt x="99" y="183"/>
                    </a:lnTo>
                    <a:lnTo>
                      <a:pt x="114" y="184"/>
                    </a:lnTo>
                    <a:lnTo>
                      <a:pt x="130" y="186"/>
                    </a:lnTo>
                    <a:lnTo>
                      <a:pt x="147" y="189"/>
                    </a:lnTo>
                    <a:lnTo>
                      <a:pt x="163" y="192"/>
                    </a:lnTo>
                    <a:lnTo>
                      <a:pt x="180" y="194"/>
                    </a:lnTo>
                    <a:lnTo>
                      <a:pt x="195" y="196"/>
                    </a:lnTo>
                    <a:lnTo>
                      <a:pt x="210" y="196"/>
                    </a:lnTo>
                    <a:lnTo>
                      <a:pt x="224" y="193"/>
                    </a:lnTo>
                    <a:lnTo>
                      <a:pt x="237" y="191"/>
                    </a:lnTo>
                    <a:lnTo>
                      <a:pt x="247" y="188"/>
                    </a:lnTo>
                    <a:lnTo>
                      <a:pt x="256" y="184"/>
                    </a:lnTo>
                    <a:lnTo>
                      <a:pt x="261" y="182"/>
                    </a:lnTo>
                    <a:lnTo>
                      <a:pt x="268" y="162"/>
                    </a:lnTo>
                    <a:lnTo>
                      <a:pt x="272" y="125"/>
                    </a:lnTo>
                    <a:lnTo>
                      <a:pt x="272" y="85"/>
                    </a:lnTo>
                    <a:lnTo>
                      <a:pt x="268" y="60"/>
                    </a:lnTo>
                    <a:lnTo>
                      <a:pt x="279" y="77"/>
                    </a:lnTo>
                    <a:lnTo>
                      <a:pt x="285" y="95"/>
                    </a:lnTo>
                    <a:lnTo>
                      <a:pt x="290" y="113"/>
                    </a:lnTo>
                    <a:lnTo>
                      <a:pt x="291" y="125"/>
                    </a:lnTo>
                    <a:lnTo>
                      <a:pt x="294" y="132"/>
                    </a:lnTo>
                    <a:lnTo>
                      <a:pt x="298" y="141"/>
                    </a:lnTo>
                    <a:lnTo>
                      <a:pt x="306" y="152"/>
                    </a:lnTo>
                    <a:lnTo>
                      <a:pt x="315" y="162"/>
                    </a:lnTo>
                    <a:lnTo>
                      <a:pt x="326" y="171"/>
                    </a:lnTo>
                    <a:lnTo>
                      <a:pt x="337" y="179"/>
                    </a:lnTo>
                    <a:lnTo>
                      <a:pt x="348" y="183"/>
                    </a:lnTo>
                    <a:lnTo>
                      <a:pt x="358" y="182"/>
                    </a:lnTo>
                    <a:lnTo>
                      <a:pt x="368" y="178"/>
                    </a:lnTo>
                    <a:lnTo>
                      <a:pt x="381" y="173"/>
                    </a:lnTo>
                    <a:lnTo>
                      <a:pt x="396" y="167"/>
                    </a:lnTo>
                    <a:lnTo>
                      <a:pt x="412" y="161"/>
                    </a:lnTo>
                    <a:lnTo>
                      <a:pt x="429" y="155"/>
                    </a:lnTo>
                    <a:lnTo>
                      <a:pt x="445" y="151"/>
                    </a:lnTo>
                    <a:lnTo>
                      <a:pt x="460" y="147"/>
                    </a:lnTo>
                    <a:lnTo>
                      <a:pt x="473" y="146"/>
                    </a:lnTo>
                    <a:lnTo>
                      <a:pt x="483" y="146"/>
                    </a:lnTo>
                    <a:lnTo>
                      <a:pt x="492" y="145"/>
                    </a:lnTo>
                    <a:lnTo>
                      <a:pt x="497" y="144"/>
                    </a:lnTo>
                    <a:lnTo>
                      <a:pt x="502" y="141"/>
                    </a:lnTo>
                    <a:lnTo>
                      <a:pt x="504" y="138"/>
                    </a:lnTo>
                    <a:lnTo>
                      <a:pt x="505" y="132"/>
                    </a:lnTo>
                    <a:lnTo>
                      <a:pt x="503" y="124"/>
                    </a:lnTo>
                    <a:lnTo>
                      <a:pt x="500" y="115"/>
                    </a:lnTo>
                    <a:lnTo>
                      <a:pt x="495" y="101"/>
                    </a:lnTo>
                    <a:lnTo>
                      <a:pt x="490" y="84"/>
                    </a:lnTo>
                    <a:lnTo>
                      <a:pt x="486" y="64"/>
                    </a:lnTo>
                    <a:lnTo>
                      <a:pt x="479" y="45"/>
                    </a:lnTo>
                    <a:lnTo>
                      <a:pt x="472" y="27"/>
                    </a:lnTo>
                    <a:lnTo>
                      <a:pt x="463" y="12"/>
                    </a:lnTo>
                    <a:lnTo>
                      <a:pt x="451" y="3"/>
                    </a:lnTo>
                    <a:lnTo>
                      <a:pt x="436" y="0"/>
                    </a:lnTo>
                    <a:lnTo>
                      <a:pt x="426" y="9"/>
                    </a:lnTo>
                    <a:lnTo>
                      <a:pt x="412" y="17"/>
                    </a:lnTo>
                    <a:lnTo>
                      <a:pt x="395" y="24"/>
                    </a:lnTo>
                    <a:lnTo>
                      <a:pt x="374" y="32"/>
                    </a:lnTo>
                    <a:lnTo>
                      <a:pt x="352" y="39"/>
                    </a:lnTo>
                    <a:lnTo>
                      <a:pt x="328" y="45"/>
                    </a:lnTo>
                    <a:lnTo>
                      <a:pt x="303" y="51"/>
                    </a:lnTo>
                    <a:lnTo>
                      <a:pt x="277" y="55"/>
                    </a:lnTo>
                    <a:lnTo>
                      <a:pt x="252" y="60"/>
                    </a:lnTo>
                    <a:lnTo>
                      <a:pt x="228" y="63"/>
                    </a:lnTo>
                    <a:lnTo>
                      <a:pt x="204" y="67"/>
                    </a:lnTo>
                    <a:lnTo>
                      <a:pt x="183" y="69"/>
                    </a:lnTo>
                    <a:lnTo>
                      <a:pt x="165" y="71"/>
                    </a:lnTo>
                    <a:lnTo>
                      <a:pt x="150" y="71"/>
                    </a:lnTo>
                    <a:lnTo>
                      <a:pt x="137" y="72"/>
                    </a:lnTo>
                    <a:lnTo>
                      <a:pt x="130" y="71"/>
                    </a:lnTo>
                    <a:close/>
                  </a:path>
                </a:pathLst>
              </a:custGeom>
              <a:solidFill>
                <a:srgbClr val="D36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35" name="Freeform 767">
                <a:extLst>
                  <a:ext uri="{FF2B5EF4-FFF2-40B4-BE49-F238E27FC236}">
                    <a16:creationId xmlns:a16="http://schemas.microsoft.com/office/drawing/2014/main" id="{CE32DA0F-B2C4-46B6-AE49-8FEE030EC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3741"/>
                <a:ext cx="180" cy="144"/>
              </a:xfrm>
              <a:custGeom>
                <a:avLst/>
                <a:gdLst/>
                <a:ahLst/>
                <a:cxnLst>
                  <a:cxn ang="0">
                    <a:pos x="137" y="17"/>
                  </a:cxn>
                  <a:cxn ang="0">
                    <a:pos x="105" y="2"/>
                  </a:cxn>
                  <a:cxn ang="0">
                    <a:pos x="65" y="3"/>
                  </a:cxn>
                  <a:cxn ang="0">
                    <a:pos x="29" y="19"/>
                  </a:cxn>
                  <a:cxn ang="0">
                    <a:pos x="6" y="51"/>
                  </a:cxn>
                  <a:cxn ang="0">
                    <a:pos x="0" y="87"/>
                  </a:cxn>
                  <a:cxn ang="0">
                    <a:pos x="10" y="118"/>
                  </a:cxn>
                  <a:cxn ang="0">
                    <a:pos x="36" y="139"/>
                  </a:cxn>
                  <a:cxn ang="0">
                    <a:pos x="57" y="147"/>
                  </a:cxn>
                  <a:cxn ang="0">
                    <a:pos x="74" y="155"/>
                  </a:cxn>
                  <a:cxn ang="0">
                    <a:pos x="90" y="161"/>
                  </a:cxn>
                  <a:cxn ang="0">
                    <a:pos x="101" y="164"/>
                  </a:cxn>
                  <a:cxn ang="0">
                    <a:pos x="105" y="176"/>
                  </a:cxn>
                  <a:cxn ang="0">
                    <a:pos x="114" y="190"/>
                  </a:cxn>
                  <a:cxn ang="0">
                    <a:pos x="129" y="197"/>
                  </a:cxn>
                  <a:cxn ang="0">
                    <a:pos x="145" y="201"/>
                  </a:cxn>
                  <a:cxn ang="0">
                    <a:pos x="161" y="202"/>
                  </a:cxn>
                  <a:cxn ang="0">
                    <a:pos x="178" y="205"/>
                  </a:cxn>
                  <a:cxn ang="0">
                    <a:pos x="193" y="209"/>
                  </a:cxn>
                  <a:cxn ang="0">
                    <a:pos x="204" y="211"/>
                  </a:cxn>
                  <a:cxn ang="0">
                    <a:pos x="194" y="220"/>
                  </a:cxn>
                  <a:cxn ang="0">
                    <a:pos x="178" y="239"/>
                  </a:cxn>
                  <a:cxn ang="0">
                    <a:pos x="166" y="257"/>
                  </a:cxn>
                  <a:cxn ang="0">
                    <a:pos x="160" y="269"/>
                  </a:cxn>
                  <a:cxn ang="0">
                    <a:pos x="184" y="271"/>
                  </a:cxn>
                  <a:cxn ang="0">
                    <a:pos x="229" y="275"/>
                  </a:cxn>
                  <a:cxn ang="0">
                    <a:pos x="262" y="279"/>
                  </a:cxn>
                  <a:cxn ang="0">
                    <a:pos x="284" y="286"/>
                  </a:cxn>
                  <a:cxn ang="0">
                    <a:pos x="292" y="283"/>
                  </a:cxn>
                  <a:cxn ang="0">
                    <a:pos x="304" y="263"/>
                  </a:cxn>
                  <a:cxn ang="0">
                    <a:pos x="319" y="242"/>
                  </a:cxn>
                  <a:cxn ang="0">
                    <a:pos x="335" y="223"/>
                  </a:cxn>
                  <a:cxn ang="0">
                    <a:pos x="350" y="208"/>
                  </a:cxn>
                  <a:cxn ang="0">
                    <a:pos x="359" y="182"/>
                  </a:cxn>
                  <a:cxn ang="0">
                    <a:pos x="358" y="152"/>
                  </a:cxn>
                  <a:cxn ang="0">
                    <a:pos x="345" y="127"/>
                  </a:cxn>
                  <a:cxn ang="0">
                    <a:pos x="318" y="113"/>
                  </a:cxn>
                  <a:cxn ang="0">
                    <a:pos x="289" y="105"/>
                  </a:cxn>
                  <a:cxn ang="0">
                    <a:pos x="261" y="100"/>
                  </a:cxn>
                  <a:cxn ang="0">
                    <a:pos x="238" y="94"/>
                  </a:cxn>
                  <a:cxn ang="0">
                    <a:pos x="217" y="86"/>
                  </a:cxn>
                  <a:cxn ang="0">
                    <a:pos x="193" y="71"/>
                  </a:cxn>
                  <a:cxn ang="0">
                    <a:pos x="169" y="53"/>
                  </a:cxn>
                  <a:cxn ang="0">
                    <a:pos x="151" y="36"/>
                  </a:cxn>
                </a:cxnLst>
                <a:rect l="0" t="0" r="r" b="b"/>
                <a:pathLst>
                  <a:path w="360" h="290">
                    <a:moveTo>
                      <a:pt x="146" y="29"/>
                    </a:moveTo>
                    <a:lnTo>
                      <a:pt x="137" y="17"/>
                    </a:lnTo>
                    <a:lnTo>
                      <a:pt x="122" y="7"/>
                    </a:lnTo>
                    <a:lnTo>
                      <a:pt x="105" y="2"/>
                    </a:lnTo>
                    <a:lnTo>
                      <a:pt x="85" y="0"/>
                    </a:lnTo>
                    <a:lnTo>
                      <a:pt x="65" y="3"/>
                    </a:lnTo>
                    <a:lnTo>
                      <a:pt x="46" y="9"/>
                    </a:lnTo>
                    <a:lnTo>
                      <a:pt x="29" y="19"/>
                    </a:lnTo>
                    <a:lnTo>
                      <a:pt x="15" y="34"/>
                    </a:lnTo>
                    <a:lnTo>
                      <a:pt x="6" y="51"/>
                    </a:lnTo>
                    <a:lnTo>
                      <a:pt x="0" y="68"/>
                    </a:lnTo>
                    <a:lnTo>
                      <a:pt x="0" y="87"/>
                    </a:lnTo>
                    <a:lnTo>
                      <a:pt x="3" y="103"/>
                    </a:lnTo>
                    <a:lnTo>
                      <a:pt x="10" y="118"/>
                    </a:lnTo>
                    <a:lnTo>
                      <a:pt x="22" y="131"/>
                    </a:lnTo>
                    <a:lnTo>
                      <a:pt x="36" y="139"/>
                    </a:lnTo>
                    <a:lnTo>
                      <a:pt x="52" y="142"/>
                    </a:lnTo>
                    <a:lnTo>
                      <a:pt x="57" y="147"/>
                    </a:lnTo>
                    <a:lnTo>
                      <a:pt x="65" y="151"/>
                    </a:lnTo>
                    <a:lnTo>
                      <a:pt x="74" y="155"/>
                    </a:lnTo>
                    <a:lnTo>
                      <a:pt x="82" y="158"/>
                    </a:lnTo>
                    <a:lnTo>
                      <a:pt x="90" y="161"/>
                    </a:lnTo>
                    <a:lnTo>
                      <a:pt x="97" y="163"/>
                    </a:lnTo>
                    <a:lnTo>
                      <a:pt x="101" y="164"/>
                    </a:lnTo>
                    <a:lnTo>
                      <a:pt x="102" y="164"/>
                    </a:lnTo>
                    <a:lnTo>
                      <a:pt x="105" y="176"/>
                    </a:lnTo>
                    <a:lnTo>
                      <a:pt x="108" y="184"/>
                    </a:lnTo>
                    <a:lnTo>
                      <a:pt x="114" y="190"/>
                    </a:lnTo>
                    <a:lnTo>
                      <a:pt x="121" y="194"/>
                    </a:lnTo>
                    <a:lnTo>
                      <a:pt x="129" y="197"/>
                    </a:lnTo>
                    <a:lnTo>
                      <a:pt x="137" y="200"/>
                    </a:lnTo>
                    <a:lnTo>
                      <a:pt x="145" y="201"/>
                    </a:lnTo>
                    <a:lnTo>
                      <a:pt x="153" y="201"/>
                    </a:lnTo>
                    <a:lnTo>
                      <a:pt x="161" y="202"/>
                    </a:lnTo>
                    <a:lnTo>
                      <a:pt x="169" y="203"/>
                    </a:lnTo>
                    <a:lnTo>
                      <a:pt x="178" y="205"/>
                    </a:lnTo>
                    <a:lnTo>
                      <a:pt x="186" y="207"/>
                    </a:lnTo>
                    <a:lnTo>
                      <a:pt x="193" y="209"/>
                    </a:lnTo>
                    <a:lnTo>
                      <a:pt x="199" y="210"/>
                    </a:lnTo>
                    <a:lnTo>
                      <a:pt x="204" y="211"/>
                    </a:lnTo>
                    <a:lnTo>
                      <a:pt x="205" y="211"/>
                    </a:lnTo>
                    <a:lnTo>
                      <a:pt x="194" y="220"/>
                    </a:lnTo>
                    <a:lnTo>
                      <a:pt x="186" y="230"/>
                    </a:lnTo>
                    <a:lnTo>
                      <a:pt x="178" y="239"/>
                    </a:lnTo>
                    <a:lnTo>
                      <a:pt x="171" y="249"/>
                    </a:lnTo>
                    <a:lnTo>
                      <a:pt x="166" y="257"/>
                    </a:lnTo>
                    <a:lnTo>
                      <a:pt x="162" y="264"/>
                    </a:lnTo>
                    <a:lnTo>
                      <a:pt x="160" y="269"/>
                    </a:lnTo>
                    <a:lnTo>
                      <a:pt x="159" y="270"/>
                    </a:lnTo>
                    <a:lnTo>
                      <a:pt x="184" y="271"/>
                    </a:lnTo>
                    <a:lnTo>
                      <a:pt x="207" y="272"/>
                    </a:lnTo>
                    <a:lnTo>
                      <a:pt x="229" y="275"/>
                    </a:lnTo>
                    <a:lnTo>
                      <a:pt x="247" y="277"/>
                    </a:lnTo>
                    <a:lnTo>
                      <a:pt x="262" y="279"/>
                    </a:lnTo>
                    <a:lnTo>
                      <a:pt x="275" y="283"/>
                    </a:lnTo>
                    <a:lnTo>
                      <a:pt x="284" y="286"/>
                    </a:lnTo>
                    <a:lnTo>
                      <a:pt x="290" y="290"/>
                    </a:lnTo>
                    <a:lnTo>
                      <a:pt x="292" y="283"/>
                    </a:lnTo>
                    <a:lnTo>
                      <a:pt x="297" y="273"/>
                    </a:lnTo>
                    <a:lnTo>
                      <a:pt x="304" y="263"/>
                    </a:lnTo>
                    <a:lnTo>
                      <a:pt x="311" y="253"/>
                    </a:lnTo>
                    <a:lnTo>
                      <a:pt x="319" y="242"/>
                    </a:lnTo>
                    <a:lnTo>
                      <a:pt x="327" y="232"/>
                    </a:lnTo>
                    <a:lnTo>
                      <a:pt x="335" y="223"/>
                    </a:lnTo>
                    <a:lnTo>
                      <a:pt x="343" y="216"/>
                    </a:lnTo>
                    <a:lnTo>
                      <a:pt x="350" y="208"/>
                    </a:lnTo>
                    <a:lnTo>
                      <a:pt x="356" y="196"/>
                    </a:lnTo>
                    <a:lnTo>
                      <a:pt x="359" y="182"/>
                    </a:lnTo>
                    <a:lnTo>
                      <a:pt x="360" y="167"/>
                    </a:lnTo>
                    <a:lnTo>
                      <a:pt x="358" y="152"/>
                    </a:lnTo>
                    <a:lnTo>
                      <a:pt x="353" y="139"/>
                    </a:lnTo>
                    <a:lnTo>
                      <a:pt x="345" y="127"/>
                    </a:lnTo>
                    <a:lnTo>
                      <a:pt x="333" y="119"/>
                    </a:lnTo>
                    <a:lnTo>
                      <a:pt x="318" y="113"/>
                    </a:lnTo>
                    <a:lnTo>
                      <a:pt x="304" y="110"/>
                    </a:lnTo>
                    <a:lnTo>
                      <a:pt x="289" y="105"/>
                    </a:lnTo>
                    <a:lnTo>
                      <a:pt x="275" y="102"/>
                    </a:lnTo>
                    <a:lnTo>
                      <a:pt x="261" y="100"/>
                    </a:lnTo>
                    <a:lnTo>
                      <a:pt x="248" y="96"/>
                    </a:lnTo>
                    <a:lnTo>
                      <a:pt x="238" y="94"/>
                    </a:lnTo>
                    <a:lnTo>
                      <a:pt x="228" y="90"/>
                    </a:lnTo>
                    <a:lnTo>
                      <a:pt x="217" y="86"/>
                    </a:lnTo>
                    <a:lnTo>
                      <a:pt x="206" y="79"/>
                    </a:lnTo>
                    <a:lnTo>
                      <a:pt x="193" y="71"/>
                    </a:lnTo>
                    <a:lnTo>
                      <a:pt x="181" y="63"/>
                    </a:lnTo>
                    <a:lnTo>
                      <a:pt x="169" y="53"/>
                    </a:lnTo>
                    <a:lnTo>
                      <a:pt x="159" y="44"/>
                    </a:lnTo>
                    <a:lnTo>
                      <a:pt x="151" y="36"/>
                    </a:lnTo>
                    <a:lnTo>
                      <a:pt x="146" y="29"/>
                    </a:lnTo>
                    <a:close/>
                  </a:path>
                </a:pathLst>
              </a:custGeom>
              <a:solidFill>
                <a:srgbClr val="56EF5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36" name="Freeform 768">
                <a:extLst>
                  <a:ext uri="{FF2B5EF4-FFF2-40B4-BE49-F238E27FC236}">
                    <a16:creationId xmlns:a16="http://schemas.microsoft.com/office/drawing/2014/main" id="{D85F05D0-CBC7-4923-A897-1157BA489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3600"/>
                <a:ext cx="356" cy="365"/>
              </a:xfrm>
              <a:custGeom>
                <a:avLst/>
                <a:gdLst/>
                <a:ahLst/>
                <a:cxnLst>
                  <a:cxn ang="0">
                    <a:pos x="557" y="27"/>
                  </a:cxn>
                  <a:cxn ang="0">
                    <a:pos x="518" y="66"/>
                  </a:cxn>
                  <a:cxn ang="0">
                    <a:pos x="480" y="80"/>
                  </a:cxn>
                  <a:cxn ang="0">
                    <a:pos x="479" y="116"/>
                  </a:cxn>
                  <a:cxn ang="0">
                    <a:pos x="444" y="144"/>
                  </a:cxn>
                  <a:cxn ang="0">
                    <a:pos x="422" y="133"/>
                  </a:cxn>
                  <a:cxn ang="0">
                    <a:pos x="421" y="87"/>
                  </a:cxn>
                  <a:cxn ang="0">
                    <a:pos x="411" y="119"/>
                  </a:cxn>
                  <a:cxn ang="0">
                    <a:pos x="376" y="139"/>
                  </a:cxn>
                  <a:cxn ang="0">
                    <a:pos x="343" y="119"/>
                  </a:cxn>
                  <a:cxn ang="0">
                    <a:pos x="354" y="44"/>
                  </a:cxn>
                  <a:cxn ang="0">
                    <a:pos x="325" y="40"/>
                  </a:cxn>
                  <a:cxn ang="0">
                    <a:pos x="287" y="47"/>
                  </a:cxn>
                  <a:cxn ang="0">
                    <a:pos x="253" y="71"/>
                  </a:cxn>
                  <a:cxn ang="0">
                    <a:pos x="237" y="120"/>
                  </a:cxn>
                  <a:cxn ang="0">
                    <a:pos x="184" y="128"/>
                  </a:cxn>
                  <a:cxn ang="0">
                    <a:pos x="131" y="155"/>
                  </a:cxn>
                  <a:cxn ang="0">
                    <a:pos x="113" y="178"/>
                  </a:cxn>
                  <a:cxn ang="0">
                    <a:pos x="128" y="179"/>
                  </a:cxn>
                  <a:cxn ang="0">
                    <a:pos x="76" y="220"/>
                  </a:cxn>
                  <a:cxn ang="0">
                    <a:pos x="32" y="294"/>
                  </a:cxn>
                  <a:cxn ang="0">
                    <a:pos x="41" y="326"/>
                  </a:cxn>
                  <a:cxn ang="0">
                    <a:pos x="9" y="385"/>
                  </a:cxn>
                  <a:cxn ang="0">
                    <a:pos x="0" y="473"/>
                  </a:cxn>
                  <a:cxn ang="0">
                    <a:pos x="23" y="516"/>
                  </a:cxn>
                  <a:cxn ang="0">
                    <a:pos x="39" y="596"/>
                  </a:cxn>
                  <a:cxn ang="0">
                    <a:pos x="59" y="623"/>
                  </a:cxn>
                  <a:cxn ang="0">
                    <a:pos x="69" y="682"/>
                  </a:cxn>
                  <a:cxn ang="0">
                    <a:pos x="58" y="708"/>
                  </a:cxn>
                  <a:cxn ang="0">
                    <a:pos x="40" y="723"/>
                  </a:cxn>
                  <a:cxn ang="0">
                    <a:pos x="34" y="731"/>
                  </a:cxn>
                  <a:cxn ang="0">
                    <a:pos x="91" y="725"/>
                  </a:cxn>
                  <a:cxn ang="0">
                    <a:pos x="143" y="659"/>
                  </a:cxn>
                  <a:cxn ang="0">
                    <a:pos x="162" y="635"/>
                  </a:cxn>
                  <a:cxn ang="0">
                    <a:pos x="201" y="584"/>
                  </a:cxn>
                  <a:cxn ang="0">
                    <a:pos x="232" y="513"/>
                  </a:cxn>
                  <a:cxn ang="0">
                    <a:pos x="260" y="471"/>
                  </a:cxn>
                  <a:cxn ang="0">
                    <a:pos x="296" y="422"/>
                  </a:cxn>
                  <a:cxn ang="0">
                    <a:pos x="316" y="349"/>
                  </a:cxn>
                  <a:cxn ang="0">
                    <a:pos x="335" y="337"/>
                  </a:cxn>
                  <a:cxn ang="0">
                    <a:pos x="350" y="311"/>
                  </a:cxn>
                  <a:cxn ang="0">
                    <a:pos x="365" y="296"/>
                  </a:cxn>
                  <a:cxn ang="0">
                    <a:pos x="403" y="271"/>
                  </a:cxn>
                  <a:cxn ang="0">
                    <a:pos x="429" y="237"/>
                  </a:cxn>
                  <a:cxn ang="0">
                    <a:pos x="457" y="231"/>
                  </a:cxn>
                  <a:cxn ang="0">
                    <a:pos x="497" y="209"/>
                  </a:cxn>
                  <a:cxn ang="0">
                    <a:pos x="521" y="177"/>
                  </a:cxn>
                  <a:cxn ang="0">
                    <a:pos x="517" y="260"/>
                  </a:cxn>
                  <a:cxn ang="0">
                    <a:pos x="547" y="344"/>
                  </a:cxn>
                  <a:cxn ang="0">
                    <a:pos x="612" y="353"/>
                  </a:cxn>
                  <a:cxn ang="0">
                    <a:pos x="663" y="336"/>
                  </a:cxn>
                  <a:cxn ang="0">
                    <a:pos x="708" y="278"/>
                  </a:cxn>
                  <a:cxn ang="0">
                    <a:pos x="701" y="247"/>
                  </a:cxn>
                  <a:cxn ang="0">
                    <a:pos x="693" y="189"/>
                  </a:cxn>
                  <a:cxn ang="0">
                    <a:pos x="669" y="170"/>
                  </a:cxn>
                  <a:cxn ang="0">
                    <a:pos x="633" y="64"/>
                  </a:cxn>
                  <a:cxn ang="0">
                    <a:pos x="559" y="0"/>
                  </a:cxn>
                </a:cxnLst>
                <a:rect l="0" t="0" r="r" b="b"/>
                <a:pathLst>
                  <a:path w="711" h="733">
                    <a:moveTo>
                      <a:pt x="559" y="0"/>
                    </a:moveTo>
                    <a:lnTo>
                      <a:pt x="562" y="13"/>
                    </a:lnTo>
                    <a:lnTo>
                      <a:pt x="557" y="27"/>
                    </a:lnTo>
                    <a:lnTo>
                      <a:pt x="547" y="41"/>
                    </a:lnTo>
                    <a:lnTo>
                      <a:pt x="533" y="53"/>
                    </a:lnTo>
                    <a:lnTo>
                      <a:pt x="518" y="66"/>
                    </a:lnTo>
                    <a:lnTo>
                      <a:pt x="502" y="74"/>
                    </a:lnTo>
                    <a:lnTo>
                      <a:pt x="489" y="80"/>
                    </a:lnTo>
                    <a:lnTo>
                      <a:pt x="480" y="80"/>
                    </a:lnTo>
                    <a:lnTo>
                      <a:pt x="486" y="91"/>
                    </a:lnTo>
                    <a:lnTo>
                      <a:pt x="485" y="104"/>
                    </a:lnTo>
                    <a:lnTo>
                      <a:pt x="479" y="116"/>
                    </a:lnTo>
                    <a:lnTo>
                      <a:pt x="470" y="128"/>
                    </a:lnTo>
                    <a:lnTo>
                      <a:pt x="457" y="138"/>
                    </a:lnTo>
                    <a:lnTo>
                      <a:pt x="444" y="144"/>
                    </a:lnTo>
                    <a:lnTo>
                      <a:pt x="432" y="148"/>
                    </a:lnTo>
                    <a:lnTo>
                      <a:pt x="419" y="146"/>
                    </a:lnTo>
                    <a:lnTo>
                      <a:pt x="422" y="133"/>
                    </a:lnTo>
                    <a:lnTo>
                      <a:pt x="426" y="116"/>
                    </a:lnTo>
                    <a:lnTo>
                      <a:pt x="426" y="100"/>
                    </a:lnTo>
                    <a:lnTo>
                      <a:pt x="421" y="87"/>
                    </a:lnTo>
                    <a:lnTo>
                      <a:pt x="421" y="97"/>
                    </a:lnTo>
                    <a:lnTo>
                      <a:pt x="418" y="109"/>
                    </a:lnTo>
                    <a:lnTo>
                      <a:pt x="411" y="119"/>
                    </a:lnTo>
                    <a:lnTo>
                      <a:pt x="401" y="127"/>
                    </a:lnTo>
                    <a:lnTo>
                      <a:pt x="389" y="134"/>
                    </a:lnTo>
                    <a:lnTo>
                      <a:pt x="376" y="139"/>
                    </a:lnTo>
                    <a:lnTo>
                      <a:pt x="365" y="139"/>
                    </a:lnTo>
                    <a:lnTo>
                      <a:pt x="354" y="135"/>
                    </a:lnTo>
                    <a:lnTo>
                      <a:pt x="343" y="119"/>
                    </a:lnTo>
                    <a:lnTo>
                      <a:pt x="343" y="96"/>
                    </a:lnTo>
                    <a:lnTo>
                      <a:pt x="348" y="71"/>
                    </a:lnTo>
                    <a:lnTo>
                      <a:pt x="354" y="44"/>
                    </a:lnTo>
                    <a:lnTo>
                      <a:pt x="346" y="41"/>
                    </a:lnTo>
                    <a:lnTo>
                      <a:pt x="336" y="40"/>
                    </a:lnTo>
                    <a:lnTo>
                      <a:pt x="325" y="40"/>
                    </a:lnTo>
                    <a:lnTo>
                      <a:pt x="312" y="41"/>
                    </a:lnTo>
                    <a:lnTo>
                      <a:pt x="298" y="43"/>
                    </a:lnTo>
                    <a:lnTo>
                      <a:pt x="287" y="47"/>
                    </a:lnTo>
                    <a:lnTo>
                      <a:pt x="275" y="51"/>
                    </a:lnTo>
                    <a:lnTo>
                      <a:pt x="266" y="57"/>
                    </a:lnTo>
                    <a:lnTo>
                      <a:pt x="253" y="71"/>
                    </a:lnTo>
                    <a:lnTo>
                      <a:pt x="244" y="87"/>
                    </a:lnTo>
                    <a:lnTo>
                      <a:pt x="238" y="104"/>
                    </a:lnTo>
                    <a:lnTo>
                      <a:pt x="237" y="120"/>
                    </a:lnTo>
                    <a:lnTo>
                      <a:pt x="221" y="120"/>
                    </a:lnTo>
                    <a:lnTo>
                      <a:pt x="204" y="123"/>
                    </a:lnTo>
                    <a:lnTo>
                      <a:pt x="184" y="128"/>
                    </a:lnTo>
                    <a:lnTo>
                      <a:pt x="166" y="135"/>
                    </a:lnTo>
                    <a:lnTo>
                      <a:pt x="147" y="144"/>
                    </a:lnTo>
                    <a:lnTo>
                      <a:pt x="131" y="155"/>
                    </a:lnTo>
                    <a:lnTo>
                      <a:pt x="117" y="166"/>
                    </a:lnTo>
                    <a:lnTo>
                      <a:pt x="107" y="179"/>
                    </a:lnTo>
                    <a:lnTo>
                      <a:pt x="113" y="178"/>
                    </a:lnTo>
                    <a:lnTo>
                      <a:pt x="120" y="178"/>
                    </a:lnTo>
                    <a:lnTo>
                      <a:pt x="125" y="179"/>
                    </a:lnTo>
                    <a:lnTo>
                      <a:pt x="128" y="179"/>
                    </a:lnTo>
                    <a:lnTo>
                      <a:pt x="112" y="186"/>
                    </a:lnTo>
                    <a:lnTo>
                      <a:pt x="94" y="201"/>
                    </a:lnTo>
                    <a:lnTo>
                      <a:pt x="76" y="220"/>
                    </a:lnTo>
                    <a:lnTo>
                      <a:pt x="59" y="245"/>
                    </a:lnTo>
                    <a:lnTo>
                      <a:pt x="44" y="270"/>
                    </a:lnTo>
                    <a:lnTo>
                      <a:pt x="32" y="294"/>
                    </a:lnTo>
                    <a:lnTo>
                      <a:pt x="24" y="317"/>
                    </a:lnTo>
                    <a:lnTo>
                      <a:pt x="21" y="336"/>
                    </a:lnTo>
                    <a:lnTo>
                      <a:pt x="41" y="326"/>
                    </a:lnTo>
                    <a:lnTo>
                      <a:pt x="29" y="341"/>
                    </a:lnTo>
                    <a:lnTo>
                      <a:pt x="18" y="361"/>
                    </a:lnTo>
                    <a:lnTo>
                      <a:pt x="9" y="385"/>
                    </a:lnTo>
                    <a:lnTo>
                      <a:pt x="3" y="413"/>
                    </a:lnTo>
                    <a:lnTo>
                      <a:pt x="0" y="443"/>
                    </a:lnTo>
                    <a:lnTo>
                      <a:pt x="0" y="473"/>
                    </a:lnTo>
                    <a:lnTo>
                      <a:pt x="5" y="503"/>
                    </a:lnTo>
                    <a:lnTo>
                      <a:pt x="13" y="530"/>
                    </a:lnTo>
                    <a:lnTo>
                      <a:pt x="23" y="516"/>
                    </a:lnTo>
                    <a:lnTo>
                      <a:pt x="23" y="539"/>
                    </a:lnTo>
                    <a:lnTo>
                      <a:pt x="30" y="568"/>
                    </a:lnTo>
                    <a:lnTo>
                      <a:pt x="39" y="596"/>
                    </a:lnTo>
                    <a:lnTo>
                      <a:pt x="49" y="614"/>
                    </a:lnTo>
                    <a:lnTo>
                      <a:pt x="52" y="599"/>
                    </a:lnTo>
                    <a:lnTo>
                      <a:pt x="59" y="623"/>
                    </a:lnTo>
                    <a:lnTo>
                      <a:pt x="66" y="645"/>
                    </a:lnTo>
                    <a:lnTo>
                      <a:pt x="70" y="665"/>
                    </a:lnTo>
                    <a:lnTo>
                      <a:pt x="69" y="682"/>
                    </a:lnTo>
                    <a:lnTo>
                      <a:pt x="66" y="691"/>
                    </a:lnTo>
                    <a:lnTo>
                      <a:pt x="62" y="700"/>
                    </a:lnTo>
                    <a:lnTo>
                      <a:pt x="58" y="708"/>
                    </a:lnTo>
                    <a:lnTo>
                      <a:pt x="53" y="713"/>
                    </a:lnTo>
                    <a:lnTo>
                      <a:pt x="47" y="719"/>
                    </a:lnTo>
                    <a:lnTo>
                      <a:pt x="40" y="723"/>
                    </a:lnTo>
                    <a:lnTo>
                      <a:pt x="33" y="724"/>
                    </a:lnTo>
                    <a:lnTo>
                      <a:pt x="24" y="724"/>
                    </a:lnTo>
                    <a:lnTo>
                      <a:pt x="34" y="731"/>
                    </a:lnTo>
                    <a:lnTo>
                      <a:pt x="51" y="733"/>
                    </a:lnTo>
                    <a:lnTo>
                      <a:pt x="70" y="732"/>
                    </a:lnTo>
                    <a:lnTo>
                      <a:pt x="91" y="725"/>
                    </a:lnTo>
                    <a:lnTo>
                      <a:pt x="112" y="711"/>
                    </a:lnTo>
                    <a:lnTo>
                      <a:pt x="129" y="689"/>
                    </a:lnTo>
                    <a:lnTo>
                      <a:pt x="143" y="659"/>
                    </a:lnTo>
                    <a:lnTo>
                      <a:pt x="151" y="619"/>
                    </a:lnTo>
                    <a:lnTo>
                      <a:pt x="153" y="642"/>
                    </a:lnTo>
                    <a:lnTo>
                      <a:pt x="162" y="635"/>
                    </a:lnTo>
                    <a:lnTo>
                      <a:pt x="175" y="622"/>
                    </a:lnTo>
                    <a:lnTo>
                      <a:pt x="188" y="605"/>
                    </a:lnTo>
                    <a:lnTo>
                      <a:pt x="201" y="584"/>
                    </a:lnTo>
                    <a:lnTo>
                      <a:pt x="214" y="561"/>
                    </a:lnTo>
                    <a:lnTo>
                      <a:pt x="224" y="537"/>
                    </a:lnTo>
                    <a:lnTo>
                      <a:pt x="232" y="513"/>
                    </a:lnTo>
                    <a:lnTo>
                      <a:pt x="235" y="489"/>
                    </a:lnTo>
                    <a:lnTo>
                      <a:pt x="247" y="482"/>
                    </a:lnTo>
                    <a:lnTo>
                      <a:pt x="260" y="471"/>
                    </a:lnTo>
                    <a:lnTo>
                      <a:pt x="273" y="458"/>
                    </a:lnTo>
                    <a:lnTo>
                      <a:pt x="285" y="442"/>
                    </a:lnTo>
                    <a:lnTo>
                      <a:pt x="296" y="422"/>
                    </a:lnTo>
                    <a:lnTo>
                      <a:pt x="305" y="400"/>
                    </a:lnTo>
                    <a:lnTo>
                      <a:pt x="312" y="376"/>
                    </a:lnTo>
                    <a:lnTo>
                      <a:pt x="316" y="349"/>
                    </a:lnTo>
                    <a:lnTo>
                      <a:pt x="322" y="348"/>
                    </a:lnTo>
                    <a:lnTo>
                      <a:pt x="328" y="344"/>
                    </a:lnTo>
                    <a:lnTo>
                      <a:pt x="335" y="337"/>
                    </a:lnTo>
                    <a:lnTo>
                      <a:pt x="341" y="329"/>
                    </a:lnTo>
                    <a:lnTo>
                      <a:pt x="345" y="319"/>
                    </a:lnTo>
                    <a:lnTo>
                      <a:pt x="350" y="311"/>
                    </a:lnTo>
                    <a:lnTo>
                      <a:pt x="353" y="302"/>
                    </a:lnTo>
                    <a:lnTo>
                      <a:pt x="354" y="295"/>
                    </a:lnTo>
                    <a:lnTo>
                      <a:pt x="365" y="296"/>
                    </a:lnTo>
                    <a:lnTo>
                      <a:pt x="377" y="292"/>
                    </a:lnTo>
                    <a:lnTo>
                      <a:pt x="390" y="283"/>
                    </a:lnTo>
                    <a:lnTo>
                      <a:pt x="403" y="271"/>
                    </a:lnTo>
                    <a:lnTo>
                      <a:pt x="414" y="260"/>
                    </a:lnTo>
                    <a:lnTo>
                      <a:pt x="424" y="247"/>
                    </a:lnTo>
                    <a:lnTo>
                      <a:pt x="429" y="237"/>
                    </a:lnTo>
                    <a:lnTo>
                      <a:pt x="432" y="230"/>
                    </a:lnTo>
                    <a:lnTo>
                      <a:pt x="443" y="232"/>
                    </a:lnTo>
                    <a:lnTo>
                      <a:pt x="457" y="231"/>
                    </a:lnTo>
                    <a:lnTo>
                      <a:pt x="471" y="226"/>
                    </a:lnTo>
                    <a:lnTo>
                      <a:pt x="485" y="218"/>
                    </a:lnTo>
                    <a:lnTo>
                      <a:pt x="497" y="209"/>
                    </a:lnTo>
                    <a:lnTo>
                      <a:pt x="509" y="199"/>
                    </a:lnTo>
                    <a:lnTo>
                      <a:pt x="517" y="187"/>
                    </a:lnTo>
                    <a:lnTo>
                      <a:pt x="521" y="177"/>
                    </a:lnTo>
                    <a:lnTo>
                      <a:pt x="518" y="199"/>
                    </a:lnTo>
                    <a:lnTo>
                      <a:pt x="516" y="227"/>
                    </a:lnTo>
                    <a:lnTo>
                      <a:pt x="517" y="260"/>
                    </a:lnTo>
                    <a:lnTo>
                      <a:pt x="521" y="293"/>
                    </a:lnTo>
                    <a:lnTo>
                      <a:pt x="531" y="322"/>
                    </a:lnTo>
                    <a:lnTo>
                      <a:pt x="547" y="344"/>
                    </a:lnTo>
                    <a:lnTo>
                      <a:pt x="571" y="353"/>
                    </a:lnTo>
                    <a:lnTo>
                      <a:pt x="603" y="348"/>
                    </a:lnTo>
                    <a:lnTo>
                      <a:pt x="612" y="353"/>
                    </a:lnTo>
                    <a:lnTo>
                      <a:pt x="627" y="353"/>
                    </a:lnTo>
                    <a:lnTo>
                      <a:pt x="645" y="346"/>
                    </a:lnTo>
                    <a:lnTo>
                      <a:pt x="663" y="336"/>
                    </a:lnTo>
                    <a:lnTo>
                      <a:pt x="681" y="321"/>
                    </a:lnTo>
                    <a:lnTo>
                      <a:pt x="696" y="301"/>
                    </a:lnTo>
                    <a:lnTo>
                      <a:pt x="708" y="278"/>
                    </a:lnTo>
                    <a:lnTo>
                      <a:pt x="711" y="252"/>
                    </a:lnTo>
                    <a:lnTo>
                      <a:pt x="695" y="268"/>
                    </a:lnTo>
                    <a:lnTo>
                      <a:pt x="701" y="247"/>
                    </a:lnTo>
                    <a:lnTo>
                      <a:pt x="702" y="223"/>
                    </a:lnTo>
                    <a:lnTo>
                      <a:pt x="699" y="202"/>
                    </a:lnTo>
                    <a:lnTo>
                      <a:pt x="693" y="189"/>
                    </a:lnTo>
                    <a:lnTo>
                      <a:pt x="676" y="223"/>
                    </a:lnTo>
                    <a:lnTo>
                      <a:pt x="674" y="200"/>
                    </a:lnTo>
                    <a:lnTo>
                      <a:pt x="669" y="170"/>
                    </a:lnTo>
                    <a:lnTo>
                      <a:pt x="661" y="134"/>
                    </a:lnTo>
                    <a:lnTo>
                      <a:pt x="649" y="98"/>
                    </a:lnTo>
                    <a:lnTo>
                      <a:pt x="633" y="64"/>
                    </a:lnTo>
                    <a:lnTo>
                      <a:pt x="612" y="34"/>
                    </a:lnTo>
                    <a:lnTo>
                      <a:pt x="588" y="12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EAE5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37" name="Freeform 769">
                <a:extLst>
                  <a:ext uri="{FF2B5EF4-FFF2-40B4-BE49-F238E27FC236}">
                    <a16:creationId xmlns:a16="http://schemas.microsoft.com/office/drawing/2014/main" id="{4F00BA2B-8C81-410E-ABF5-C1A57224B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0" y="3628"/>
                <a:ext cx="89" cy="84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1" y="47"/>
                  </a:cxn>
                  <a:cxn ang="0">
                    <a:pos x="7" y="30"/>
                  </a:cxn>
                  <a:cxn ang="0">
                    <a:pos x="16" y="14"/>
                  </a:cxn>
                  <a:cxn ang="0">
                    <a:pos x="29" y="0"/>
                  </a:cxn>
                  <a:cxn ang="0">
                    <a:pos x="22" y="15"/>
                  </a:cxn>
                  <a:cxn ang="0">
                    <a:pos x="14" y="43"/>
                  </a:cxn>
                  <a:cxn ang="0">
                    <a:pos x="13" y="74"/>
                  </a:cxn>
                  <a:cxn ang="0">
                    <a:pos x="24" y="101"/>
                  </a:cxn>
                  <a:cxn ang="0">
                    <a:pos x="30" y="89"/>
                  </a:cxn>
                  <a:cxn ang="0">
                    <a:pos x="30" y="94"/>
                  </a:cxn>
                  <a:cxn ang="0">
                    <a:pos x="32" y="101"/>
                  </a:cxn>
                  <a:cxn ang="0">
                    <a:pos x="35" y="107"/>
                  </a:cxn>
                  <a:cxn ang="0">
                    <a:pos x="39" y="113"/>
                  </a:cxn>
                  <a:cxn ang="0">
                    <a:pos x="44" y="116"/>
                  </a:cxn>
                  <a:cxn ang="0">
                    <a:pos x="51" y="119"/>
                  </a:cxn>
                  <a:cxn ang="0">
                    <a:pos x="58" y="119"/>
                  </a:cxn>
                  <a:cxn ang="0">
                    <a:pos x="66" y="116"/>
                  </a:cxn>
                  <a:cxn ang="0">
                    <a:pos x="65" y="122"/>
                  </a:cxn>
                  <a:cxn ang="0">
                    <a:pos x="66" y="129"/>
                  </a:cxn>
                  <a:cxn ang="0">
                    <a:pos x="68" y="135"/>
                  </a:cxn>
                  <a:cxn ang="0">
                    <a:pos x="73" y="140"/>
                  </a:cxn>
                  <a:cxn ang="0">
                    <a:pos x="79" y="145"/>
                  </a:cxn>
                  <a:cxn ang="0">
                    <a:pos x="89" y="148"/>
                  </a:cxn>
                  <a:cxn ang="0">
                    <a:pos x="99" y="150"/>
                  </a:cxn>
                  <a:cxn ang="0">
                    <a:pos x="112" y="150"/>
                  </a:cxn>
                  <a:cxn ang="0">
                    <a:pos x="126" y="146"/>
                  </a:cxn>
                  <a:cxn ang="0">
                    <a:pos x="137" y="142"/>
                  </a:cxn>
                  <a:cxn ang="0">
                    <a:pos x="147" y="135"/>
                  </a:cxn>
                  <a:cxn ang="0">
                    <a:pos x="158" y="127"/>
                  </a:cxn>
                  <a:cxn ang="0">
                    <a:pos x="165" y="120"/>
                  </a:cxn>
                  <a:cxn ang="0">
                    <a:pos x="172" y="112"/>
                  </a:cxn>
                  <a:cxn ang="0">
                    <a:pos x="176" y="106"/>
                  </a:cxn>
                  <a:cxn ang="0">
                    <a:pos x="178" y="100"/>
                  </a:cxn>
                  <a:cxn ang="0">
                    <a:pos x="174" y="110"/>
                  </a:cxn>
                  <a:cxn ang="0">
                    <a:pos x="165" y="123"/>
                  </a:cxn>
                  <a:cxn ang="0">
                    <a:pos x="153" y="137"/>
                  </a:cxn>
                  <a:cxn ang="0">
                    <a:pos x="138" y="150"/>
                  </a:cxn>
                  <a:cxn ang="0">
                    <a:pos x="122" y="161"/>
                  </a:cxn>
                  <a:cxn ang="0">
                    <a:pos x="105" y="167"/>
                  </a:cxn>
                  <a:cxn ang="0">
                    <a:pos x="86" y="166"/>
                  </a:cxn>
                  <a:cxn ang="0">
                    <a:pos x="67" y="158"/>
                  </a:cxn>
                  <a:cxn ang="0">
                    <a:pos x="62" y="159"/>
                  </a:cxn>
                  <a:cxn ang="0">
                    <a:pos x="55" y="158"/>
                  </a:cxn>
                  <a:cxn ang="0">
                    <a:pos x="47" y="155"/>
                  </a:cxn>
                  <a:cxn ang="0">
                    <a:pos x="38" y="151"/>
                  </a:cxn>
                  <a:cxn ang="0">
                    <a:pos x="30" y="145"/>
                  </a:cxn>
                  <a:cxn ang="0">
                    <a:pos x="24" y="136"/>
                  </a:cxn>
                  <a:cxn ang="0">
                    <a:pos x="20" y="125"/>
                  </a:cxn>
                  <a:cxn ang="0">
                    <a:pos x="18" y="112"/>
                  </a:cxn>
                  <a:cxn ang="0">
                    <a:pos x="18" y="113"/>
                  </a:cxn>
                  <a:cxn ang="0">
                    <a:pos x="16" y="117"/>
                  </a:cxn>
                  <a:cxn ang="0">
                    <a:pos x="15" y="123"/>
                  </a:cxn>
                  <a:cxn ang="0">
                    <a:pos x="13" y="128"/>
                  </a:cxn>
                  <a:cxn ang="0">
                    <a:pos x="7" y="115"/>
                  </a:cxn>
                  <a:cxn ang="0">
                    <a:pos x="4" y="97"/>
                  </a:cxn>
                  <a:cxn ang="0">
                    <a:pos x="0" y="79"/>
                  </a:cxn>
                  <a:cxn ang="0">
                    <a:pos x="0" y="63"/>
                  </a:cxn>
                </a:cxnLst>
                <a:rect l="0" t="0" r="r" b="b"/>
                <a:pathLst>
                  <a:path w="178" h="167">
                    <a:moveTo>
                      <a:pt x="0" y="63"/>
                    </a:moveTo>
                    <a:lnTo>
                      <a:pt x="1" y="47"/>
                    </a:lnTo>
                    <a:lnTo>
                      <a:pt x="7" y="30"/>
                    </a:lnTo>
                    <a:lnTo>
                      <a:pt x="16" y="14"/>
                    </a:lnTo>
                    <a:lnTo>
                      <a:pt x="29" y="0"/>
                    </a:lnTo>
                    <a:lnTo>
                      <a:pt x="22" y="15"/>
                    </a:lnTo>
                    <a:lnTo>
                      <a:pt x="14" y="43"/>
                    </a:lnTo>
                    <a:lnTo>
                      <a:pt x="13" y="74"/>
                    </a:lnTo>
                    <a:lnTo>
                      <a:pt x="24" y="101"/>
                    </a:lnTo>
                    <a:lnTo>
                      <a:pt x="30" y="89"/>
                    </a:lnTo>
                    <a:lnTo>
                      <a:pt x="30" y="94"/>
                    </a:lnTo>
                    <a:lnTo>
                      <a:pt x="32" y="101"/>
                    </a:lnTo>
                    <a:lnTo>
                      <a:pt x="35" y="107"/>
                    </a:lnTo>
                    <a:lnTo>
                      <a:pt x="39" y="113"/>
                    </a:lnTo>
                    <a:lnTo>
                      <a:pt x="44" y="116"/>
                    </a:lnTo>
                    <a:lnTo>
                      <a:pt x="51" y="119"/>
                    </a:lnTo>
                    <a:lnTo>
                      <a:pt x="58" y="119"/>
                    </a:lnTo>
                    <a:lnTo>
                      <a:pt x="66" y="116"/>
                    </a:lnTo>
                    <a:lnTo>
                      <a:pt x="65" y="122"/>
                    </a:lnTo>
                    <a:lnTo>
                      <a:pt x="66" y="129"/>
                    </a:lnTo>
                    <a:lnTo>
                      <a:pt x="68" y="135"/>
                    </a:lnTo>
                    <a:lnTo>
                      <a:pt x="73" y="140"/>
                    </a:lnTo>
                    <a:lnTo>
                      <a:pt x="79" y="145"/>
                    </a:lnTo>
                    <a:lnTo>
                      <a:pt x="89" y="148"/>
                    </a:lnTo>
                    <a:lnTo>
                      <a:pt x="99" y="150"/>
                    </a:lnTo>
                    <a:lnTo>
                      <a:pt x="112" y="150"/>
                    </a:lnTo>
                    <a:lnTo>
                      <a:pt x="126" y="146"/>
                    </a:lnTo>
                    <a:lnTo>
                      <a:pt x="137" y="142"/>
                    </a:lnTo>
                    <a:lnTo>
                      <a:pt x="147" y="135"/>
                    </a:lnTo>
                    <a:lnTo>
                      <a:pt x="158" y="127"/>
                    </a:lnTo>
                    <a:lnTo>
                      <a:pt x="165" y="120"/>
                    </a:lnTo>
                    <a:lnTo>
                      <a:pt x="172" y="112"/>
                    </a:lnTo>
                    <a:lnTo>
                      <a:pt x="176" y="106"/>
                    </a:lnTo>
                    <a:lnTo>
                      <a:pt x="178" y="100"/>
                    </a:lnTo>
                    <a:lnTo>
                      <a:pt x="174" y="110"/>
                    </a:lnTo>
                    <a:lnTo>
                      <a:pt x="165" y="123"/>
                    </a:lnTo>
                    <a:lnTo>
                      <a:pt x="153" y="137"/>
                    </a:lnTo>
                    <a:lnTo>
                      <a:pt x="138" y="150"/>
                    </a:lnTo>
                    <a:lnTo>
                      <a:pt x="122" y="161"/>
                    </a:lnTo>
                    <a:lnTo>
                      <a:pt x="105" y="167"/>
                    </a:lnTo>
                    <a:lnTo>
                      <a:pt x="86" y="166"/>
                    </a:lnTo>
                    <a:lnTo>
                      <a:pt x="67" y="158"/>
                    </a:lnTo>
                    <a:lnTo>
                      <a:pt x="62" y="159"/>
                    </a:lnTo>
                    <a:lnTo>
                      <a:pt x="55" y="158"/>
                    </a:lnTo>
                    <a:lnTo>
                      <a:pt x="47" y="155"/>
                    </a:lnTo>
                    <a:lnTo>
                      <a:pt x="38" y="151"/>
                    </a:lnTo>
                    <a:lnTo>
                      <a:pt x="30" y="145"/>
                    </a:lnTo>
                    <a:lnTo>
                      <a:pt x="24" y="136"/>
                    </a:lnTo>
                    <a:lnTo>
                      <a:pt x="20" y="125"/>
                    </a:lnTo>
                    <a:lnTo>
                      <a:pt x="18" y="112"/>
                    </a:lnTo>
                    <a:lnTo>
                      <a:pt x="18" y="113"/>
                    </a:lnTo>
                    <a:lnTo>
                      <a:pt x="16" y="117"/>
                    </a:lnTo>
                    <a:lnTo>
                      <a:pt x="15" y="123"/>
                    </a:lnTo>
                    <a:lnTo>
                      <a:pt x="13" y="128"/>
                    </a:lnTo>
                    <a:lnTo>
                      <a:pt x="7" y="115"/>
                    </a:lnTo>
                    <a:lnTo>
                      <a:pt x="4" y="97"/>
                    </a:lnTo>
                    <a:lnTo>
                      <a:pt x="0" y="79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BCB5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38" name="Freeform 770">
                <a:extLst>
                  <a:ext uri="{FF2B5EF4-FFF2-40B4-BE49-F238E27FC236}">
                    <a16:creationId xmlns:a16="http://schemas.microsoft.com/office/drawing/2014/main" id="{C0262A15-3A1B-48DC-88DD-B7EA1D41E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6" y="3295"/>
                <a:ext cx="114" cy="138"/>
              </a:xfrm>
              <a:custGeom>
                <a:avLst/>
                <a:gdLst/>
                <a:ahLst/>
                <a:cxnLst>
                  <a:cxn ang="0">
                    <a:pos x="92" y="277"/>
                  </a:cxn>
                  <a:cxn ang="0">
                    <a:pos x="68" y="269"/>
                  </a:cxn>
                  <a:cxn ang="0">
                    <a:pos x="47" y="255"/>
                  </a:cxn>
                  <a:cxn ang="0">
                    <a:pos x="32" y="238"/>
                  </a:cxn>
                  <a:cxn ang="0">
                    <a:pos x="25" y="207"/>
                  </a:cxn>
                  <a:cxn ang="0">
                    <a:pos x="18" y="164"/>
                  </a:cxn>
                  <a:cxn ang="0">
                    <a:pos x="4" y="142"/>
                  </a:cxn>
                  <a:cxn ang="0">
                    <a:pos x="1" y="111"/>
                  </a:cxn>
                  <a:cxn ang="0">
                    <a:pos x="18" y="94"/>
                  </a:cxn>
                  <a:cxn ang="0">
                    <a:pos x="32" y="81"/>
                  </a:cxn>
                  <a:cxn ang="0">
                    <a:pos x="37" y="65"/>
                  </a:cxn>
                  <a:cxn ang="0">
                    <a:pos x="47" y="63"/>
                  </a:cxn>
                  <a:cxn ang="0">
                    <a:pos x="62" y="70"/>
                  </a:cxn>
                  <a:cxn ang="0">
                    <a:pos x="72" y="84"/>
                  </a:cxn>
                  <a:cxn ang="0">
                    <a:pos x="69" y="107"/>
                  </a:cxn>
                  <a:cxn ang="0">
                    <a:pos x="62" y="126"/>
                  </a:cxn>
                  <a:cxn ang="0">
                    <a:pos x="64" y="145"/>
                  </a:cxn>
                  <a:cxn ang="0">
                    <a:pos x="73" y="155"/>
                  </a:cxn>
                  <a:cxn ang="0">
                    <a:pos x="91" y="157"/>
                  </a:cxn>
                  <a:cxn ang="0">
                    <a:pos x="110" y="154"/>
                  </a:cxn>
                  <a:cxn ang="0">
                    <a:pos x="130" y="141"/>
                  </a:cxn>
                  <a:cxn ang="0">
                    <a:pos x="139" y="114"/>
                  </a:cxn>
                  <a:cxn ang="0">
                    <a:pos x="134" y="77"/>
                  </a:cxn>
                  <a:cxn ang="0">
                    <a:pos x="122" y="58"/>
                  </a:cxn>
                  <a:cxn ang="0">
                    <a:pos x="99" y="40"/>
                  </a:cxn>
                  <a:cxn ang="0">
                    <a:pos x="90" y="12"/>
                  </a:cxn>
                  <a:cxn ang="0">
                    <a:pos x="104" y="0"/>
                  </a:cxn>
                  <a:cxn ang="0">
                    <a:pos x="117" y="1"/>
                  </a:cxn>
                  <a:cxn ang="0">
                    <a:pos x="129" y="8"/>
                  </a:cxn>
                  <a:cxn ang="0">
                    <a:pos x="137" y="17"/>
                  </a:cxn>
                  <a:cxn ang="0">
                    <a:pos x="146" y="23"/>
                  </a:cxn>
                  <a:cxn ang="0">
                    <a:pos x="159" y="29"/>
                  </a:cxn>
                  <a:cxn ang="0">
                    <a:pos x="171" y="43"/>
                  </a:cxn>
                  <a:cxn ang="0">
                    <a:pos x="179" y="67"/>
                  </a:cxn>
                  <a:cxn ang="0">
                    <a:pos x="191" y="88"/>
                  </a:cxn>
                  <a:cxn ang="0">
                    <a:pos x="208" y="99"/>
                  </a:cxn>
                  <a:cxn ang="0">
                    <a:pos x="220" y="117"/>
                  </a:cxn>
                  <a:cxn ang="0">
                    <a:pos x="217" y="139"/>
                  </a:cxn>
                  <a:cxn ang="0">
                    <a:pos x="222" y="164"/>
                  </a:cxn>
                  <a:cxn ang="0">
                    <a:pos x="232" y="196"/>
                  </a:cxn>
                  <a:cxn ang="0">
                    <a:pos x="218" y="219"/>
                  </a:cxn>
                  <a:cxn ang="0">
                    <a:pos x="202" y="244"/>
                  </a:cxn>
                  <a:cxn ang="0">
                    <a:pos x="175" y="267"/>
                  </a:cxn>
                  <a:cxn ang="0">
                    <a:pos x="132" y="279"/>
                  </a:cxn>
                </a:cxnLst>
                <a:rect l="0" t="0" r="r" b="b"/>
                <a:pathLst>
                  <a:path w="232" h="279">
                    <a:moveTo>
                      <a:pt x="102" y="278"/>
                    </a:moveTo>
                    <a:lnTo>
                      <a:pt x="92" y="277"/>
                    </a:lnTo>
                    <a:lnTo>
                      <a:pt x="79" y="274"/>
                    </a:lnTo>
                    <a:lnTo>
                      <a:pt x="68" y="269"/>
                    </a:lnTo>
                    <a:lnTo>
                      <a:pt x="57" y="263"/>
                    </a:lnTo>
                    <a:lnTo>
                      <a:pt x="47" y="255"/>
                    </a:lnTo>
                    <a:lnTo>
                      <a:pt x="38" y="247"/>
                    </a:lnTo>
                    <a:lnTo>
                      <a:pt x="32" y="238"/>
                    </a:lnTo>
                    <a:lnTo>
                      <a:pt x="29" y="229"/>
                    </a:lnTo>
                    <a:lnTo>
                      <a:pt x="25" y="207"/>
                    </a:lnTo>
                    <a:lnTo>
                      <a:pt x="23" y="184"/>
                    </a:lnTo>
                    <a:lnTo>
                      <a:pt x="18" y="164"/>
                    </a:lnTo>
                    <a:lnTo>
                      <a:pt x="11" y="153"/>
                    </a:lnTo>
                    <a:lnTo>
                      <a:pt x="4" y="142"/>
                    </a:lnTo>
                    <a:lnTo>
                      <a:pt x="0" y="127"/>
                    </a:lnTo>
                    <a:lnTo>
                      <a:pt x="1" y="111"/>
                    </a:lnTo>
                    <a:lnTo>
                      <a:pt x="8" y="100"/>
                    </a:lnTo>
                    <a:lnTo>
                      <a:pt x="18" y="94"/>
                    </a:lnTo>
                    <a:lnTo>
                      <a:pt x="26" y="88"/>
                    </a:lnTo>
                    <a:lnTo>
                      <a:pt x="32" y="81"/>
                    </a:lnTo>
                    <a:lnTo>
                      <a:pt x="34" y="71"/>
                    </a:lnTo>
                    <a:lnTo>
                      <a:pt x="37" y="65"/>
                    </a:lnTo>
                    <a:lnTo>
                      <a:pt x="41" y="63"/>
                    </a:lnTo>
                    <a:lnTo>
                      <a:pt x="47" y="63"/>
                    </a:lnTo>
                    <a:lnTo>
                      <a:pt x="55" y="65"/>
                    </a:lnTo>
                    <a:lnTo>
                      <a:pt x="62" y="70"/>
                    </a:lnTo>
                    <a:lnTo>
                      <a:pt x="69" y="76"/>
                    </a:lnTo>
                    <a:lnTo>
                      <a:pt x="72" y="84"/>
                    </a:lnTo>
                    <a:lnTo>
                      <a:pt x="72" y="92"/>
                    </a:lnTo>
                    <a:lnTo>
                      <a:pt x="69" y="107"/>
                    </a:lnTo>
                    <a:lnTo>
                      <a:pt x="65" y="117"/>
                    </a:lnTo>
                    <a:lnTo>
                      <a:pt x="62" y="126"/>
                    </a:lnTo>
                    <a:lnTo>
                      <a:pt x="62" y="135"/>
                    </a:lnTo>
                    <a:lnTo>
                      <a:pt x="64" y="145"/>
                    </a:lnTo>
                    <a:lnTo>
                      <a:pt x="68" y="152"/>
                    </a:lnTo>
                    <a:lnTo>
                      <a:pt x="73" y="155"/>
                    </a:lnTo>
                    <a:lnTo>
                      <a:pt x="83" y="157"/>
                    </a:lnTo>
                    <a:lnTo>
                      <a:pt x="91" y="157"/>
                    </a:lnTo>
                    <a:lnTo>
                      <a:pt x="100" y="157"/>
                    </a:lnTo>
                    <a:lnTo>
                      <a:pt x="110" y="154"/>
                    </a:lnTo>
                    <a:lnTo>
                      <a:pt x="121" y="149"/>
                    </a:lnTo>
                    <a:lnTo>
                      <a:pt x="130" y="141"/>
                    </a:lnTo>
                    <a:lnTo>
                      <a:pt x="136" y="130"/>
                    </a:lnTo>
                    <a:lnTo>
                      <a:pt x="139" y="114"/>
                    </a:lnTo>
                    <a:lnTo>
                      <a:pt x="138" y="92"/>
                    </a:lnTo>
                    <a:lnTo>
                      <a:pt x="134" y="77"/>
                    </a:lnTo>
                    <a:lnTo>
                      <a:pt x="130" y="66"/>
                    </a:lnTo>
                    <a:lnTo>
                      <a:pt x="122" y="58"/>
                    </a:lnTo>
                    <a:lnTo>
                      <a:pt x="110" y="50"/>
                    </a:lnTo>
                    <a:lnTo>
                      <a:pt x="99" y="40"/>
                    </a:lnTo>
                    <a:lnTo>
                      <a:pt x="91" y="26"/>
                    </a:lnTo>
                    <a:lnTo>
                      <a:pt x="90" y="12"/>
                    </a:lnTo>
                    <a:lnTo>
                      <a:pt x="98" y="2"/>
                    </a:lnTo>
                    <a:lnTo>
                      <a:pt x="104" y="0"/>
                    </a:lnTo>
                    <a:lnTo>
                      <a:pt x="111" y="0"/>
                    </a:lnTo>
                    <a:lnTo>
                      <a:pt x="117" y="1"/>
                    </a:lnTo>
                    <a:lnTo>
                      <a:pt x="123" y="4"/>
                    </a:lnTo>
                    <a:lnTo>
                      <a:pt x="129" y="8"/>
                    </a:lnTo>
                    <a:lnTo>
                      <a:pt x="133" y="12"/>
                    </a:lnTo>
                    <a:lnTo>
                      <a:pt x="137" y="17"/>
                    </a:lnTo>
                    <a:lnTo>
                      <a:pt x="141" y="20"/>
                    </a:lnTo>
                    <a:lnTo>
                      <a:pt x="146" y="23"/>
                    </a:lnTo>
                    <a:lnTo>
                      <a:pt x="152" y="26"/>
                    </a:lnTo>
                    <a:lnTo>
                      <a:pt x="159" y="29"/>
                    </a:lnTo>
                    <a:lnTo>
                      <a:pt x="165" y="35"/>
                    </a:lnTo>
                    <a:lnTo>
                      <a:pt x="171" y="43"/>
                    </a:lnTo>
                    <a:lnTo>
                      <a:pt x="176" y="54"/>
                    </a:lnTo>
                    <a:lnTo>
                      <a:pt x="179" y="67"/>
                    </a:lnTo>
                    <a:lnTo>
                      <a:pt x="182" y="86"/>
                    </a:lnTo>
                    <a:lnTo>
                      <a:pt x="191" y="88"/>
                    </a:lnTo>
                    <a:lnTo>
                      <a:pt x="200" y="93"/>
                    </a:lnTo>
                    <a:lnTo>
                      <a:pt x="208" y="99"/>
                    </a:lnTo>
                    <a:lnTo>
                      <a:pt x="215" y="108"/>
                    </a:lnTo>
                    <a:lnTo>
                      <a:pt x="220" y="117"/>
                    </a:lnTo>
                    <a:lnTo>
                      <a:pt x="221" y="127"/>
                    </a:lnTo>
                    <a:lnTo>
                      <a:pt x="217" y="139"/>
                    </a:lnTo>
                    <a:lnTo>
                      <a:pt x="209" y="150"/>
                    </a:lnTo>
                    <a:lnTo>
                      <a:pt x="222" y="164"/>
                    </a:lnTo>
                    <a:lnTo>
                      <a:pt x="231" y="180"/>
                    </a:lnTo>
                    <a:lnTo>
                      <a:pt x="232" y="196"/>
                    </a:lnTo>
                    <a:lnTo>
                      <a:pt x="225" y="211"/>
                    </a:lnTo>
                    <a:lnTo>
                      <a:pt x="218" y="219"/>
                    </a:lnTo>
                    <a:lnTo>
                      <a:pt x="212" y="231"/>
                    </a:lnTo>
                    <a:lnTo>
                      <a:pt x="202" y="244"/>
                    </a:lnTo>
                    <a:lnTo>
                      <a:pt x="190" y="256"/>
                    </a:lnTo>
                    <a:lnTo>
                      <a:pt x="175" y="267"/>
                    </a:lnTo>
                    <a:lnTo>
                      <a:pt x="155" y="276"/>
                    </a:lnTo>
                    <a:lnTo>
                      <a:pt x="132" y="279"/>
                    </a:lnTo>
                    <a:lnTo>
                      <a:pt x="102" y="278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39" name="Freeform 771">
                <a:extLst>
                  <a:ext uri="{FF2B5EF4-FFF2-40B4-BE49-F238E27FC236}">
                    <a16:creationId xmlns:a16="http://schemas.microsoft.com/office/drawing/2014/main" id="{17DC65DC-2567-4D5F-BF46-629CDDA06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3" y="3566"/>
                <a:ext cx="119" cy="108"/>
              </a:xfrm>
              <a:custGeom>
                <a:avLst/>
                <a:gdLst/>
                <a:ahLst/>
                <a:cxnLst>
                  <a:cxn ang="0">
                    <a:pos x="158" y="151"/>
                  </a:cxn>
                  <a:cxn ang="0">
                    <a:pos x="167" y="151"/>
                  </a:cxn>
                  <a:cxn ang="0">
                    <a:pos x="180" y="145"/>
                  </a:cxn>
                  <a:cxn ang="0">
                    <a:pos x="196" y="137"/>
                  </a:cxn>
                  <a:cxn ang="0">
                    <a:pos x="211" y="124"/>
                  </a:cxn>
                  <a:cxn ang="0">
                    <a:pos x="225" y="112"/>
                  </a:cxn>
                  <a:cxn ang="0">
                    <a:pos x="235" y="98"/>
                  </a:cxn>
                  <a:cxn ang="0">
                    <a:pos x="240" y="84"/>
                  </a:cxn>
                  <a:cxn ang="0">
                    <a:pos x="237" y="71"/>
                  </a:cxn>
                  <a:cxn ang="0">
                    <a:pos x="228" y="61"/>
                  </a:cxn>
                  <a:cxn ang="0">
                    <a:pos x="215" y="51"/>
                  </a:cxn>
                  <a:cxn ang="0">
                    <a:pos x="199" y="42"/>
                  </a:cxn>
                  <a:cxn ang="0">
                    <a:pos x="181" y="36"/>
                  </a:cxn>
                  <a:cxn ang="0">
                    <a:pos x="160" y="33"/>
                  </a:cxn>
                  <a:cxn ang="0">
                    <a:pos x="138" y="36"/>
                  </a:cxn>
                  <a:cxn ang="0">
                    <a:pos x="115" y="44"/>
                  </a:cxn>
                  <a:cxn ang="0">
                    <a:pos x="93" y="59"/>
                  </a:cxn>
                  <a:cxn ang="0">
                    <a:pos x="88" y="46"/>
                  </a:cxn>
                  <a:cxn ang="0">
                    <a:pos x="82" y="33"/>
                  </a:cxn>
                  <a:cxn ang="0">
                    <a:pos x="75" y="22"/>
                  </a:cxn>
                  <a:cxn ang="0">
                    <a:pos x="67" y="12"/>
                  </a:cxn>
                  <a:cxn ang="0">
                    <a:pos x="58" y="4"/>
                  </a:cxn>
                  <a:cxn ang="0">
                    <a:pos x="47" y="0"/>
                  </a:cxn>
                  <a:cxn ang="0">
                    <a:pos x="35" y="2"/>
                  </a:cxn>
                  <a:cxn ang="0">
                    <a:pos x="22" y="10"/>
                  </a:cxn>
                  <a:cxn ang="0">
                    <a:pos x="11" y="23"/>
                  </a:cxn>
                  <a:cxn ang="0">
                    <a:pos x="4" y="36"/>
                  </a:cxn>
                  <a:cxn ang="0">
                    <a:pos x="0" y="50"/>
                  </a:cxn>
                  <a:cxn ang="0">
                    <a:pos x="1" y="63"/>
                  </a:cxn>
                  <a:cxn ang="0">
                    <a:pos x="5" y="77"/>
                  </a:cxn>
                  <a:cxn ang="0">
                    <a:pos x="12" y="90"/>
                  </a:cxn>
                  <a:cxn ang="0">
                    <a:pos x="21" y="103"/>
                  </a:cxn>
                  <a:cxn ang="0">
                    <a:pos x="32" y="115"/>
                  </a:cxn>
                  <a:cxn ang="0">
                    <a:pos x="26" y="142"/>
                  </a:cxn>
                  <a:cxn ang="0">
                    <a:pos x="21" y="167"/>
                  </a:cxn>
                  <a:cxn ang="0">
                    <a:pos x="21" y="190"/>
                  </a:cxn>
                  <a:cxn ang="0">
                    <a:pos x="32" y="206"/>
                  </a:cxn>
                  <a:cxn ang="0">
                    <a:pos x="43" y="210"/>
                  </a:cxn>
                  <a:cxn ang="0">
                    <a:pos x="54" y="210"/>
                  </a:cxn>
                  <a:cxn ang="0">
                    <a:pos x="67" y="205"/>
                  </a:cxn>
                  <a:cxn ang="0">
                    <a:pos x="79" y="198"/>
                  </a:cxn>
                  <a:cxn ang="0">
                    <a:pos x="89" y="190"/>
                  </a:cxn>
                  <a:cxn ang="0">
                    <a:pos x="96" y="180"/>
                  </a:cxn>
                  <a:cxn ang="0">
                    <a:pos x="99" y="168"/>
                  </a:cxn>
                  <a:cxn ang="0">
                    <a:pos x="99" y="158"/>
                  </a:cxn>
                  <a:cxn ang="0">
                    <a:pos x="104" y="171"/>
                  </a:cxn>
                  <a:cxn ang="0">
                    <a:pos x="104" y="187"/>
                  </a:cxn>
                  <a:cxn ang="0">
                    <a:pos x="100" y="204"/>
                  </a:cxn>
                  <a:cxn ang="0">
                    <a:pos x="97" y="217"/>
                  </a:cxn>
                  <a:cxn ang="0">
                    <a:pos x="110" y="219"/>
                  </a:cxn>
                  <a:cxn ang="0">
                    <a:pos x="122" y="215"/>
                  </a:cxn>
                  <a:cxn ang="0">
                    <a:pos x="135" y="209"/>
                  </a:cxn>
                  <a:cxn ang="0">
                    <a:pos x="148" y="199"/>
                  </a:cxn>
                  <a:cxn ang="0">
                    <a:pos x="157" y="187"/>
                  </a:cxn>
                  <a:cxn ang="0">
                    <a:pos x="163" y="175"/>
                  </a:cxn>
                  <a:cxn ang="0">
                    <a:pos x="164" y="162"/>
                  </a:cxn>
                  <a:cxn ang="0">
                    <a:pos x="158" y="151"/>
                  </a:cxn>
                </a:cxnLst>
                <a:rect l="0" t="0" r="r" b="b"/>
                <a:pathLst>
                  <a:path w="240" h="219">
                    <a:moveTo>
                      <a:pt x="158" y="151"/>
                    </a:moveTo>
                    <a:lnTo>
                      <a:pt x="167" y="151"/>
                    </a:lnTo>
                    <a:lnTo>
                      <a:pt x="180" y="145"/>
                    </a:lnTo>
                    <a:lnTo>
                      <a:pt x="196" y="137"/>
                    </a:lnTo>
                    <a:lnTo>
                      <a:pt x="211" y="124"/>
                    </a:lnTo>
                    <a:lnTo>
                      <a:pt x="225" y="112"/>
                    </a:lnTo>
                    <a:lnTo>
                      <a:pt x="235" y="98"/>
                    </a:lnTo>
                    <a:lnTo>
                      <a:pt x="240" y="84"/>
                    </a:lnTo>
                    <a:lnTo>
                      <a:pt x="237" y="71"/>
                    </a:lnTo>
                    <a:lnTo>
                      <a:pt x="228" y="61"/>
                    </a:lnTo>
                    <a:lnTo>
                      <a:pt x="215" y="51"/>
                    </a:lnTo>
                    <a:lnTo>
                      <a:pt x="199" y="42"/>
                    </a:lnTo>
                    <a:lnTo>
                      <a:pt x="181" y="36"/>
                    </a:lnTo>
                    <a:lnTo>
                      <a:pt x="160" y="33"/>
                    </a:lnTo>
                    <a:lnTo>
                      <a:pt x="138" y="36"/>
                    </a:lnTo>
                    <a:lnTo>
                      <a:pt x="115" y="44"/>
                    </a:lnTo>
                    <a:lnTo>
                      <a:pt x="93" y="59"/>
                    </a:lnTo>
                    <a:lnTo>
                      <a:pt x="88" y="46"/>
                    </a:lnTo>
                    <a:lnTo>
                      <a:pt x="82" y="33"/>
                    </a:lnTo>
                    <a:lnTo>
                      <a:pt x="75" y="22"/>
                    </a:lnTo>
                    <a:lnTo>
                      <a:pt x="67" y="12"/>
                    </a:lnTo>
                    <a:lnTo>
                      <a:pt x="58" y="4"/>
                    </a:lnTo>
                    <a:lnTo>
                      <a:pt x="47" y="0"/>
                    </a:lnTo>
                    <a:lnTo>
                      <a:pt x="35" y="2"/>
                    </a:lnTo>
                    <a:lnTo>
                      <a:pt x="22" y="10"/>
                    </a:lnTo>
                    <a:lnTo>
                      <a:pt x="11" y="23"/>
                    </a:lnTo>
                    <a:lnTo>
                      <a:pt x="4" y="36"/>
                    </a:lnTo>
                    <a:lnTo>
                      <a:pt x="0" y="50"/>
                    </a:lnTo>
                    <a:lnTo>
                      <a:pt x="1" y="63"/>
                    </a:lnTo>
                    <a:lnTo>
                      <a:pt x="5" y="77"/>
                    </a:lnTo>
                    <a:lnTo>
                      <a:pt x="12" y="90"/>
                    </a:lnTo>
                    <a:lnTo>
                      <a:pt x="21" y="103"/>
                    </a:lnTo>
                    <a:lnTo>
                      <a:pt x="32" y="115"/>
                    </a:lnTo>
                    <a:lnTo>
                      <a:pt x="26" y="142"/>
                    </a:lnTo>
                    <a:lnTo>
                      <a:pt x="21" y="167"/>
                    </a:lnTo>
                    <a:lnTo>
                      <a:pt x="21" y="190"/>
                    </a:lnTo>
                    <a:lnTo>
                      <a:pt x="32" y="206"/>
                    </a:lnTo>
                    <a:lnTo>
                      <a:pt x="43" y="210"/>
                    </a:lnTo>
                    <a:lnTo>
                      <a:pt x="54" y="210"/>
                    </a:lnTo>
                    <a:lnTo>
                      <a:pt x="67" y="205"/>
                    </a:lnTo>
                    <a:lnTo>
                      <a:pt x="79" y="198"/>
                    </a:lnTo>
                    <a:lnTo>
                      <a:pt x="89" y="190"/>
                    </a:lnTo>
                    <a:lnTo>
                      <a:pt x="96" y="180"/>
                    </a:lnTo>
                    <a:lnTo>
                      <a:pt x="99" y="168"/>
                    </a:lnTo>
                    <a:lnTo>
                      <a:pt x="99" y="158"/>
                    </a:lnTo>
                    <a:lnTo>
                      <a:pt x="104" y="171"/>
                    </a:lnTo>
                    <a:lnTo>
                      <a:pt x="104" y="187"/>
                    </a:lnTo>
                    <a:lnTo>
                      <a:pt x="100" y="204"/>
                    </a:lnTo>
                    <a:lnTo>
                      <a:pt x="97" y="217"/>
                    </a:lnTo>
                    <a:lnTo>
                      <a:pt x="110" y="219"/>
                    </a:lnTo>
                    <a:lnTo>
                      <a:pt x="122" y="215"/>
                    </a:lnTo>
                    <a:lnTo>
                      <a:pt x="135" y="209"/>
                    </a:lnTo>
                    <a:lnTo>
                      <a:pt x="148" y="199"/>
                    </a:lnTo>
                    <a:lnTo>
                      <a:pt x="157" y="187"/>
                    </a:lnTo>
                    <a:lnTo>
                      <a:pt x="163" y="175"/>
                    </a:lnTo>
                    <a:lnTo>
                      <a:pt x="164" y="162"/>
                    </a:lnTo>
                    <a:lnTo>
                      <a:pt x="158" y="151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40" name="Freeform 772">
                <a:extLst>
                  <a:ext uri="{FF2B5EF4-FFF2-40B4-BE49-F238E27FC236}">
                    <a16:creationId xmlns:a16="http://schemas.microsoft.com/office/drawing/2014/main" id="{66C5F7E5-B657-44B1-B927-13F9B6047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2" y="3916"/>
                <a:ext cx="177" cy="104"/>
              </a:xfrm>
              <a:custGeom>
                <a:avLst/>
                <a:gdLst/>
                <a:ahLst/>
                <a:cxnLst>
                  <a:cxn ang="0">
                    <a:pos x="142" y="8"/>
                  </a:cxn>
                  <a:cxn ang="0">
                    <a:pos x="125" y="14"/>
                  </a:cxn>
                  <a:cxn ang="0">
                    <a:pos x="110" y="22"/>
                  </a:cxn>
                  <a:cxn ang="0">
                    <a:pos x="95" y="30"/>
                  </a:cxn>
                  <a:cxn ang="0">
                    <a:pos x="81" y="41"/>
                  </a:cxn>
                  <a:cxn ang="0">
                    <a:pos x="61" y="47"/>
                  </a:cxn>
                  <a:cxn ang="0">
                    <a:pos x="41" y="49"/>
                  </a:cxn>
                  <a:cxn ang="0">
                    <a:pos x="21" y="47"/>
                  </a:cxn>
                  <a:cxn ang="0">
                    <a:pos x="7" y="46"/>
                  </a:cxn>
                  <a:cxn ang="0">
                    <a:pos x="0" y="57"/>
                  </a:cxn>
                  <a:cxn ang="0">
                    <a:pos x="3" y="74"/>
                  </a:cxn>
                  <a:cxn ang="0">
                    <a:pos x="17" y="89"/>
                  </a:cxn>
                  <a:cxn ang="0">
                    <a:pos x="46" y="97"/>
                  </a:cxn>
                  <a:cxn ang="0">
                    <a:pos x="74" y="96"/>
                  </a:cxn>
                  <a:cxn ang="0">
                    <a:pos x="95" y="90"/>
                  </a:cxn>
                  <a:cxn ang="0">
                    <a:pos x="108" y="83"/>
                  </a:cxn>
                  <a:cxn ang="0">
                    <a:pos x="119" y="82"/>
                  </a:cxn>
                  <a:cxn ang="0">
                    <a:pos x="140" y="87"/>
                  </a:cxn>
                  <a:cxn ang="0">
                    <a:pos x="167" y="94"/>
                  </a:cxn>
                  <a:cxn ang="0">
                    <a:pos x="190" y="96"/>
                  </a:cxn>
                  <a:cxn ang="0">
                    <a:pos x="205" y="94"/>
                  </a:cxn>
                  <a:cxn ang="0">
                    <a:pos x="219" y="95"/>
                  </a:cxn>
                  <a:cxn ang="0">
                    <a:pos x="234" y="100"/>
                  </a:cxn>
                  <a:cxn ang="0">
                    <a:pos x="249" y="107"/>
                  </a:cxn>
                  <a:cxn ang="0">
                    <a:pos x="256" y="112"/>
                  </a:cxn>
                  <a:cxn ang="0">
                    <a:pos x="258" y="113"/>
                  </a:cxn>
                  <a:cxn ang="0">
                    <a:pos x="260" y="114"/>
                  </a:cxn>
                  <a:cxn ang="0">
                    <a:pos x="264" y="117"/>
                  </a:cxn>
                  <a:cxn ang="0">
                    <a:pos x="272" y="123"/>
                  </a:cxn>
                  <a:cxn ang="0">
                    <a:pos x="286" y="140"/>
                  </a:cxn>
                  <a:cxn ang="0">
                    <a:pos x="294" y="153"/>
                  </a:cxn>
                  <a:cxn ang="0">
                    <a:pos x="296" y="160"/>
                  </a:cxn>
                  <a:cxn ang="0">
                    <a:pos x="301" y="176"/>
                  </a:cxn>
                  <a:cxn ang="0">
                    <a:pos x="313" y="198"/>
                  </a:cxn>
                  <a:cxn ang="0">
                    <a:pos x="328" y="209"/>
                  </a:cxn>
                  <a:cxn ang="0">
                    <a:pos x="342" y="208"/>
                  </a:cxn>
                  <a:cxn ang="0">
                    <a:pos x="351" y="202"/>
                  </a:cxn>
                  <a:cxn ang="0">
                    <a:pos x="355" y="191"/>
                  </a:cxn>
                  <a:cxn ang="0">
                    <a:pos x="347" y="174"/>
                  </a:cxn>
                  <a:cxn ang="0">
                    <a:pos x="339" y="150"/>
                  </a:cxn>
                  <a:cxn ang="0">
                    <a:pos x="331" y="126"/>
                  </a:cxn>
                  <a:cxn ang="0">
                    <a:pos x="314" y="99"/>
                  </a:cxn>
                  <a:cxn ang="0">
                    <a:pos x="301" y="84"/>
                  </a:cxn>
                  <a:cxn ang="0">
                    <a:pos x="289" y="71"/>
                  </a:cxn>
                  <a:cxn ang="0">
                    <a:pos x="278" y="56"/>
                  </a:cxn>
                  <a:cxn ang="0">
                    <a:pos x="266" y="41"/>
                  </a:cxn>
                  <a:cxn ang="0">
                    <a:pos x="255" y="27"/>
                  </a:cxn>
                  <a:cxn ang="0">
                    <a:pos x="233" y="13"/>
                  </a:cxn>
                  <a:cxn ang="0">
                    <a:pos x="202" y="3"/>
                  </a:cxn>
                  <a:cxn ang="0">
                    <a:pos x="167" y="0"/>
                  </a:cxn>
                </a:cxnLst>
                <a:rect l="0" t="0" r="r" b="b"/>
                <a:pathLst>
                  <a:path w="355" h="210">
                    <a:moveTo>
                      <a:pt x="150" y="5"/>
                    </a:moveTo>
                    <a:lnTo>
                      <a:pt x="142" y="8"/>
                    </a:lnTo>
                    <a:lnTo>
                      <a:pt x="133" y="11"/>
                    </a:lnTo>
                    <a:lnTo>
                      <a:pt x="125" y="14"/>
                    </a:lnTo>
                    <a:lnTo>
                      <a:pt x="116" y="18"/>
                    </a:lnTo>
                    <a:lnTo>
                      <a:pt x="110" y="22"/>
                    </a:lnTo>
                    <a:lnTo>
                      <a:pt x="102" y="26"/>
                    </a:lnTo>
                    <a:lnTo>
                      <a:pt x="95" y="30"/>
                    </a:lnTo>
                    <a:lnTo>
                      <a:pt x="89" y="36"/>
                    </a:lnTo>
                    <a:lnTo>
                      <a:pt x="81" y="41"/>
                    </a:lnTo>
                    <a:lnTo>
                      <a:pt x="72" y="44"/>
                    </a:lnTo>
                    <a:lnTo>
                      <a:pt x="61" y="47"/>
                    </a:lnTo>
                    <a:lnTo>
                      <a:pt x="51" y="49"/>
                    </a:lnTo>
                    <a:lnTo>
                      <a:pt x="41" y="49"/>
                    </a:lnTo>
                    <a:lnTo>
                      <a:pt x="30" y="49"/>
                    </a:lnTo>
                    <a:lnTo>
                      <a:pt x="21" y="47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3" y="51"/>
                    </a:lnTo>
                    <a:lnTo>
                      <a:pt x="0" y="57"/>
                    </a:lnTo>
                    <a:lnTo>
                      <a:pt x="0" y="65"/>
                    </a:lnTo>
                    <a:lnTo>
                      <a:pt x="3" y="74"/>
                    </a:lnTo>
                    <a:lnTo>
                      <a:pt x="8" y="82"/>
                    </a:lnTo>
                    <a:lnTo>
                      <a:pt x="17" y="89"/>
                    </a:lnTo>
                    <a:lnTo>
                      <a:pt x="31" y="95"/>
                    </a:lnTo>
                    <a:lnTo>
                      <a:pt x="46" y="97"/>
                    </a:lnTo>
                    <a:lnTo>
                      <a:pt x="61" y="97"/>
                    </a:lnTo>
                    <a:lnTo>
                      <a:pt x="74" y="96"/>
                    </a:lnTo>
                    <a:lnTo>
                      <a:pt x="85" y="94"/>
                    </a:lnTo>
                    <a:lnTo>
                      <a:pt x="95" y="90"/>
                    </a:lnTo>
                    <a:lnTo>
                      <a:pt x="103" y="87"/>
                    </a:lnTo>
                    <a:lnTo>
                      <a:pt x="108" y="83"/>
                    </a:lnTo>
                    <a:lnTo>
                      <a:pt x="113" y="82"/>
                    </a:lnTo>
                    <a:lnTo>
                      <a:pt x="119" y="82"/>
                    </a:lnTo>
                    <a:lnTo>
                      <a:pt x="128" y="84"/>
                    </a:lnTo>
                    <a:lnTo>
                      <a:pt x="140" y="87"/>
                    </a:lnTo>
                    <a:lnTo>
                      <a:pt x="153" y="90"/>
                    </a:lnTo>
                    <a:lnTo>
                      <a:pt x="167" y="94"/>
                    </a:lnTo>
                    <a:lnTo>
                      <a:pt x="180" y="96"/>
                    </a:lnTo>
                    <a:lnTo>
                      <a:pt x="190" y="96"/>
                    </a:lnTo>
                    <a:lnTo>
                      <a:pt x="198" y="95"/>
                    </a:lnTo>
                    <a:lnTo>
                      <a:pt x="205" y="94"/>
                    </a:lnTo>
                    <a:lnTo>
                      <a:pt x="212" y="94"/>
                    </a:lnTo>
                    <a:lnTo>
                      <a:pt x="219" y="95"/>
                    </a:lnTo>
                    <a:lnTo>
                      <a:pt x="226" y="97"/>
                    </a:lnTo>
                    <a:lnTo>
                      <a:pt x="234" y="100"/>
                    </a:lnTo>
                    <a:lnTo>
                      <a:pt x="242" y="104"/>
                    </a:lnTo>
                    <a:lnTo>
                      <a:pt x="249" y="107"/>
                    </a:lnTo>
                    <a:lnTo>
                      <a:pt x="255" y="111"/>
                    </a:lnTo>
                    <a:lnTo>
                      <a:pt x="256" y="112"/>
                    </a:lnTo>
                    <a:lnTo>
                      <a:pt x="257" y="112"/>
                    </a:lnTo>
                    <a:lnTo>
                      <a:pt x="258" y="113"/>
                    </a:lnTo>
                    <a:lnTo>
                      <a:pt x="259" y="113"/>
                    </a:lnTo>
                    <a:lnTo>
                      <a:pt x="260" y="114"/>
                    </a:lnTo>
                    <a:lnTo>
                      <a:pt x="263" y="115"/>
                    </a:lnTo>
                    <a:lnTo>
                      <a:pt x="264" y="117"/>
                    </a:lnTo>
                    <a:lnTo>
                      <a:pt x="265" y="118"/>
                    </a:lnTo>
                    <a:lnTo>
                      <a:pt x="272" y="123"/>
                    </a:lnTo>
                    <a:lnTo>
                      <a:pt x="279" y="132"/>
                    </a:lnTo>
                    <a:lnTo>
                      <a:pt x="286" y="140"/>
                    </a:lnTo>
                    <a:lnTo>
                      <a:pt x="291" y="149"/>
                    </a:lnTo>
                    <a:lnTo>
                      <a:pt x="294" y="153"/>
                    </a:lnTo>
                    <a:lnTo>
                      <a:pt x="295" y="157"/>
                    </a:lnTo>
                    <a:lnTo>
                      <a:pt x="296" y="160"/>
                    </a:lnTo>
                    <a:lnTo>
                      <a:pt x="297" y="164"/>
                    </a:lnTo>
                    <a:lnTo>
                      <a:pt x="301" y="176"/>
                    </a:lnTo>
                    <a:lnTo>
                      <a:pt x="306" y="188"/>
                    </a:lnTo>
                    <a:lnTo>
                      <a:pt x="313" y="198"/>
                    </a:lnTo>
                    <a:lnTo>
                      <a:pt x="323" y="206"/>
                    </a:lnTo>
                    <a:lnTo>
                      <a:pt x="328" y="209"/>
                    </a:lnTo>
                    <a:lnTo>
                      <a:pt x="335" y="210"/>
                    </a:lnTo>
                    <a:lnTo>
                      <a:pt x="342" y="208"/>
                    </a:lnTo>
                    <a:lnTo>
                      <a:pt x="347" y="205"/>
                    </a:lnTo>
                    <a:lnTo>
                      <a:pt x="351" y="202"/>
                    </a:lnTo>
                    <a:lnTo>
                      <a:pt x="355" y="197"/>
                    </a:lnTo>
                    <a:lnTo>
                      <a:pt x="355" y="191"/>
                    </a:lnTo>
                    <a:lnTo>
                      <a:pt x="354" y="187"/>
                    </a:lnTo>
                    <a:lnTo>
                      <a:pt x="347" y="174"/>
                    </a:lnTo>
                    <a:lnTo>
                      <a:pt x="342" y="163"/>
                    </a:lnTo>
                    <a:lnTo>
                      <a:pt x="339" y="150"/>
                    </a:lnTo>
                    <a:lnTo>
                      <a:pt x="335" y="136"/>
                    </a:lnTo>
                    <a:lnTo>
                      <a:pt x="331" y="126"/>
                    </a:lnTo>
                    <a:lnTo>
                      <a:pt x="324" y="113"/>
                    </a:lnTo>
                    <a:lnTo>
                      <a:pt x="314" y="99"/>
                    </a:lnTo>
                    <a:lnTo>
                      <a:pt x="305" y="89"/>
                    </a:lnTo>
                    <a:lnTo>
                      <a:pt x="301" y="84"/>
                    </a:lnTo>
                    <a:lnTo>
                      <a:pt x="295" y="77"/>
                    </a:lnTo>
                    <a:lnTo>
                      <a:pt x="289" y="71"/>
                    </a:lnTo>
                    <a:lnTo>
                      <a:pt x="283" y="64"/>
                    </a:lnTo>
                    <a:lnTo>
                      <a:pt x="278" y="56"/>
                    </a:lnTo>
                    <a:lnTo>
                      <a:pt x="272" y="47"/>
                    </a:lnTo>
                    <a:lnTo>
                      <a:pt x="266" y="41"/>
                    </a:lnTo>
                    <a:lnTo>
                      <a:pt x="262" y="34"/>
                    </a:lnTo>
                    <a:lnTo>
                      <a:pt x="255" y="27"/>
                    </a:lnTo>
                    <a:lnTo>
                      <a:pt x="245" y="20"/>
                    </a:lnTo>
                    <a:lnTo>
                      <a:pt x="233" y="13"/>
                    </a:lnTo>
                    <a:lnTo>
                      <a:pt x="218" y="7"/>
                    </a:lnTo>
                    <a:lnTo>
                      <a:pt x="202" y="3"/>
                    </a:lnTo>
                    <a:lnTo>
                      <a:pt x="184" y="0"/>
                    </a:lnTo>
                    <a:lnTo>
                      <a:pt x="167" y="0"/>
                    </a:lnTo>
                    <a:lnTo>
                      <a:pt x="150" y="5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41" name="Freeform 773">
                <a:extLst>
                  <a:ext uri="{FF2B5EF4-FFF2-40B4-BE49-F238E27FC236}">
                    <a16:creationId xmlns:a16="http://schemas.microsoft.com/office/drawing/2014/main" id="{F95310FB-798E-4A21-992D-EA7C9AB0E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032"/>
                <a:ext cx="148" cy="283"/>
              </a:xfrm>
              <a:custGeom>
                <a:avLst/>
                <a:gdLst/>
                <a:ahLst/>
                <a:cxnLst>
                  <a:cxn ang="0">
                    <a:pos x="128" y="25"/>
                  </a:cxn>
                  <a:cxn ang="0">
                    <a:pos x="125" y="0"/>
                  </a:cxn>
                  <a:cxn ang="0">
                    <a:pos x="106" y="10"/>
                  </a:cxn>
                  <a:cxn ang="0">
                    <a:pos x="90" y="27"/>
                  </a:cxn>
                  <a:cxn ang="0">
                    <a:pos x="76" y="47"/>
                  </a:cxn>
                  <a:cxn ang="0">
                    <a:pos x="68" y="70"/>
                  </a:cxn>
                  <a:cxn ang="0">
                    <a:pos x="67" y="105"/>
                  </a:cxn>
                  <a:cxn ang="0">
                    <a:pos x="64" y="135"/>
                  </a:cxn>
                  <a:cxn ang="0">
                    <a:pos x="54" y="159"/>
                  </a:cxn>
                  <a:cxn ang="0">
                    <a:pos x="43" y="183"/>
                  </a:cxn>
                  <a:cxn ang="0">
                    <a:pos x="58" y="192"/>
                  </a:cxn>
                  <a:cxn ang="0">
                    <a:pos x="69" y="196"/>
                  </a:cxn>
                  <a:cxn ang="0">
                    <a:pos x="78" y="200"/>
                  </a:cxn>
                  <a:cxn ang="0">
                    <a:pos x="87" y="206"/>
                  </a:cxn>
                  <a:cxn ang="0">
                    <a:pos x="99" y="213"/>
                  </a:cxn>
                  <a:cxn ang="0">
                    <a:pos x="114" y="223"/>
                  </a:cxn>
                  <a:cxn ang="0">
                    <a:pos x="128" y="242"/>
                  </a:cxn>
                  <a:cxn ang="0">
                    <a:pos x="140" y="275"/>
                  </a:cxn>
                  <a:cxn ang="0">
                    <a:pos x="147" y="354"/>
                  </a:cxn>
                  <a:cxn ang="0">
                    <a:pos x="142" y="448"/>
                  </a:cxn>
                  <a:cxn ang="0">
                    <a:pos x="136" y="484"/>
                  </a:cxn>
                  <a:cxn ang="0">
                    <a:pos x="130" y="498"/>
                  </a:cxn>
                  <a:cxn ang="0">
                    <a:pos x="121" y="507"/>
                  </a:cxn>
                  <a:cxn ang="0">
                    <a:pos x="107" y="511"/>
                  </a:cxn>
                  <a:cxn ang="0">
                    <a:pos x="87" y="508"/>
                  </a:cxn>
                  <a:cxn ang="0">
                    <a:pos x="63" y="489"/>
                  </a:cxn>
                  <a:cxn ang="0">
                    <a:pos x="49" y="462"/>
                  </a:cxn>
                  <a:cxn ang="0">
                    <a:pos x="59" y="432"/>
                  </a:cxn>
                  <a:cxn ang="0">
                    <a:pos x="72" y="412"/>
                  </a:cxn>
                  <a:cxn ang="0">
                    <a:pos x="59" y="405"/>
                  </a:cxn>
                  <a:cxn ang="0">
                    <a:pos x="43" y="410"/>
                  </a:cxn>
                  <a:cxn ang="0">
                    <a:pos x="24" y="431"/>
                  </a:cxn>
                  <a:cxn ang="0">
                    <a:pos x="7" y="466"/>
                  </a:cxn>
                  <a:cxn ang="0">
                    <a:pos x="0" y="507"/>
                  </a:cxn>
                  <a:cxn ang="0">
                    <a:pos x="9" y="541"/>
                  </a:cxn>
                  <a:cxn ang="0">
                    <a:pos x="36" y="564"/>
                  </a:cxn>
                  <a:cxn ang="0">
                    <a:pos x="77" y="568"/>
                  </a:cxn>
                  <a:cxn ang="0">
                    <a:pos x="110" y="567"/>
                  </a:cxn>
                  <a:cxn ang="0">
                    <a:pos x="137" y="565"/>
                  </a:cxn>
                  <a:cxn ang="0">
                    <a:pos x="167" y="564"/>
                  </a:cxn>
                  <a:cxn ang="0">
                    <a:pos x="207" y="565"/>
                  </a:cxn>
                  <a:cxn ang="0">
                    <a:pos x="250" y="549"/>
                  </a:cxn>
                  <a:cxn ang="0">
                    <a:pos x="283" y="515"/>
                  </a:cxn>
                  <a:cxn ang="0">
                    <a:pos x="293" y="460"/>
                  </a:cxn>
                  <a:cxn ang="0">
                    <a:pos x="268" y="344"/>
                  </a:cxn>
                  <a:cxn ang="0">
                    <a:pos x="260" y="197"/>
                  </a:cxn>
                  <a:cxn ang="0">
                    <a:pos x="270" y="124"/>
                  </a:cxn>
                  <a:cxn ang="0">
                    <a:pos x="269" y="92"/>
                  </a:cxn>
                  <a:cxn ang="0">
                    <a:pos x="258" y="71"/>
                  </a:cxn>
                  <a:cxn ang="0">
                    <a:pos x="237" y="60"/>
                  </a:cxn>
                  <a:cxn ang="0">
                    <a:pos x="212" y="59"/>
                  </a:cxn>
                  <a:cxn ang="0">
                    <a:pos x="181" y="66"/>
                  </a:cxn>
                  <a:cxn ang="0">
                    <a:pos x="150" y="70"/>
                  </a:cxn>
                  <a:cxn ang="0">
                    <a:pos x="130" y="59"/>
                  </a:cxn>
                </a:cxnLst>
                <a:rect l="0" t="0" r="r" b="b"/>
                <a:pathLst>
                  <a:path w="293" h="568">
                    <a:moveTo>
                      <a:pt x="127" y="45"/>
                    </a:moveTo>
                    <a:lnTo>
                      <a:pt x="128" y="25"/>
                    </a:lnTo>
                    <a:lnTo>
                      <a:pt x="128" y="9"/>
                    </a:lnTo>
                    <a:lnTo>
                      <a:pt x="125" y="0"/>
                    </a:lnTo>
                    <a:lnTo>
                      <a:pt x="114" y="3"/>
                    </a:lnTo>
                    <a:lnTo>
                      <a:pt x="106" y="10"/>
                    </a:lnTo>
                    <a:lnTo>
                      <a:pt x="98" y="17"/>
                    </a:lnTo>
                    <a:lnTo>
                      <a:pt x="90" y="27"/>
                    </a:lnTo>
                    <a:lnTo>
                      <a:pt x="83" y="36"/>
                    </a:lnTo>
                    <a:lnTo>
                      <a:pt x="76" y="47"/>
                    </a:lnTo>
                    <a:lnTo>
                      <a:pt x="71" y="59"/>
                    </a:lnTo>
                    <a:lnTo>
                      <a:pt x="68" y="70"/>
                    </a:lnTo>
                    <a:lnTo>
                      <a:pt x="67" y="83"/>
                    </a:lnTo>
                    <a:lnTo>
                      <a:pt x="67" y="105"/>
                    </a:lnTo>
                    <a:lnTo>
                      <a:pt x="66" y="121"/>
                    </a:lnTo>
                    <a:lnTo>
                      <a:pt x="64" y="135"/>
                    </a:lnTo>
                    <a:lnTo>
                      <a:pt x="61" y="146"/>
                    </a:lnTo>
                    <a:lnTo>
                      <a:pt x="54" y="159"/>
                    </a:lnTo>
                    <a:lnTo>
                      <a:pt x="46" y="172"/>
                    </a:lnTo>
                    <a:lnTo>
                      <a:pt x="43" y="183"/>
                    </a:lnTo>
                    <a:lnTo>
                      <a:pt x="51" y="190"/>
                    </a:lnTo>
                    <a:lnTo>
                      <a:pt x="58" y="192"/>
                    </a:lnTo>
                    <a:lnTo>
                      <a:pt x="63" y="195"/>
                    </a:lnTo>
                    <a:lnTo>
                      <a:pt x="69" y="196"/>
                    </a:lnTo>
                    <a:lnTo>
                      <a:pt x="74" y="198"/>
                    </a:lnTo>
                    <a:lnTo>
                      <a:pt x="78" y="200"/>
                    </a:lnTo>
                    <a:lnTo>
                      <a:pt x="83" y="203"/>
                    </a:lnTo>
                    <a:lnTo>
                      <a:pt x="87" y="206"/>
                    </a:lnTo>
                    <a:lnTo>
                      <a:pt x="93" y="210"/>
                    </a:lnTo>
                    <a:lnTo>
                      <a:pt x="99" y="213"/>
                    </a:lnTo>
                    <a:lnTo>
                      <a:pt x="106" y="218"/>
                    </a:lnTo>
                    <a:lnTo>
                      <a:pt x="114" y="223"/>
                    </a:lnTo>
                    <a:lnTo>
                      <a:pt x="121" y="232"/>
                    </a:lnTo>
                    <a:lnTo>
                      <a:pt x="128" y="242"/>
                    </a:lnTo>
                    <a:lnTo>
                      <a:pt x="135" y="257"/>
                    </a:lnTo>
                    <a:lnTo>
                      <a:pt x="140" y="275"/>
                    </a:lnTo>
                    <a:lnTo>
                      <a:pt x="144" y="299"/>
                    </a:lnTo>
                    <a:lnTo>
                      <a:pt x="147" y="354"/>
                    </a:lnTo>
                    <a:lnTo>
                      <a:pt x="145" y="405"/>
                    </a:lnTo>
                    <a:lnTo>
                      <a:pt x="142" y="448"/>
                    </a:lnTo>
                    <a:lnTo>
                      <a:pt x="137" y="476"/>
                    </a:lnTo>
                    <a:lnTo>
                      <a:pt x="136" y="484"/>
                    </a:lnTo>
                    <a:lnTo>
                      <a:pt x="133" y="492"/>
                    </a:lnTo>
                    <a:lnTo>
                      <a:pt x="130" y="498"/>
                    </a:lnTo>
                    <a:lnTo>
                      <a:pt x="125" y="503"/>
                    </a:lnTo>
                    <a:lnTo>
                      <a:pt x="121" y="507"/>
                    </a:lnTo>
                    <a:lnTo>
                      <a:pt x="114" y="510"/>
                    </a:lnTo>
                    <a:lnTo>
                      <a:pt x="107" y="511"/>
                    </a:lnTo>
                    <a:lnTo>
                      <a:pt x="98" y="511"/>
                    </a:lnTo>
                    <a:lnTo>
                      <a:pt x="87" y="508"/>
                    </a:lnTo>
                    <a:lnTo>
                      <a:pt x="75" y="500"/>
                    </a:lnTo>
                    <a:lnTo>
                      <a:pt x="63" y="489"/>
                    </a:lnTo>
                    <a:lnTo>
                      <a:pt x="54" y="476"/>
                    </a:lnTo>
                    <a:lnTo>
                      <a:pt x="49" y="462"/>
                    </a:lnTo>
                    <a:lnTo>
                      <a:pt x="51" y="447"/>
                    </a:lnTo>
                    <a:lnTo>
                      <a:pt x="59" y="432"/>
                    </a:lnTo>
                    <a:lnTo>
                      <a:pt x="78" y="419"/>
                    </a:lnTo>
                    <a:lnTo>
                      <a:pt x="72" y="412"/>
                    </a:lnTo>
                    <a:lnTo>
                      <a:pt x="66" y="408"/>
                    </a:lnTo>
                    <a:lnTo>
                      <a:pt x="59" y="405"/>
                    </a:lnTo>
                    <a:lnTo>
                      <a:pt x="51" y="407"/>
                    </a:lnTo>
                    <a:lnTo>
                      <a:pt x="43" y="410"/>
                    </a:lnTo>
                    <a:lnTo>
                      <a:pt x="33" y="418"/>
                    </a:lnTo>
                    <a:lnTo>
                      <a:pt x="24" y="431"/>
                    </a:lnTo>
                    <a:lnTo>
                      <a:pt x="15" y="447"/>
                    </a:lnTo>
                    <a:lnTo>
                      <a:pt x="7" y="466"/>
                    </a:lnTo>
                    <a:lnTo>
                      <a:pt x="2" y="486"/>
                    </a:lnTo>
                    <a:lnTo>
                      <a:pt x="0" y="507"/>
                    </a:lnTo>
                    <a:lnTo>
                      <a:pt x="3" y="525"/>
                    </a:lnTo>
                    <a:lnTo>
                      <a:pt x="9" y="541"/>
                    </a:lnTo>
                    <a:lnTo>
                      <a:pt x="21" y="555"/>
                    </a:lnTo>
                    <a:lnTo>
                      <a:pt x="36" y="564"/>
                    </a:lnTo>
                    <a:lnTo>
                      <a:pt x="56" y="568"/>
                    </a:lnTo>
                    <a:lnTo>
                      <a:pt x="77" y="568"/>
                    </a:lnTo>
                    <a:lnTo>
                      <a:pt x="95" y="568"/>
                    </a:lnTo>
                    <a:lnTo>
                      <a:pt x="110" y="567"/>
                    </a:lnTo>
                    <a:lnTo>
                      <a:pt x="124" y="567"/>
                    </a:lnTo>
                    <a:lnTo>
                      <a:pt x="137" y="565"/>
                    </a:lnTo>
                    <a:lnTo>
                      <a:pt x="151" y="564"/>
                    </a:lnTo>
                    <a:lnTo>
                      <a:pt x="167" y="564"/>
                    </a:lnTo>
                    <a:lnTo>
                      <a:pt x="185" y="565"/>
                    </a:lnTo>
                    <a:lnTo>
                      <a:pt x="207" y="565"/>
                    </a:lnTo>
                    <a:lnTo>
                      <a:pt x="229" y="560"/>
                    </a:lnTo>
                    <a:lnTo>
                      <a:pt x="250" y="549"/>
                    </a:lnTo>
                    <a:lnTo>
                      <a:pt x="268" y="534"/>
                    </a:lnTo>
                    <a:lnTo>
                      <a:pt x="283" y="515"/>
                    </a:lnTo>
                    <a:lnTo>
                      <a:pt x="291" y="489"/>
                    </a:lnTo>
                    <a:lnTo>
                      <a:pt x="293" y="460"/>
                    </a:lnTo>
                    <a:lnTo>
                      <a:pt x="287" y="424"/>
                    </a:lnTo>
                    <a:lnTo>
                      <a:pt x="268" y="344"/>
                    </a:lnTo>
                    <a:lnTo>
                      <a:pt x="260" y="266"/>
                    </a:lnTo>
                    <a:lnTo>
                      <a:pt x="260" y="197"/>
                    </a:lnTo>
                    <a:lnTo>
                      <a:pt x="267" y="144"/>
                    </a:lnTo>
                    <a:lnTo>
                      <a:pt x="270" y="124"/>
                    </a:lnTo>
                    <a:lnTo>
                      <a:pt x="272" y="107"/>
                    </a:lnTo>
                    <a:lnTo>
                      <a:pt x="269" y="92"/>
                    </a:lnTo>
                    <a:lnTo>
                      <a:pt x="265" y="81"/>
                    </a:lnTo>
                    <a:lnTo>
                      <a:pt x="258" y="71"/>
                    </a:lnTo>
                    <a:lnTo>
                      <a:pt x="249" y="65"/>
                    </a:lnTo>
                    <a:lnTo>
                      <a:pt x="237" y="60"/>
                    </a:lnTo>
                    <a:lnTo>
                      <a:pt x="226" y="58"/>
                    </a:lnTo>
                    <a:lnTo>
                      <a:pt x="212" y="59"/>
                    </a:lnTo>
                    <a:lnTo>
                      <a:pt x="197" y="62"/>
                    </a:lnTo>
                    <a:lnTo>
                      <a:pt x="181" y="66"/>
                    </a:lnTo>
                    <a:lnTo>
                      <a:pt x="165" y="69"/>
                    </a:lnTo>
                    <a:lnTo>
                      <a:pt x="150" y="70"/>
                    </a:lnTo>
                    <a:lnTo>
                      <a:pt x="138" y="67"/>
                    </a:lnTo>
                    <a:lnTo>
                      <a:pt x="130" y="59"/>
                    </a:lnTo>
                    <a:lnTo>
                      <a:pt x="127" y="45"/>
                    </a:lnTo>
                    <a:close/>
                  </a:path>
                </a:pathLst>
              </a:custGeom>
              <a:solidFill>
                <a:srgbClr val="00E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42" name="Freeform 774">
                <a:extLst>
                  <a:ext uri="{FF2B5EF4-FFF2-40B4-BE49-F238E27FC236}">
                    <a16:creationId xmlns:a16="http://schemas.microsoft.com/office/drawing/2014/main" id="{630875F9-89E1-456D-9A00-2A5A4FDD6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3" y="4041"/>
                <a:ext cx="215" cy="276"/>
              </a:xfrm>
              <a:custGeom>
                <a:avLst/>
                <a:gdLst/>
                <a:ahLst/>
                <a:cxnLst>
                  <a:cxn ang="0">
                    <a:pos x="163" y="131"/>
                  </a:cxn>
                  <a:cxn ang="0">
                    <a:pos x="152" y="147"/>
                  </a:cxn>
                  <a:cxn ang="0">
                    <a:pos x="164" y="162"/>
                  </a:cxn>
                  <a:cxn ang="0">
                    <a:pos x="191" y="184"/>
                  </a:cxn>
                  <a:cxn ang="0">
                    <a:pos x="202" y="216"/>
                  </a:cxn>
                  <a:cxn ang="0">
                    <a:pos x="203" y="246"/>
                  </a:cxn>
                  <a:cxn ang="0">
                    <a:pos x="191" y="323"/>
                  </a:cxn>
                  <a:cxn ang="0">
                    <a:pos x="172" y="401"/>
                  </a:cxn>
                  <a:cxn ang="0">
                    <a:pos x="154" y="437"/>
                  </a:cxn>
                  <a:cxn ang="0">
                    <a:pos x="122" y="480"/>
                  </a:cxn>
                  <a:cxn ang="0">
                    <a:pos x="77" y="491"/>
                  </a:cxn>
                  <a:cxn ang="0">
                    <a:pos x="51" y="454"/>
                  </a:cxn>
                  <a:cxn ang="0">
                    <a:pos x="70" y="417"/>
                  </a:cxn>
                  <a:cxn ang="0">
                    <a:pos x="100" y="405"/>
                  </a:cxn>
                  <a:cxn ang="0">
                    <a:pos x="72" y="387"/>
                  </a:cxn>
                  <a:cxn ang="0">
                    <a:pos x="35" y="395"/>
                  </a:cxn>
                  <a:cxn ang="0">
                    <a:pos x="10" y="433"/>
                  </a:cxn>
                  <a:cxn ang="0">
                    <a:pos x="1" y="501"/>
                  </a:cxn>
                  <a:cxn ang="0">
                    <a:pos x="49" y="546"/>
                  </a:cxn>
                  <a:cxn ang="0">
                    <a:pos x="123" y="552"/>
                  </a:cxn>
                  <a:cxn ang="0">
                    <a:pos x="169" y="549"/>
                  </a:cxn>
                  <a:cxn ang="0">
                    <a:pos x="199" y="546"/>
                  </a:cxn>
                  <a:cxn ang="0">
                    <a:pos x="249" y="541"/>
                  </a:cxn>
                  <a:cxn ang="0">
                    <a:pos x="289" y="507"/>
                  </a:cxn>
                  <a:cxn ang="0">
                    <a:pos x="292" y="436"/>
                  </a:cxn>
                  <a:cxn ang="0">
                    <a:pos x="308" y="371"/>
                  </a:cxn>
                  <a:cxn ang="0">
                    <a:pos x="345" y="319"/>
                  </a:cxn>
                  <a:cxn ang="0">
                    <a:pos x="389" y="287"/>
                  </a:cxn>
                  <a:cxn ang="0">
                    <a:pos x="419" y="265"/>
                  </a:cxn>
                  <a:cxn ang="0">
                    <a:pos x="429" y="240"/>
                  </a:cxn>
                  <a:cxn ang="0">
                    <a:pos x="424" y="201"/>
                  </a:cxn>
                  <a:cxn ang="0">
                    <a:pos x="397" y="164"/>
                  </a:cxn>
                  <a:cxn ang="0">
                    <a:pos x="351" y="142"/>
                  </a:cxn>
                  <a:cxn ang="0">
                    <a:pos x="321" y="108"/>
                  </a:cxn>
                  <a:cxn ang="0">
                    <a:pos x="322" y="63"/>
                  </a:cxn>
                  <a:cxn ang="0">
                    <a:pos x="342" y="22"/>
                  </a:cxn>
                  <a:cxn ang="0">
                    <a:pos x="340" y="2"/>
                  </a:cxn>
                  <a:cxn ang="0">
                    <a:pos x="299" y="7"/>
                  </a:cxn>
                  <a:cxn ang="0">
                    <a:pos x="259" y="35"/>
                  </a:cxn>
                  <a:cxn ang="0">
                    <a:pos x="232" y="67"/>
                  </a:cxn>
                  <a:cxn ang="0">
                    <a:pos x="214" y="95"/>
                  </a:cxn>
                  <a:cxn ang="0">
                    <a:pos x="194" y="113"/>
                  </a:cxn>
                  <a:cxn ang="0">
                    <a:pos x="173" y="124"/>
                  </a:cxn>
                </a:cxnLst>
                <a:rect l="0" t="0" r="r" b="b"/>
                <a:pathLst>
                  <a:path w="429" h="552">
                    <a:moveTo>
                      <a:pt x="173" y="124"/>
                    </a:moveTo>
                    <a:lnTo>
                      <a:pt x="168" y="126"/>
                    </a:lnTo>
                    <a:lnTo>
                      <a:pt x="163" y="131"/>
                    </a:lnTo>
                    <a:lnTo>
                      <a:pt x="157" y="135"/>
                    </a:lnTo>
                    <a:lnTo>
                      <a:pt x="154" y="141"/>
                    </a:lnTo>
                    <a:lnTo>
                      <a:pt x="152" y="147"/>
                    </a:lnTo>
                    <a:lnTo>
                      <a:pt x="152" y="152"/>
                    </a:lnTo>
                    <a:lnTo>
                      <a:pt x="156" y="157"/>
                    </a:lnTo>
                    <a:lnTo>
                      <a:pt x="164" y="162"/>
                    </a:lnTo>
                    <a:lnTo>
                      <a:pt x="175" y="167"/>
                    </a:lnTo>
                    <a:lnTo>
                      <a:pt x="183" y="174"/>
                    </a:lnTo>
                    <a:lnTo>
                      <a:pt x="191" y="184"/>
                    </a:lnTo>
                    <a:lnTo>
                      <a:pt x="195" y="194"/>
                    </a:lnTo>
                    <a:lnTo>
                      <a:pt x="200" y="205"/>
                    </a:lnTo>
                    <a:lnTo>
                      <a:pt x="202" y="216"/>
                    </a:lnTo>
                    <a:lnTo>
                      <a:pt x="205" y="225"/>
                    </a:lnTo>
                    <a:lnTo>
                      <a:pt x="205" y="233"/>
                    </a:lnTo>
                    <a:lnTo>
                      <a:pt x="203" y="246"/>
                    </a:lnTo>
                    <a:lnTo>
                      <a:pt x="200" y="266"/>
                    </a:lnTo>
                    <a:lnTo>
                      <a:pt x="195" y="293"/>
                    </a:lnTo>
                    <a:lnTo>
                      <a:pt x="191" y="323"/>
                    </a:lnTo>
                    <a:lnTo>
                      <a:pt x="184" y="353"/>
                    </a:lnTo>
                    <a:lnTo>
                      <a:pt x="178" y="380"/>
                    </a:lnTo>
                    <a:lnTo>
                      <a:pt x="172" y="401"/>
                    </a:lnTo>
                    <a:lnTo>
                      <a:pt x="167" y="414"/>
                    </a:lnTo>
                    <a:lnTo>
                      <a:pt x="161" y="423"/>
                    </a:lnTo>
                    <a:lnTo>
                      <a:pt x="154" y="437"/>
                    </a:lnTo>
                    <a:lnTo>
                      <a:pt x="145" y="452"/>
                    </a:lnTo>
                    <a:lnTo>
                      <a:pt x="134" y="467"/>
                    </a:lnTo>
                    <a:lnTo>
                      <a:pt x="122" y="480"/>
                    </a:lnTo>
                    <a:lnTo>
                      <a:pt x="109" y="490"/>
                    </a:lnTo>
                    <a:lnTo>
                      <a:pt x="93" y="495"/>
                    </a:lnTo>
                    <a:lnTo>
                      <a:pt x="77" y="491"/>
                    </a:lnTo>
                    <a:lnTo>
                      <a:pt x="63" y="482"/>
                    </a:lnTo>
                    <a:lnTo>
                      <a:pt x="54" y="469"/>
                    </a:lnTo>
                    <a:lnTo>
                      <a:pt x="51" y="454"/>
                    </a:lnTo>
                    <a:lnTo>
                      <a:pt x="54" y="439"/>
                    </a:lnTo>
                    <a:lnTo>
                      <a:pt x="60" y="427"/>
                    </a:lnTo>
                    <a:lnTo>
                      <a:pt x="70" y="417"/>
                    </a:lnTo>
                    <a:lnTo>
                      <a:pt x="85" y="413"/>
                    </a:lnTo>
                    <a:lnTo>
                      <a:pt x="102" y="416"/>
                    </a:lnTo>
                    <a:lnTo>
                      <a:pt x="100" y="405"/>
                    </a:lnTo>
                    <a:lnTo>
                      <a:pt x="94" y="395"/>
                    </a:lnTo>
                    <a:lnTo>
                      <a:pt x="84" y="391"/>
                    </a:lnTo>
                    <a:lnTo>
                      <a:pt x="72" y="387"/>
                    </a:lnTo>
                    <a:lnTo>
                      <a:pt x="60" y="389"/>
                    </a:lnTo>
                    <a:lnTo>
                      <a:pt x="47" y="391"/>
                    </a:lnTo>
                    <a:lnTo>
                      <a:pt x="35" y="395"/>
                    </a:lnTo>
                    <a:lnTo>
                      <a:pt x="26" y="404"/>
                    </a:lnTo>
                    <a:lnTo>
                      <a:pt x="18" y="416"/>
                    </a:lnTo>
                    <a:lnTo>
                      <a:pt x="10" y="433"/>
                    </a:lnTo>
                    <a:lnTo>
                      <a:pt x="4" y="455"/>
                    </a:lnTo>
                    <a:lnTo>
                      <a:pt x="0" y="478"/>
                    </a:lnTo>
                    <a:lnTo>
                      <a:pt x="1" y="501"/>
                    </a:lnTo>
                    <a:lnTo>
                      <a:pt x="9" y="522"/>
                    </a:lnTo>
                    <a:lnTo>
                      <a:pt x="24" y="537"/>
                    </a:lnTo>
                    <a:lnTo>
                      <a:pt x="49" y="546"/>
                    </a:lnTo>
                    <a:lnTo>
                      <a:pt x="78" y="550"/>
                    </a:lnTo>
                    <a:lnTo>
                      <a:pt x="102" y="552"/>
                    </a:lnTo>
                    <a:lnTo>
                      <a:pt x="123" y="552"/>
                    </a:lnTo>
                    <a:lnTo>
                      <a:pt x="141" y="551"/>
                    </a:lnTo>
                    <a:lnTo>
                      <a:pt x="156" y="550"/>
                    </a:lnTo>
                    <a:lnTo>
                      <a:pt x="169" y="549"/>
                    </a:lnTo>
                    <a:lnTo>
                      <a:pt x="179" y="546"/>
                    </a:lnTo>
                    <a:lnTo>
                      <a:pt x="187" y="546"/>
                    </a:lnTo>
                    <a:lnTo>
                      <a:pt x="199" y="546"/>
                    </a:lnTo>
                    <a:lnTo>
                      <a:pt x="215" y="546"/>
                    </a:lnTo>
                    <a:lnTo>
                      <a:pt x="232" y="545"/>
                    </a:lnTo>
                    <a:lnTo>
                      <a:pt x="249" y="541"/>
                    </a:lnTo>
                    <a:lnTo>
                      <a:pt x="267" y="534"/>
                    </a:lnTo>
                    <a:lnTo>
                      <a:pt x="279" y="523"/>
                    </a:lnTo>
                    <a:lnTo>
                      <a:pt x="289" y="507"/>
                    </a:lnTo>
                    <a:lnTo>
                      <a:pt x="291" y="485"/>
                    </a:lnTo>
                    <a:lnTo>
                      <a:pt x="290" y="460"/>
                    </a:lnTo>
                    <a:lnTo>
                      <a:pt x="292" y="436"/>
                    </a:lnTo>
                    <a:lnTo>
                      <a:pt x="295" y="413"/>
                    </a:lnTo>
                    <a:lnTo>
                      <a:pt x="301" y="391"/>
                    </a:lnTo>
                    <a:lnTo>
                      <a:pt x="308" y="371"/>
                    </a:lnTo>
                    <a:lnTo>
                      <a:pt x="319" y="352"/>
                    </a:lnTo>
                    <a:lnTo>
                      <a:pt x="330" y="334"/>
                    </a:lnTo>
                    <a:lnTo>
                      <a:pt x="345" y="319"/>
                    </a:lnTo>
                    <a:lnTo>
                      <a:pt x="360" y="307"/>
                    </a:lnTo>
                    <a:lnTo>
                      <a:pt x="375" y="296"/>
                    </a:lnTo>
                    <a:lnTo>
                      <a:pt x="389" y="287"/>
                    </a:lnTo>
                    <a:lnTo>
                      <a:pt x="400" y="279"/>
                    </a:lnTo>
                    <a:lnTo>
                      <a:pt x="411" y="272"/>
                    </a:lnTo>
                    <a:lnTo>
                      <a:pt x="419" y="265"/>
                    </a:lnTo>
                    <a:lnTo>
                      <a:pt x="424" y="258"/>
                    </a:lnTo>
                    <a:lnTo>
                      <a:pt x="428" y="250"/>
                    </a:lnTo>
                    <a:lnTo>
                      <a:pt x="429" y="240"/>
                    </a:lnTo>
                    <a:lnTo>
                      <a:pt x="429" y="228"/>
                    </a:lnTo>
                    <a:lnTo>
                      <a:pt x="428" y="215"/>
                    </a:lnTo>
                    <a:lnTo>
                      <a:pt x="424" y="201"/>
                    </a:lnTo>
                    <a:lnTo>
                      <a:pt x="418" y="187"/>
                    </a:lnTo>
                    <a:lnTo>
                      <a:pt x="409" y="174"/>
                    </a:lnTo>
                    <a:lnTo>
                      <a:pt x="397" y="164"/>
                    </a:lnTo>
                    <a:lnTo>
                      <a:pt x="382" y="157"/>
                    </a:lnTo>
                    <a:lnTo>
                      <a:pt x="366" y="151"/>
                    </a:lnTo>
                    <a:lnTo>
                      <a:pt x="351" y="142"/>
                    </a:lnTo>
                    <a:lnTo>
                      <a:pt x="338" y="133"/>
                    </a:lnTo>
                    <a:lnTo>
                      <a:pt x="328" y="120"/>
                    </a:lnTo>
                    <a:lnTo>
                      <a:pt x="321" y="108"/>
                    </a:lnTo>
                    <a:lnTo>
                      <a:pt x="317" y="94"/>
                    </a:lnTo>
                    <a:lnTo>
                      <a:pt x="317" y="79"/>
                    </a:lnTo>
                    <a:lnTo>
                      <a:pt x="322" y="63"/>
                    </a:lnTo>
                    <a:lnTo>
                      <a:pt x="329" y="48"/>
                    </a:lnTo>
                    <a:lnTo>
                      <a:pt x="336" y="34"/>
                    </a:lnTo>
                    <a:lnTo>
                      <a:pt x="342" y="22"/>
                    </a:lnTo>
                    <a:lnTo>
                      <a:pt x="345" y="13"/>
                    </a:lnTo>
                    <a:lnTo>
                      <a:pt x="345" y="6"/>
                    </a:lnTo>
                    <a:lnTo>
                      <a:pt x="340" y="2"/>
                    </a:lnTo>
                    <a:lnTo>
                      <a:pt x="331" y="0"/>
                    </a:lnTo>
                    <a:lnTo>
                      <a:pt x="316" y="3"/>
                    </a:lnTo>
                    <a:lnTo>
                      <a:pt x="299" y="7"/>
                    </a:lnTo>
                    <a:lnTo>
                      <a:pt x="283" y="15"/>
                    </a:lnTo>
                    <a:lnTo>
                      <a:pt x="270" y="25"/>
                    </a:lnTo>
                    <a:lnTo>
                      <a:pt x="259" y="35"/>
                    </a:lnTo>
                    <a:lnTo>
                      <a:pt x="248" y="45"/>
                    </a:lnTo>
                    <a:lnTo>
                      <a:pt x="239" y="57"/>
                    </a:lnTo>
                    <a:lnTo>
                      <a:pt x="232" y="67"/>
                    </a:lnTo>
                    <a:lnTo>
                      <a:pt x="225" y="78"/>
                    </a:lnTo>
                    <a:lnTo>
                      <a:pt x="220" y="87"/>
                    </a:lnTo>
                    <a:lnTo>
                      <a:pt x="214" y="95"/>
                    </a:lnTo>
                    <a:lnTo>
                      <a:pt x="207" y="102"/>
                    </a:lnTo>
                    <a:lnTo>
                      <a:pt x="201" y="108"/>
                    </a:lnTo>
                    <a:lnTo>
                      <a:pt x="194" y="113"/>
                    </a:lnTo>
                    <a:lnTo>
                      <a:pt x="188" y="118"/>
                    </a:lnTo>
                    <a:lnTo>
                      <a:pt x="182" y="121"/>
                    </a:lnTo>
                    <a:lnTo>
                      <a:pt x="173" y="124"/>
                    </a:lnTo>
                    <a:close/>
                  </a:path>
                </a:pathLst>
              </a:custGeom>
              <a:solidFill>
                <a:srgbClr val="00E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43" name="Freeform 775">
                <a:extLst>
                  <a:ext uri="{FF2B5EF4-FFF2-40B4-BE49-F238E27FC236}">
                    <a16:creationId xmlns:a16="http://schemas.microsoft.com/office/drawing/2014/main" id="{BA4A8224-CF14-48B2-AF10-DAB21C56D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8" y="3524"/>
                <a:ext cx="325" cy="156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12" y="156"/>
                  </a:cxn>
                  <a:cxn ang="0">
                    <a:pos x="31" y="194"/>
                  </a:cxn>
                  <a:cxn ang="0">
                    <a:pos x="54" y="228"/>
                  </a:cxn>
                  <a:cxn ang="0">
                    <a:pos x="70" y="249"/>
                  </a:cxn>
                  <a:cxn ang="0">
                    <a:pos x="89" y="263"/>
                  </a:cxn>
                  <a:cxn ang="0">
                    <a:pos x="113" y="279"/>
                  </a:cxn>
                  <a:cxn ang="0">
                    <a:pos x="141" y="294"/>
                  </a:cxn>
                  <a:cxn ang="0">
                    <a:pos x="169" y="306"/>
                  </a:cxn>
                  <a:cxn ang="0">
                    <a:pos x="197" y="314"/>
                  </a:cxn>
                  <a:cxn ang="0">
                    <a:pos x="223" y="315"/>
                  </a:cxn>
                  <a:cxn ang="0">
                    <a:pos x="244" y="307"/>
                  </a:cxn>
                  <a:cxn ang="0">
                    <a:pos x="256" y="279"/>
                  </a:cxn>
                  <a:cxn ang="0">
                    <a:pos x="266" y="237"/>
                  </a:cxn>
                  <a:cxn ang="0">
                    <a:pos x="287" y="215"/>
                  </a:cxn>
                  <a:cxn ang="0">
                    <a:pos x="311" y="195"/>
                  </a:cxn>
                  <a:cxn ang="0">
                    <a:pos x="337" y="173"/>
                  </a:cxn>
                  <a:cxn ang="0">
                    <a:pos x="355" y="159"/>
                  </a:cxn>
                  <a:cxn ang="0">
                    <a:pos x="371" y="157"/>
                  </a:cxn>
                  <a:cxn ang="0">
                    <a:pos x="400" y="149"/>
                  </a:cxn>
                  <a:cxn ang="0">
                    <a:pos x="428" y="136"/>
                  </a:cxn>
                  <a:cxn ang="0">
                    <a:pos x="451" y="123"/>
                  </a:cxn>
                  <a:cxn ang="0">
                    <a:pos x="471" y="111"/>
                  </a:cxn>
                  <a:cxn ang="0">
                    <a:pos x="501" y="96"/>
                  </a:cxn>
                  <a:cxn ang="0">
                    <a:pos x="538" y="82"/>
                  </a:cxn>
                  <a:cxn ang="0">
                    <a:pos x="568" y="76"/>
                  </a:cxn>
                  <a:cxn ang="0">
                    <a:pos x="586" y="79"/>
                  </a:cxn>
                  <a:cxn ang="0">
                    <a:pos x="599" y="83"/>
                  </a:cxn>
                  <a:cxn ang="0">
                    <a:pos x="610" y="89"/>
                  </a:cxn>
                  <a:cxn ang="0">
                    <a:pos x="619" y="95"/>
                  </a:cxn>
                  <a:cxn ang="0">
                    <a:pos x="629" y="102"/>
                  </a:cxn>
                  <a:cxn ang="0">
                    <a:pos x="640" y="104"/>
                  </a:cxn>
                  <a:cxn ang="0">
                    <a:pos x="648" y="99"/>
                  </a:cxn>
                  <a:cxn ang="0">
                    <a:pos x="648" y="87"/>
                  </a:cxn>
                  <a:cxn ang="0">
                    <a:pos x="634" y="63"/>
                  </a:cxn>
                  <a:cxn ang="0">
                    <a:pos x="610" y="41"/>
                  </a:cxn>
                  <a:cxn ang="0">
                    <a:pos x="580" y="25"/>
                  </a:cxn>
                  <a:cxn ang="0">
                    <a:pos x="549" y="14"/>
                  </a:cxn>
                  <a:cxn ang="0">
                    <a:pos x="518" y="10"/>
                  </a:cxn>
                  <a:cxn ang="0">
                    <a:pos x="481" y="6"/>
                  </a:cxn>
                  <a:cxn ang="0">
                    <a:pos x="443" y="4"/>
                  </a:cxn>
                  <a:cxn ang="0">
                    <a:pos x="412" y="4"/>
                  </a:cxn>
                  <a:cxn ang="0">
                    <a:pos x="396" y="4"/>
                  </a:cxn>
                  <a:cxn ang="0">
                    <a:pos x="380" y="3"/>
                  </a:cxn>
                  <a:cxn ang="0">
                    <a:pos x="357" y="0"/>
                  </a:cxn>
                  <a:cxn ang="0">
                    <a:pos x="329" y="0"/>
                  </a:cxn>
                  <a:cxn ang="0">
                    <a:pos x="301" y="0"/>
                  </a:cxn>
                  <a:cxn ang="0">
                    <a:pos x="271" y="5"/>
                  </a:cxn>
                  <a:cxn ang="0">
                    <a:pos x="243" y="13"/>
                  </a:cxn>
                  <a:cxn ang="0">
                    <a:pos x="220" y="26"/>
                  </a:cxn>
                  <a:cxn ang="0">
                    <a:pos x="198" y="35"/>
                  </a:cxn>
                  <a:cxn ang="0">
                    <a:pos x="169" y="38"/>
                  </a:cxn>
                  <a:cxn ang="0">
                    <a:pos x="141" y="44"/>
                  </a:cxn>
                  <a:cxn ang="0">
                    <a:pos x="115" y="56"/>
                  </a:cxn>
                  <a:cxn ang="0">
                    <a:pos x="93" y="71"/>
                  </a:cxn>
                  <a:cxn ang="0">
                    <a:pos x="63" y="89"/>
                  </a:cxn>
                  <a:cxn ang="0">
                    <a:pos x="31" y="104"/>
                  </a:cxn>
                  <a:cxn ang="0">
                    <a:pos x="7" y="113"/>
                  </a:cxn>
                </a:cxnLst>
                <a:rect l="0" t="0" r="r" b="b"/>
                <a:pathLst>
                  <a:path w="649" h="315">
                    <a:moveTo>
                      <a:pt x="0" y="114"/>
                    </a:moveTo>
                    <a:lnTo>
                      <a:pt x="0" y="125"/>
                    </a:lnTo>
                    <a:lnTo>
                      <a:pt x="5" y="139"/>
                    </a:lnTo>
                    <a:lnTo>
                      <a:pt x="12" y="156"/>
                    </a:lnTo>
                    <a:lnTo>
                      <a:pt x="21" y="174"/>
                    </a:lnTo>
                    <a:lnTo>
                      <a:pt x="31" y="194"/>
                    </a:lnTo>
                    <a:lnTo>
                      <a:pt x="43" y="212"/>
                    </a:lnTo>
                    <a:lnTo>
                      <a:pt x="54" y="228"/>
                    </a:lnTo>
                    <a:lnTo>
                      <a:pt x="65" y="242"/>
                    </a:lnTo>
                    <a:lnTo>
                      <a:pt x="70" y="249"/>
                    </a:lnTo>
                    <a:lnTo>
                      <a:pt x="80" y="256"/>
                    </a:lnTo>
                    <a:lnTo>
                      <a:pt x="89" y="263"/>
                    </a:lnTo>
                    <a:lnTo>
                      <a:pt x="100" y="271"/>
                    </a:lnTo>
                    <a:lnTo>
                      <a:pt x="113" y="279"/>
                    </a:lnTo>
                    <a:lnTo>
                      <a:pt x="126" y="287"/>
                    </a:lnTo>
                    <a:lnTo>
                      <a:pt x="141" y="294"/>
                    </a:lnTo>
                    <a:lnTo>
                      <a:pt x="154" y="300"/>
                    </a:lnTo>
                    <a:lnTo>
                      <a:pt x="169" y="306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1" y="315"/>
                    </a:lnTo>
                    <a:lnTo>
                      <a:pt x="223" y="315"/>
                    </a:lnTo>
                    <a:lnTo>
                      <a:pt x="235" y="311"/>
                    </a:lnTo>
                    <a:lnTo>
                      <a:pt x="244" y="307"/>
                    </a:lnTo>
                    <a:lnTo>
                      <a:pt x="252" y="300"/>
                    </a:lnTo>
                    <a:lnTo>
                      <a:pt x="256" y="279"/>
                    </a:lnTo>
                    <a:lnTo>
                      <a:pt x="260" y="257"/>
                    </a:lnTo>
                    <a:lnTo>
                      <a:pt x="266" y="237"/>
                    </a:lnTo>
                    <a:lnTo>
                      <a:pt x="278" y="222"/>
                    </a:lnTo>
                    <a:lnTo>
                      <a:pt x="287" y="215"/>
                    </a:lnTo>
                    <a:lnTo>
                      <a:pt x="298" y="205"/>
                    </a:lnTo>
                    <a:lnTo>
                      <a:pt x="311" y="195"/>
                    </a:lnTo>
                    <a:lnTo>
                      <a:pt x="325" y="184"/>
                    </a:lnTo>
                    <a:lnTo>
                      <a:pt x="337" y="173"/>
                    </a:lnTo>
                    <a:lnTo>
                      <a:pt x="348" y="165"/>
                    </a:lnTo>
                    <a:lnTo>
                      <a:pt x="355" y="159"/>
                    </a:lnTo>
                    <a:lnTo>
                      <a:pt x="357" y="157"/>
                    </a:lnTo>
                    <a:lnTo>
                      <a:pt x="371" y="157"/>
                    </a:lnTo>
                    <a:lnTo>
                      <a:pt x="385" y="154"/>
                    </a:lnTo>
                    <a:lnTo>
                      <a:pt x="400" y="149"/>
                    </a:lnTo>
                    <a:lnTo>
                      <a:pt x="415" y="143"/>
                    </a:lnTo>
                    <a:lnTo>
                      <a:pt x="428" y="136"/>
                    </a:lnTo>
                    <a:lnTo>
                      <a:pt x="441" y="129"/>
                    </a:lnTo>
                    <a:lnTo>
                      <a:pt x="451" y="123"/>
                    </a:lnTo>
                    <a:lnTo>
                      <a:pt x="461" y="117"/>
                    </a:lnTo>
                    <a:lnTo>
                      <a:pt x="471" y="111"/>
                    </a:lnTo>
                    <a:lnTo>
                      <a:pt x="485" y="103"/>
                    </a:lnTo>
                    <a:lnTo>
                      <a:pt x="501" y="96"/>
                    </a:lnTo>
                    <a:lnTo>
                      <a:pt x="519" y="89"/>
                    </a:lnTo>
                    <a:lnTo>
                      <a:pt x="538" y="82"/>
                    </a:lnTo>
                    <a:lnTo>
                      <a:pt x="554" y="79"/>
                    </a:lnTo>
                    <a:lnTo>
                      <a:pt x="568" y="76"/>
                    </a:lnTo>
                    <a:lnTo>
                      <a:pt x="578" y="76"/>
                    </a:lnTo>
                    <a:lnTo>
                      <a:pt x="586" y="79"/>
                    </a:lnTo>
                    <a:lnTo>
                      <a:pt x="593" y="81"/>
                    </a:lnTo>
                    <a:lnTo>
                      <a:pt x="599" y="83"/>
                    </a:lnTo>
                    <a:lnTo>
                      <a:pt x="604" y="86"/>
                    </a:lnTo>
                    <a:lnTo>
                      <a:pt x="610" y="89"/>
                    </a:lnTo>
                    <a:lnTo>
                      <a:pt x="615" y="91"/>
                    </a:lnTo>
                    <a:lnTo>
                      <a:pt x="619" y="95"/>
                    </a:lnTo>
                    <a:lnTo>
                      <a:pt x="624" y="98"/>
                    </a:lnTo>
                    <a:lnTo>
                      <a:pt x="629" y="102"/>
                    </a:lnTo>
                    <a:lnTo>
                      <a:pt x="634" y="104"/>
                    </a:lnTo>
                    <a:lnTo>
                      <a:pt x="640" y="104"/>
                    </a:lnTo>
                    <a:lnTo>
                      <a:pt x="645" y="103"/>
                    </a:lnTo>
                    <a:lnTo>
                      <a:pt x="648" y="99"/>
                    </a:lnTo>
                    <a:lnTo>
                      <a:pt x="649" y="95"/>
                    </a:lnTo>
                    <a:lnTo>
                      <a:pt x="648" y="87"/>
                    </a:lnTo>
                    <a:lnTo>
                      <a:pt x="642" y="75"/>
                    </a:lnTo>
                    <a:lnTo>
                      <a:pt x="634" y="63"/>
                    </a:lnTo>
                    <a:lnTo>
                      <a:pt x="623" y="51"/>
                    </a:lnTo>
                    <a:lnTo>
                      <a:pt x="610" y="41"/>
                    </a:lnTo>
                    <a:lnTo>
                      <a:pt x="595" y="33"/>
                    </a:lnTo>
                    <a:lnTo>
                      <a:pt x="580" y="25"/>
                    </a:lnTo>
                    <a:lnTo>
                      <a:pt x="564" y="19"/>
                    </a:lnTo>
                    <a:lnTo>
                      <a:pt x="549" y="14"/>
                    </a:lnTo>
                    <a:lnTo>
                      <a:pt x="534" y="12"/>
                    </a:lnTo>
                    <a:lnTo>
                      <a:pt x="518" y="10"/>
                    </a:lnTo>
                    <a:lnTo>
                      <a:pt x="501" y="9"/>
                    </a:lnTo>
                    <a:lnTo>
                      <a:pt x="481" y="6"/>
                    </a:lnTo>
                    <a:lnTo>
                      <a:pt x="463" y="5"/>
                    </a:lnTo>
                    <a:lnTo>
                      <a:pt x="443" y="4"/>
                    </a:lnTo>
                    <a:lnTo>
                      <a:pt x="427" y="4"/>
                    </a:lnTo>
                    <a:lnTo>
                      <a:pt x="412" y="4"/>
                    </a:lnTo>
                    <a:lnTo>
                      <a:pt x="402" y="4"/>
                    </a:lnTo>
                    <a:lnTo>
                      <a:pt x="396" y="4"/>
                    </a:lnTo>
                    <a:lnTo>
                      <a:pt x="389" y="4"/>
                    </a:lnTo>
                    <a:lnTo>
                      <a:pt x="380" y="3"/>
                    </a:lnTo>
                    <a:lnTo>
                      <a:pt x="368" y="2"/>
                    </a:lnTo>
                    <a:lnTo>
                      <a:pt x="357" y="0"/>
                    </a:lnTo>
                    <a:lnTo>
                      <a:pt x="343" y="0"/>
                    </a:lnTo>
                    <a:lnTo>
                      <a:pt x="329" y="0"/>
                    </a:lnTo>
                    <a:lnTo>
                      <a:pt x="316" y="0"/>
                    </a:lnTo>
                    <a:lnTo>
                      <a:pt x="301" y="0"/>
                    </a:lnTo>
                    <a:lnTo>
                      <a:pt x="286" y="3"/>
                    </a:lnTo>
                    <a:lnTo>
                      <a:pt x="271" y="5"/>
                    </a:lnTo>
                    <a:lnTo>
                      <a:pt x="257" y="9"/>
                    </a:lnTo>
                    <a:lnTo>
                      <a:pt x="243" y="13"/>
                    </a:lnTo>
                    <a:lnTo>
                      <a:pt x="232" y="19"/>
                    </a:lnTo>
                    <a:lnTo>
                      <a:pt x="220" y="26"/>
                    </a:lnTo>
                    <a:lnTo>
                      <a:pt x="211" y="35"/>
                    </a:lnTo>
                    <a:lnTo>
                      <a:pt x="198" y="35"/>
                    </a:lnTo>
                    <a:lnTo>
                      <a:pt x="184" y="36"/>
                    </a:lnTo>
                    <a:lnTo>
                      <a:pt x="169" y="38"/>
                    </a:lnTo>
                    <a:lnTo>
                      <a:pt x="156" y="41"/>
                    </a:lnTo>
                    <a:lnTo>
                      <a:pt x="141" y="44"/>
                    </a:lnTo>
                    <a:lnTo>
                      <a:pt x="128" y="49"/>
                    </a:lnTo>
                    <a:lnTo>
                      <a:pt x="115" y="56"/>
                    </a:lnTo>
                    <a:lnTo>
                      <a:pt x="105" y="63"/>
                    </a:lnTo>
                    <a:lnTo>
                      <a:pt x="93" y="71"/>
                    </a:lnTo>
                    <a:lnTo>
                      <a:pt x="80" y="80"/>
                    </a:lnTo>
                    <a:lnTo>
                      <a:pt x="63" y="89"/>
                    </a:lnTo>
                    <a:lnTo>
                      <a:pt x="47" y="97"/>
                    </a:lnTo>
                    <a:lnTo>
                      <a:pt x="31" y="104"/>
                    </a:lnTo>
                    <a:lnTo>
                      <a:pt x="17" y="110"/>
                    </a:lnTo>
                    <a:lnTo>
                      <a:pt x="7" y="113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D3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44" name="Freeform 776">
                <a:extLst>
                  <a:ext uri="{FF2B5EF4-FFF2-40B4-BE49-F238E27FC236}">
                    <a16:creationId xmlns:a16="http://schemas.microsoft.com/office/drawing/2014/main" id="{5DBE5CBF-37E3-4B0D-B60A-EB41F8178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" y="4154"/>
                <a:ext cx="25" cy="23"/>
              </a:xfrm>
              <a:custGeom>
                <a:avLst/>
                <a:gdLst/>
                <a:ahLst/>
                <a:cxnLst>
                  <a:cxn ang="0">
                    <a:pos x="3" y="13"/>
                  </a:cxn>
                  <a:cxn ang="0">
                    <a:pos x="0" y="22"/>
                  </a:cxn>
                  <a:cxn ang="0">
                    <a:pos x="0" y="35"/>
                  </a:cxn>
                  <a:cxn ang="0">
                    <a:pos x="5" y="44"/>
                  </a:cxn>
                  <a:cxn ang="0">
                    <a:pos x="14" y="45"/>
                  </a:cxn>
                  <a:cxn ang="0">
                    <a:pos x="23" y="40"/>
                  </a:cxn>
                  <a:cxn ang="0">
                    <a:pos x="29" y="35"/>
                  </a:cxn>
                  <a:cxn ang="0">
                    <a:pos x="35" y="34"/>
                  </a:cxn>
                  <a:cxn ang="0">
                    <a:pos x="43" y="33"/>
                  </a:cxn>
                  <a:cxn ang="0">
                    <a:pos x="50" y="27"/>
                  </a:cxn>
                  <a:cxn ang="0">
                    <a:pos x="50" y="14"/>
                  </a:cxn>
                  <a:cxn ang="0">
                    <a:pos x="45" y="3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15" y="7"/>
                  </a:cxn>
                  <a:cxn ang="0">
                    <a:pos x="8" y="10"/>
                  </a:cxn>
                  <a:cxn ang="0">
                    <a:pos x="3" y="13"/>
                  </a:cxn>
                </a:cxnLst>
                <a:rect l="0" t="0" r="r" b="b"/>
                <a:pathLst>
                  <a:path w="50" h="45">
                    <a:moveTo>
                      <a:pt x="3" y="13"/>
                    </a:moveTo>
                    <a:lnTo>
                      <a:pt x="0" y="22"/>
                    </a:lnTo>
                    <a:lnTo>
                      <a:pt x="0" y="35"/>
                    </a:lnTo>
                    <a:lnTo>
                      <a:pt x="5" y="44"/>
                    </a:lnTo>
                    <a:lnTo>
                      <a:pt x="14" y="45"/>
                    </a:lnTo>
                    <a:lnTo>
                      <a:pt x="23" y="40"/>
                    </a:lnTo>
                    <a:lnTo>
                      <a:pt x="29" y="35"/>
                    </a:lnTo>
                    <a:lnTo>
                      <a:pt x="35" y="34"/>
                    </a:lnTo>
                    <a:lnTo>
                      <a:pt x="43" y="33"/>
                    </a:lnTo>
                    <a:lnTo>
                      <a:pt x="50" y="27"/>
                    </a:lnTo>
                    <a:lnTo>
                      <a:pt x="50" y="14"/>
                    </a:lnTo>
                    <a:lnTo>
                      <a:pt x="45" y="3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15" y="7"/>
                    </a:lnTo>
                    <a:lnTo>
                      <a:pt x="8" y="10"/>
                    </a:lnTo>
                    <a:lnTo>
                      <a:pt x="3" y="13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45" name="Freeform 777">
                <a:extLst>
                  <a:ext uri="{FF2B5EF4-FFF2-40B4-BE49-F238E27FC236}">
                    <a16:creationId xmlns:a16="http://schemas.microsoft.com/office/drawing/2014/main" id="{C850F07D-3221-4B02-B94C-9887F19AC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" y="4192"/>
                <a:ext cx="30" cy="20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2" y="8"/>
                  </a:cxn>
                  <a:cxn ang="0">
                    <a:pos x="0" y="21"/>
                  </a:cxn>
                  <a:cxn ang="0">
                    <a:pos x="4" y="34"/>
                  </a:cxn>
                  <a:cxn ang="0">
                    <a:pos x="14" y="38"/>
                  </a:cxn>
                  <a:cxn ang="0">
                    <a:pos x="20" y="37"/>
                  </a:cxn>
                  <a:cxn ang="0">
                    <a:pos x="26" y="37"/>
                  </a:cxn>
                  <a:cxn ang="0">
                    <a:pos x="32" y="36"/>
                  </a:cxn>
                  <a:cxn ang="0">
                    <a:pos x="38" y="35"/>
                  </a:cxn>
                  <a:cxn ang="0">
                    <a:pos x="42" y="35"/>
                  </a:cxn>
                  <a:cxn ang="0">
                    <a:pos x="47" y="34"/>
                  </a:cxn>
                  <a:cxn ang="0">
                    <a:pos x="50" y="34"/>
                  </a:cxn>
                  <a:cxn ang="0">
                    <a:pos x="54" y="34"/>
                  </a:cxn>
                  <a:cxn ang="0">
                    <a:pos x="58" y="28"/>
                  </a:cxn>
                  <a:cxn ang="0">
                    <a:pos x="61" y="16"/>
                  </a:cxn>
                  <a:cxn ang="0">
                    <a:pos x="58" y="6"/>
                  </a:cxn>
                  <a:cxn ang="0">
                    <a:pos x="49" y="0"/>
                  </a:cxn>
                  <a:cxn ang="0">
                    <a:pos x="44" y="0"/>
                  </a:cxn>
                  <a:cxn ang="0">
                    <a:pos x="38" y="0"/>
                  </a:cxn>
                  <a:cxn ang="0">
                    <a:pos x="32" y="1"/>
                  </a:cxn>
                  <a:cxn ang="0">
                    <a:pos x="26" y="1"/>
                  </a:cxn>
                  <a:cxn ang="0">
                    <a:pos x="22" y="1"/>
                  </a:cxn>
                  <a:cxn ang="0">
                    <a:pos x="17" y="2"/>
                  </a:cxn>
                  <a:cxn ang="0">
                    <a:pos x="14" y="2"/>
                  </a:cxn>
                  <a:cxn ang="0">
                    <a:pos x="10" y="2"/>
                  </a:cxn>
                </a:cxnLst>
                <a:rect l="0" t="0" r="r" b="b"/>
                <a:pathLst>
                  <a:path w="61" h="38">
                    <a:moveTo>
                      <a:pt x="10" y="2"/>
                    </a:moveTo>
                    <a:lnTo>
                      <a:pt x="2" y="8"/>
                    </a:lnTo>
                    <a:lnTo>
                      <a:pt x="0" y="21"/>
                    </a:lnTo>
                    <a:lnTo>
                      <a:pt x="4" y="34"/>
                    </a:lnTo>
                    <a:lnTo>
                      <a:pt x="14" y="38"/>
                    </a:lnTo>
                    <a:lnTo>
                      <a:pt x="20" y="37"/>
                    </a:lnTo>
                    <a:lnTo>
                      <a:pt x="26" y="37"/>
                    </a:lnTo>
                    <a:lnTo>
                      <a:pt x="32" y="36"/>
                    </a:lnTo>
                    <a:lnTo>
                      <a:pt x="38" y="35"/>
                    </a:lnTo>
                    <a:lnTo>
                      <a:pt x="42" y="35"/>
                    </a:lnTo>
                    <a:lnTo>
                      <a:pt x="47" y="34"/>
                    </a:lnTo>
                    <a:lnTo>
                      <a:pt x="50" y="34"/>
                    </a:lnTo>
                    <a:lnTo>
                      <a:pt x="54" y="34"/>
                    </a:lnTo>
                    <a:lnTo>
                      <a:pt x="58" y="28"/>
                    </a:lnTo>
                    <a:lnTo>
                      <a:pt x="61" y="16"/>
                    </a:lnTo>
                    <a:lnTo>
                      <a:pt x="58" y="6"/>
                    </a:lnTo>
                    <a:lnTo>
                      <a:pt x="49" y="0"/>
                    </a:lnTo>
                    <a:lnTo>
                      <a:pt x="44" y="0"/>
                    </a:lnTo>
                    <a:lnTo>
                      <a:pt x="38" y="0"/>
                    </a:lnTo>
                    <a:lnTo>
                      <a:pt x="32" y="1"/>
                    </a:lnTo>
                    <a:lnTo>
                      <a:pt x="26" y="1"/>
                    </a:lnTo>
                    <a:lnTo>
                      <a:pt x="22" y="1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46" name="Freeform 778">
                <a:extLst>
                  <a:ext uri="{FF2B5EF4-FFF2-40B4-BE49-F238E27FC236}">
                    <a16:creationId xmlns:a16="http://schemas.microsoft.com/office/drawing/2014/main" id="{32CA5F49-C7EE-45F3-AB0A-0834E0E33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" y="4156"/>
                <a:ext cx="32" cy="19"/>
              </a:xfrm>
              <a:custGeom>
                <a:avLst/>
                <a:gdLst/>
                <a:ahLst/>
                <a:cxnLst>
                  <a:cxn ang="0">
                    <a:pos x="14" y="1"/>
                  </a:cxn>
                  <a:cxn ang="0">
                    <a:pos x="4" y="7"/>
                  </a:cxn>
                  <a:cxn ang="0">
                    <a:pos x="0" y="18"/>
                  </a:cxn>
                  <a:cxn ang="0">
                    <a:pos x="1" y="30"/>
                  </a:cxn>
                  <a:cxn ang="0">
                    <a:pos x="9" y="37"/>
                  </a:cxn>
                  <a:cxn ang="0">
                    <a:pos x="15" y="37"/>
                  </a:cxn>
                  <a:cxn ang="0">
                    <a:pos x="22" y="37"/>
                  </a:cxn>
                  <a:cxn ang="0">
                    <a:pos x="26" y="37"/>
                  </a:cxn>
                  <a:cxn ang="0">
                    <a:pos x="32" y="36"/>
                  </a:cxn>
                  <a:cxn ang="0">
                    <a:pos x="35" y="36"/>
                  </a:cxn>
                  <a:cxn ang="0">
                    <a:pos x="40" y="36"/>
                  </a:cxn>
                  <a:cxn ang="0">
                    <a:pos x="43" y="36"/>
                  </a:cxn>
                  <a:cxn ang="0">
                    <a:pos x="47" y="37"/>
                  </a:cxn>
                  <a:cxn ang="0">
                    <a:pos x="54" y="33"/>
                  </a:cxn>
                  <a:cxn ang="0">
                    <a:pos x="58" y="22"/>
                  </a:cxn>
                  <a:cxn ang="0">
                    <a:pos x="57" y="8"/>
                  </a:cxn>
                  <a:cxn ang="0">
                    <a:pos x="49" y="1"/>
                  </a:cxn>
                  <a:cxn ang="0">
                    <a:pos x="43" y="0"/>
                  </a:cxn>
                  <a:cxn ang="0">
                    <a:pos x="38" y="0"/>
                  </a:cxn>
                  <a:cxn ang="0">
                    <a:pos x="34" y="0"/>
                  </a:cxn>
                  <a:cxn ang="0">
                    <a:pos x="30" y="0"/>
                  </a:cxn>
                  <a:cxn ang="0">
                    <a:pos x="26" y="0"/>
                  </a:cxn>
                  <a:cxn ang="0">
                    <a:pos x="22" y="1"/>
                  </a:cxn>
                  <a:cxn ang="0">
                    <a:pos x="18" y="1"/>
                  </a:cxn>
                  <a:cxn ang="0">
                    <a:pos x="14" y="1"/>
                  </a:cxn>
                </a:cxnLst>
                <a:rect l="0" t="0" r="r" b="b"/>
                <a:pathLst>
                  <a:path w="58" h="37">
                    <a:moveTo>
                      <a:pt x="14" y="1"/>
                    </a:moveTo>
                    <a:lnTo>
                      <a:pt x="4" y="7"/>
                    </a:lnTo>
                    <a:lnTo>
                      <a:pt x="0" y="18"/>
                    </a:lnTo>
                    <a:lnTo>
                      <a:pt x="1" y="30"/>
                    </a:lnTo>
                    <a:lnTo>
                      <a:pt x="9" y="37"/>
                    </a:lnTo>
                    <a:lnTo>
                      <a:pt x="15" y="37"/>
                    </a:lnTo>
                    <a:lnTo>
                      <a:pt x="22" y="37"/>
                    </a:lnTo>
                    <a:lnTo>
                      <a:pt x="26" y="37"/>
                    </a:lnTo>
                    <a:lnTo>
                      <a:pt x="32" y="36"/>
                    </a:lnTo>
                    <a:lnTo>
                      <a:pt x="35" y="36"/>
                    </a:lnTo>
                    <a:lnTo>
                      <a:pt x="40" y="36"/>
                    </a:lnTo>
                    <a:lnTo>
                      <a:pt x="43" y="36"/>
                    </a:lnTo>
                    <a:lnTo>
                      <a:pt x="47" y="37"/>
                    </a:lnTo>
                    <a:lnTo>
                      <a:pt x="54" y="33"/>
                    </a:lnTo>
                    <a:lnTo>
                      <a:pt x="58" y="22"/>
                    </a:lnTo>
                    <a:lnTo>
                      <a:pt x="57" y="8"/>
                    </a:lnTo>
                    <a:lnTo>
                      <a:pt x="49" y="1"/>
                    </a:lnTo>
                    <a:lnTo>
                      <a:pt x="43" y="0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8" y="1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47" name="Freeform 779">
                <a:extLst>
                  <a:ext uri="{FF2B5EF4-FFF2-40B4-BE49-F238E27FC236}">
                    <a16:creationId xmlns:a16="http://schemas.microsoft.com/office/drawing/2014/main" id="{5C111989-51F7-4AB7-B4A9-6620CA56E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3" y="4188"/>
                <a:ext cx="31" cy="20"/>
              </a:xfrm>
              <a:custGeom>
                <a:avLst/>
                <a:gdLst/>
                <a:ahLst/>
                <a:cxnLst>
                  <a:cxn ang="0">
                    <a:pos x="21" y="1"/>
                  </a:cxn>
                  <a:cxn ang="0">
                    <a:pos x="10" y="6"/>
                  </a:cxn>
                  <a:cxn ang="0">
                    <a:pos x="2" y="15"/>
                  </a:cxn>
                  <a:cxn ang="0">
                    <a:pos x="0" y="26"/>
                  </a:cxn>
                  <a:cxn ang="0">
                    <a:pos x="9" y="33"/>
                  </a:cxn>
                  <a:cxn ang="0">
                    <a:pos x="17" y="35"/>
                  </a:cxn>
                  <a:cxn ang="0">
                    <a:pos x="23" y="36"/>
                  </a:cxn>
                  <a:cxn ang="0">
                    <a:pos x="29" y="38"/>
                  </a:cxn>
                  <a:cxn ang="0">
                    <a:pos x="33" y="38"/>
                  </a:cxn>
                  <a:cxn ang="0">
                    <a:pos x="37" y="39"/>
                  </a:cxn>
                  <a:cxn ang="0">
                    <a:pos x="42" y="39"/>
                  </a:cxn>
                  <a:cxn ang="0">
                    <a:pos x="44" y="41"/>
                  </a:cxn>
                  <a:cxn ang="0">
                    <a:pos x="47" y="41"/>
                  </a:cxn>
                  <a:cxn ang="0">
                    <a:pos x="54" y="37"/>
                  </a:cxn>
                  <a:cxn ang="0">
                    <a:pos x="58" y="26"/>
                  </a:cxn>
                  <a:cxn ang="0">
                    <a:pos x="56" y="12"/>
                  </a:cxn>
                  <a:cxn ang="0">
                    <a:pos x="50" y="4"/>
                  </a:cxn>
                  <a:cxn ang="0">
                    <a:pos x="39" y="0"/>
                  </a:cxn>
                  <a:cxn ang="0">
                    <a:pos x="30" y="0"/>
                  </a:cxn>
                  <a:cxn ang="0">
                    <a:pos x="23" y="0"/>
                  </a:cxn>
                  <a:cxn ang="0">
                    <a:pos x="21" y="1"/>
                  </a:cxn>
                </a:cxnLst>
                <a:rect l="0" t="0" r="r" b="b"/>
                <a:pathLst>
                  <a:path w="58" h="41">
                    <a:moveTo>
                      <a:pt x="21" y="1"/>
                    </a:moveTo>
                    <a:lnTo>
                      <a:pt x="10" y="6"/>
                    </a:lnTo>
                    <a:lnTo>
                      <a:pt x="2" y="15"/>
                    </a:lnTo>
                    <a:lnTo>
                      <a:pt x="0" y="26"/>
                    </a:lnTo>
                    <a:lnTo>
                      <a:pt x="9" y="33"/>
                    </a:lnTo>
                    <a:lnTo>
                      <a:pt x="17" y="35"/>
                    </a:lnTo>
                    <a:lnTo>
                      <a:pt x="23" y="36"/>
                    </a:lnTo>
                    <a:lnTo>
                      <a:pt x="29" y="38"/>
                    </a:lnTo>
                    <a:lnTo>
                      <a:pt x="33" y="38"/>
                    </a:lnTo>
                    <a:lnTo>
                      <a:pt x="37" y="39"/>
                    </a:lnTo>
                    <a:lnTo>
                      <a:pt x="42" y="39"/>
                    </a:lnTo>
                    <a:lnTo>
                      <a:pt x="44" y="41"/>
                    </a:lnTo>
                    <a:lnTo>
                      <a:pt x="47" y="41"/>
                    </a:lnTo>
                    <a:lnTo>
                      <a:pt x="54" y="37"/>
                    </a:lnTo>
                    <a:lnTo>
                      <a:pt x="58" y="26"/>
                    </a:lnTo>
                    <a:lnTo>
                      <a:pt x="56" y="12"/>
                    </a:lnTo>
                    <a:lnTo>
                      <a:pt x="50" y="4"/>
                    </a:lnTo>
                    <a:lnTo>
                      <a:pt x="39" y="0"/>
                    </a:lnTo>
                    <a:lnTo>
                      <a:pt x="30" y="0"/>
                    </a:lnTo>
                    <a:lnTo>
                      <a:pt x="23" y="0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48" name="Freeform 780">
                <a:extLst>
                  <a:ext uri="{FF2B5EF4-FFF2-40B4-BE49-F238E27FC236}">
                    <a16:creationId xmlns:a16="http://schemas.microsoft.com/office/drawing/2014/main" id="{ED39466F-DF17-4FD3-9F61-FC591C4DF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7" y="3622"/>
                <a:ext cx="163" cy="105"/>
              </a:xfrm>
              <a:custGeom>
                <a:avLst/>
                <a:gdLst/>
                <a:ahLst/>
                <a:cxnLst>
                  <a:cxn ang="0">
                    <a:pos x="31" y="95"/>
                  </a:cxn>
                  <a:cxn ang="0">
                    <a:pos x="29" y="111"/>
                  </a:cxn>
                  <a:cxn ang="0">
                    <a:pos x="23" y="136"/>
                  </a:cxn>
                  <a:cxn ang="0">
                    <a:pos x="14" y="164"/>
                  </a:cxn>
                  <a:cxn ang="0">
                    <a:pos x="0" y="184"/>
                  </a:cxn>
                  <a:cxn ang="0">
                    <a:pos x="4" y="194"/>
                  </a:cxn>
                  <a:cxn ang="0">
                    <a:pos x="14" y="200"/>
                  </a:cxn>
                  <a:cxn ang="0">
                    <a:pos x="26" y="206"/>
                  </a:cxn>
                  <a:cxn ang="0">
                    <a:pos x="44" y="210"/>
                  </a:cxn>
                  <a:cxn ang="0">
                    <a:pos x="61" y="211"/>
                  </a:cxn>
                  <a:cxn ang="0">
                    <a:pos x="79" y="211"/>
                  </a:cxn>
                  <a:cxn ang="0">
                    <a:pos x="98" y="209"/>
                  </a:cxn>
                  <a:cxn ang="0">
                    <a:pos x="114" y="204"/>
                  </a:cxn>
                  <a:cxn ang="0">
                    <a:pos x="138" y="194"/>
                  </a:cxn>
                  <a:cxn ang="0">
                    <a:pos x="159" y="179"/>
                  </a:cxn>
                  <a:cxn ang="0">
                    <a:pos x="176" y="164"/>
                  </a:cxn>
                  <a:cxn ang="0">
                    <a:pos x="191" y="146"/>
                  </a:cxn>
                  <a:cxn ang="0">
                    <a:pos x="204" y="130"/>
                  </a:cxn>
                  <a:cxn ang="0">
                    <a:pos x="215" y="116"/>
                  </a:cxn>
                  <a:cxn ang="0">
                    <a:pos x="227" y="104"/>
                  </a:cxn>
                  <a:cxn ang="0">
                    <a:pos x="238" y="96"/>
                  </a:cxn>
                  <a:cxn ang="0">
                    <a:pos x="243" y="93"/>
                  </a:cxn>
                  <a:cxn ang="0">
                    <a:pos x="252" y="90"/>
                  </a:cxn>
                  <a:cxn ang="0">
                    <a:pos x="263" y="84"/>
                  </a:cxn>
                  <a:cxn ang="0">
                    <a:pos x="276" y="77"/>
                  </a:cxn>
                  <a:cxn ang="0">
                    <a:pos x="289" y="69"/>
                  </a:cxn>
                  <a:cxn ang="0">
                    <a:pos x="301" y="59"/>
                  </a:cxn>
                  <a:cxn ang="0">
                    <a:pos x="312" y="48"/>
                  </a:cxn>
                  <a:cxn ang="0">
                    <a:pos x="320" y="37"/>
                  </a:cxn>
                  <a:cxn ang="0">
                    <a:pos x="324" y="25"/>
                  </a:cxn>
                  <a:cxn ang="0">
                    <a:pos x="326" y="16"/>
                  </a:cxn>
                  <a:cxn ang="0">
                    <a:pos x="324" y="9"/>
                  </a:cxn>
                  <a:cxn ang="0">
                    <a:pos x="321" y="4"/>
                  </a:cxn>
                  <a:cxn ang="0">
                    <a:pos x="316" y="0"/>
                  </a:cxn>
                  <a:cxn ang="0">
                    <a:pos x="311" y="0"/>
                  </a:cxn>
                  <a:cxn ang="0">
                    <a:pos x="305" y="4"/>
                  </a:cxn>
                  <a:cxn ang="0">
                    <a:pos x="300" y="10"/>
                  </a:cxn>
                  <a:cxn ang="0">
                    <a:pos x="295" y="19"/>
                  </a:cxn>
                  <a:cxn ang="0">
                    <a:pos x="289" y="27"/>
                  </a:cxn>
                  <a:cxn ang="0">
                    <a:pos x="282" y="33"/>
                  </a:cxn>
                  <a:cxn ang="0">
                    <a:pos x="274" y="40"/>
                  </a:cxn>
                  <a:cxn ang="0">
                    <a:pos x="265" y="45"/>
                  </a:cxn>
                  <a:cxn ang="0">
                    <a:pos x="257" y="50"/>
                  </a:cxn>
                  <a:cxn ang="0">
                    <a:pos x="247" y="53"/>
                  </a:cxn>
                  <a:cxn ang="0">
                    <a:pos x="238" y="54"/>
                  </a:cxn>
                  <a:cxn ang="0">
                    <a:pos x="232" y="54"/>
                  </a:cxn>
                  <a:cxn ang="0">
                    <a:pos x="223" y="55"/>
                  </a:cxn>
                  <a:cxn ang="0">
                    <a:pos x="213" y="55"/>
                  </a:cxn>
                  <a:cxn ang="0">
                    <a:pos x="201" y="57"/>
                  </a:cxn>
                  <a:cxn ang="0">
                    <a:pos x="187" y="58"/>
                  </a:cxn>
                  <a:cxn ang="0">
                    <a:pos x="173" y="59"/>
                  </a:cxn>
                  <a:cxn ang="0">
                    <a:pos x="156" y="60"/>
                  </a:cxn>
                  <a:cxn ang="0">
                    <a:pos x="140" y="62"/>
                  </a:cxn>
                  <a:cxn ang="0">
                    <a:pos x="124" y="65"/>
                  </a:cxn>
                  <a:cxn ang="0">
                    <a:pos x="108" y="67"/>
                  </a:cxn>
                  <a:cxn ang="0">
                    <a:pos x="92" y="70"/>
                  </a:cxn>
                  <a:cxn ang="0">
                    <a:pos x="77" y="74"/>
                  </a:cxn>
                  <a:cxn ang="0">
                    <a:pos x="63" y="78"/>
                  </a:cxn>
                  <a:cxn ang="0">
                    <a:pos x="51" y="83"/>
                  </a:cxn>
                  <a:cxn ang="0">
                    <a:pos x="40" y="89"/>
                  </a:cxn>
                  <a:cxn ang="0">
                    <a:pos x="31" y="95"/>
                  </a:cxn>
                </a:cxnLst>
                <a:rect l="0" t="0" r="r" b="b"/>
                <a:pathLst>
                  <a:path w="326" h="211">
                    <a:moveTo>
                      <a:pt x="31" y="95"/>
                    </a:moveTo>
                    <a:lnTo>
                      <a:pt x="29" y="111"/>
                    </a:lnTo>
                    <a:lnTo>
                      <a:pt x="23" y="136"/>
                    </a:lnTo>
                    <a:lnTo>
                      <a:pt x="14" y="164"/>
                    </a:lnTo>
                    <a:lnTo>
                      <a:pt x="0" y="184"/>
                    </a:lnTo>
                    <a:lnTo>
                      <a:pt x="4" y="194"/>
                    </a:lnTo>
                    <a:lnTo>
                      <a:pt x="14" y="200"/>
                    </a:lnTo>
                    <a:lnTo>
                      <a:pt x="26" y="206"/>
                    </a:lnTo>
                    <a:lnTo>
                      <a:pt x="44" y="210"/>
                    </a:lnTo>
                    <a:lnTo>
                      <a:pt x="61" y="211"/>
                    </a:lnTo>
                    <a:lnTo>
                      <a:pt x="79" y="211"/>
                    </a:lnTo>
                    <a:lnTo>
                      <a:pt x="98" y="209"/>
                    </a:lnTo>
                    <a:lnTo>
                      <a:pt x="114" y="204"/>
                    </a:lnTo>
                    <a:lnTo>
                      <a:pt x="138" y="194"/>
                    </a:lnTo>
                    <a:lnTo>
                      <a:pt x="159" y="179"/>
                    </a:lnTo>
                    <a:lnTo>
                      <a:pt x="176" y="164"/>
                    </a:lnTo>
                    <a:lnTo>
                      <a:pt x="191" y="146"/>
                    </a:lnTo>
                    <a:lnTo>
                      <a:pt x="204" y="130"/>
                    </a:lnTo>
                    <a:lnTo>
                      <a:pt x="215" y="116"/>
                    </a:lnTo>
                    <a:lnTo>
                      <a:pt x="227" y="104"/>
                    </a:lnTo>
                    <a:lnTo>
                      <a:pt x="238" y="96"/>
                    </a:lnTo>
                    <a:lnTo>
                      <a:pt x="243" y="93"/>
                    </a:lnTo>
                    <a:lnTo>
                      <a:pt x="252" y="90"/>
                    </a:lnTo>
                    <a:lnTo>
                      <a:pt x="263" y="84"/>
                    </a:lnTo>
                    <a:lnTo>
                      <a:pt x="276" y="77"/>
                    </a:lnTo>
                    <a:lnTo>
                      <a:pt x="289" y="69"/>
                    </a:lnTo>
                    <a:lnTo>
                      <a:pt x="301" y="59"/>
                    </a:lnTo>
                    <a:lnTo>
                      <a:pt x="312" y="48"/>
                    </a:lnTo>
                    <a:lnTo>
                      <a:pt x="320" y="37"/>
                    </a:lnTo>
                    <a:lnTo>
                      <a:pt x="324" y="25"/>
                    </a:lnTo>
                    <a:lnTo>
                      <a:pt x="326" y="16"/>
                    </a:lnTo>
                    <a:lnTo>
                      <a:pt x="324" y="9"/>
                    </a:lnTo>
                    <a:lnTo>
                      <a:pt x="321" y="4"/>
                    </a:lnTo>
                    <a:lnTo>
                      <a:pt x="316" y="0"/>
                    </a:lnTo>
                    <a:lnTo>
                      <a:pt x="311" y="0"/>
                    </a:lnTo>
                    <a:lnTo>
                      <a:pt x="305" y="4"/>
                    </a:lnTo>
                    <a:lnTo>
                      <a:pt x="300" y="10"/>
                    </a:lnTo>
                    <a:lnTo>
                      <a:pt x="295" y="19"/>
                    </a:lnTo>
                    <a:lnTo>
                      <a:pt x="289" y="27"/>
                    </a:lnTo>
                    <a:lnTo>
                      <a:pt x="282" y="33"/>
                    </a:lnTo>
                    <a:lnTo>
                      <a:pt x="274" y="40"/>
                    </a:lnTo>
                    <a:lnTo>
                      <a:pt x="265" y="45"/>
                    </a:lnTo>
                    <a:lnTo>
                      <a:pt x="257" y="50"/>
                    </a:lnTo>
                    <a:lnTo>
                      <a:pt x="247" y="53"/>
                    </a:lnTo>
                    <a:lnTo>
                      <a:pt x="238" y="54"/>
                    </a:lnTo>
                    <a:lnTo>
                      <a:pt x="232" y="54"/>
                    </a:lnTo>
                    <a:lnTo>
                      <a:pt x="223" y="55"/>
                    </a:lnTo>
                    <a:lnTo>
                      <a:pt x="213" y="55"/>
                    </a:lnTo>
                    <a:lnTo>
                      <a:pt x="201" y="57"/>
                    </a:lnTo>
                    <a:lnTo>
                      <a:pt x="187" y="58"/>
                    </a:lnTo>
                    <a:lnTo>
                      <a:pt x="173" y="59"/>
                    </a:lnTo>
                    <a:lnTo>
                      <a:pt x="156" y="60"/>
                    </a:lnTo>
                    <a:lnTo>
                      <a:pt x="140" y="62"/>
                    </a:lnTo>
                    <a:lnTo>
                      <a:pt x="124" y="65"/>
                    </a:lnTo>
                    <a:lnTo>
                      <a:pt x="108" y="67"/>
                    </a:lnTo>
                    <a:lnTo>
                      <a:pt x="92" y="70"/>
                    </a:lnTo>
                    <a:lnTo>
                      <a:pt x="77" y="74"/>
                    </a:lnTo>
                    <a:lnTo>
                      <a:pt x="63" y="78"/>
                    </a:lnTo>
                    <a:lnTo>
                      <a:pt x="51" y="83"/>
                    </a:lnTo>
                    <a:lnTo>
                      <a:pt x="40" y="89"/>
                    </a:lnTo>
                    <a:lnTo>
                      <a:pt x="31" y="95"/>
                    </a:lnTo>
                    <a:close/>
                  </a:path>
                </a:pathLst>
              </a:custGeom>
              <a:solidFill>
                <a:srgbClr val="EDB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49" name="Freeform 781">
                <a:extLst>
                  <a:ext uri="{FF2B5EF4-FFF2-40B4-BE49-F238E27FC236}">
                    <a16:creationId xmlns:a16="http://schemas.microsoft.com/office/drawing/2014/main" id="{AA4529AD-0497-4E40-865A-8B802EC27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7" y="3340"/>
                <a:ext cx="29" cy="34"/>
              </a:xfrm>
              <a:custGeom>
                <a:avLst/>
                <a:gdLst/>
                <a:ahLst/>
                <a:cxnLst>
                  <a:cxn ang="0">
                    <a:pos x="2" y="65"/>
                  </a:cxn>
                  <a:cxn ang="0">
                    <a:pos x="10" y="65"/>
                  </a:cxn>
                  <a:cxn ang="0">
                    <a:pos x="19" y="65"/>
                  </a:cxn>
                  <a:cxn ang="0">
                    <a:pos x="29" y="62"/>
                  </a:cxn>
                  <a:cxn ang="0">
                    <a:pos x="40" y="57"/>
                  </a:cxn>
                  <a:cxn ang="0">
                    <a:pos x="49" y="49"/>
                  </a:cxn>
                  <a:cxn ang="0">
                    <a:pos x="55" y="38"/>
                  </a:cxn>
                  <a:cxn ang="0">
                    <a:pos x="58" y="22"/>
                  </a:cxn>
                  <a:cxn ang="0">
                    <a:pos x="57" y="0"/>
                  </a:cxn>
                  <a:cxn ang="0">
                    <a:pos x="50" y="2"/>
                  </a:cxn>
                  <a:cxn ang="0">
                    <a:pos x="41" y="5"/>
                  </a:cxn>
                  <a:cxn ang="0">
                    <a:pos x="30" y="9"/>
                  </a:cxn>
                  <a:cxn ang="0">
                    <a:pos x="21" y="12"/>
                  </a:cxn>
                  <a:cxn ang="0">
                    <a:pos x="13" y="18"/>
                  </a:cxn>
                  <a:cxn ang="0">
                    <a:pos x="6" y="24"/>
                  </a:cxn>
                  <a:cxn ang="0">
                    <a:pos x="2" y="31"/>
                  </a:cxn>
                  <a:cxn ang="0">
                    <a:pos x="0" y="40"/>
                  </a:cxn>
                  <a:cxn ang="0">
                    <a:pos x="2" y="55"/>
                  </a:cxn>
                  <a:cxn ang="0">
                    <a:pos x="2" y="62"/>
                  </a:cxn>
                  <a:cxn ang="0">
                    <a:pos x="2" y="65"/>
                  </a:cxn>
                  <a:cxn ang="0">
                    <a:pos x="2" y="65"/>
                  </a:cxn>
                </a:cxnLst>
                <a:rect l="0" t="0" r="r" b="b"/>
                <a:pathLst>
                  <a:path w="58" h="65">
                    <a:moveTo>
                      <a:pt x="2" y="65"/>
                    </a:moveTo>
                    <a:lnTo>
                      <a:pt x="10" y="65"/>
                    </a:lnTo>
                    <a:lnTo>
                      <a:pt x="19" y="65"/>
                    </a:lnTo>
                    <a:lnTo>
                      <a:pt x="29" y="62"/>
                    </a:lnTo>
                    <a:lnTo>
                      <a:pt x="40" y="57"/>
                    </a:lnTo>
                    <a:lnTo>
                      <a:pt x="49" y="49"/>
                    </a:lnTo>
                    <a:lnTo>
                      <a:pt x="55" y="38"/>
                    </a:lnTo>
                    <a:lnTo>
                      <a:pt x="58" y="22"/>
                    </a:lnTo>
                    <a:lnTo>
                      <a:pt x="57" y="0"/>
                    </a:lnTo>
                    <a:lnTo>
                      <a:pt x="50" y="2"/>
                    </a:lnTo>
                    <a:lnTo>
                      <a:pt x="41" y="5"/>
                    </a:lnTo>
                    <a:lnTo>
                      <a:pt x="30" y="9"/>
                    </a:lnTo>
                    <a:lnTo>
                      <a:pt x="21" y="12"/>
                    </a:lnTo>
                    <a:lnTo>
                      <a:pt x="13" y="18"/>
                    </a:lnTo>
                    <a:lnTo>
                      <a:pt x="6" y="24"/>
                    </a:lnTo>
                    <a:lnTo>
                      <a:pt x="2" y="31"/>
                    </a:lnTo>
                    <a:lnTo>
                      <a:pt x="0" y="40"/>
                    </a:lnTo>
                    <a:lnTo>
                      <a:pt x="2" y="55"/>
                    </a:lnTo>
                    <a:lnTo>
                      <a:pt x="2" y="62"/>
                    </a:lnTo>
                    <a:lnTo>
                      <a:pt x="2" y="65"/>
                    </a:lnTo>
                    <a:lnTo>
                      <a:pt x="2" y="65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50" name="Freeform 782">
                <a:extLst>
                  <a:ext uri="{FF2B5EF4-FFF2-40B4-BE49-F238E27FC236}">
                    <a16:creationId xmlns:a16="http://schemas.microsoft.com/office/drawing/2014/main" id="{40CF68A2-71B5-40FB-8443-C043A85F0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" y="3603"/>
                <a:ext cx="17" cy="39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25" y="14"/>
                  </a:cxn>
                  <a:cxn ang="0">
                    <a:pos x="17" y="32"/>
                  </a:cxn>
                  <a:cxn ang="0">
                    <a:pos x="10" y="55"/>
                  </a:cxn>
                  <a:cxn ang="0">
                    <a:pos x="9" y="77"/>
                  </a:cxn>
                  <a:cxn ang="0">
                    <a:pos x="2" y="73"/>
                  </a:cxn>
                  <a:cxn ang="0">
                    <a:pos x="0" y="63"/>
                  </a:cxn>
                  <a:cxn ang="0">
                    <a:pos x="0" y="53"/>
                  </a:cxn>
                  <a:cxn ang="0">
                    <a:pos x="3" y="40"/>
                  </a:cxn>
                  <a:cxn ang="0">
                    <a:pos x="8" y="28"/>
                  </a:cxn>
                  <a:cxn ang="0">
                    <a:pos x="16" y="16"/>
                  </a:cxn>
                  <a:cxn ang="0">
                    <a:pos x="24" y="7"/>
                  </a:cxn>
                  <a:cxn ang="0">
                    <a:pos x="34" y="0"/>
                  </a:cxn>
                </a:cxnLst>
                <a:rect l="0" t="0" r="r" b="b"/>
                <a:pathLst>
                  <a:path w="34" h="77">
                    <a:moveTo>
                      <a:pt x="34" y="0"/>
                    </a:moveTo>
                    <a:lnTo>
                      <a:pt x="25" y="14"/>
                    </a:lnTo>
                    <a:lnTo>
                      <a:pt x="17" y="32"/>
                    </a:lnTo>
                    <a:lnTo>
                      <a:pt x="10" y="55"/>
                    </a:lnTo>
                    <a:lnTo>
                      <a:pt x="9" y="77"/>
                    </a:lnTo>
                    <a:lnTo>
                      <a:pt x="2" y="73"/>
                    </a:lnTo>
                    <a:lnTo>
                      <a:pt x="0" y="63"/>
                    </a:lnTo>
                    <a:lnTo>
                      <a:pt x="0" y="53"/>
                    </a:lnTo>
                    <a:lnTo>
                      <a:pt x="3" y="40"/>
                    </a:lnTo>
                    <a:lnTo>
                      <a:pt x="8" y="28"/>
                    </a:lnTo>
                    <a:lnTo>
                      <a:pt x="16" y="16"/>
                    </a:lnTo>
                    <a:lnTo>
                      <a:pt x="24" y="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51" name="Freeform 783">
                <a:extLst>
                  <a:ext uri="{FF2B5EF4-FFF2-40B4-BE49-F238E27FC236}">
                    <a16:creationId xmlns:a16="http://schemas.microsoft.com/office/drawing/2014/main" id="{F2E62BB3-7373-4040-AD8E-33EA30E8B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8" y="3603"/>
                <a:ext cx="14" cy="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8"/>
                  </a:cxn>
                  <a:cxn ang="0">
                    <a:pos x="8" y="24"/>
                  </a:cxn>
                  <a:cxn ang="0">
                    <a:pos x="16" y="42"/>
                  </a:cxn>
                  <a:cxn ang="0">
                    <a:pos x="25" y="48"/>
                  </a:cxn>
                  <a:cxn ang="0">
                    <a:pos x="28" y="39"/>
                  </a:cxn>
                  <a:cxn ang="0">
                    <a:pos x="27" y="23"/>
                  </a:cxn>
                  <a:cxn ang="0">
                    <a:pos x="17" y="8"/>
                  </a:cxn>
                  <a:cxn ang="0">
                    <a:pos x="0" y="0"/>
                  </a:cxn>
                </a:cxnLst>
                <a:rect l="0" t="0" r="r" b="b"/>
                <a:pathLst>
                  <a:path w="28" h="48">
                    <a:moveTo>
                      <a:pt x="0" y="0"/>
                    </a:moveTo>
                    <a:lnTo>
                      <a:pt x="2" y="8"/>
                    </a:lnTo>
                    <a:lnTo>
                      <a:pt x="8" y="24"/>
                    </a:lnTo>
                    <a:lnTo>
                      <a:pt x="16" y="42"/>
                    </a:lnTo>
                    <a:lnTo>
                      <a:pt x="25" y="48"/>
                    </a:lnTo>
                    <a:lnTo>
                      <a:pt x="28" y="39"/>
                    </a:lnTo>
                    <a:lnTo>
                      <a:pt x="27" y="23"/>
                    </a:lnTo>
                    <a:lnTo>
                      <a:pt x="17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52" name="Freeform 784">
                <a:extLst>
                  <a:ext uri="{FF2B5EF4-FFF2-40B4-BE49-F238E27FC236}">
                    <a16:creationId xmlns:a16="http://schemas.microsoft.com/office/drawing/2014/main" id="{67AA12F9-8D77-472A-BEAF-93D43C285E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" y="3962"/>
                <a:ext cx="43" cy="57"/>
              </a:xfrm>
              <a:custGeom>
                <a:avLst/>
                <a:gdLst/>
                <a:ahLst/>
                <a:cxnLst>
                  <a:cxn ang="0">
                    <a:pos x="85" y="52"/>
                  </a:cxn>
                  <a:cxn ang="0">
                    <a:pos x="84" y="64"/>
                  </a:cxn>
                  <a:cxn ang="0">
                    <a:pos x="83" y="76"/>
                  </a:cxn>
                  <a:cxn ang="0">
                    <a:pos x="83" y="88"/>
                  </a:cxn>
                  <a:cxn ang="0">
                    <a:pos x="84" y="98"/>
                  </a:cxn>
                  <a:cxn ang="0">
                    <a:pos x="84" y="106"/>
                  </a:cxn>
                  <a:cxn ang="0">
                    <a:pos x="81" y="111"/>
                  </a:cxn>
                  <a:cxn ang="0">
                    <a:pos x="75" y="114"/>
                  </a:cxn>
                  <a:cxn ang="0">
                    <a:pos x="67" y="114"/>
                  </a:cxn>
                  <a:cxn ang="0">
                    <a:pos x="60" y="112"/>
                  </a:cxn>
                  <a:cxn ang="0">
                    <a:pos x="53" y="106"/>
                  </a:cxn>
                  <a:cxn ang="0">
                    <a:pos x="47" y="98"/>
                  </a:cxn>
                  <a:cxn ang="0">
                    <a:pos x="45" y="88"/>
                  </a:cxn>
                  <a:cxn ang="0">
                    <a:pos x="44" y="81"/>
                  </a:cxn>
                  <a:cxn ang="0">
                    <a:pos x="44" y="73"/>
                  </a:cxn>
                  <a:cxn ang="0">
                    <a:pos x="44" y="62"/>
                  </a:cxn>
                  <a:cxn ang="0">
                    <a:pos x="44" y="51"/>
                  </a:cxn>
                  <a:cxn ang="0">
                    <a:pos x="42" y="59"/>
                  </a:cxn>
                  <a:cxn ang="0">
                    <a:pos x="39" y="67"/>
                  </a:cxn>
                  <a:cxn ang="0">
                    <a:pos x="37" y="74"/>
                  </a:cxn>
                  <a:cxn ang="0">
                    <a:pos x="36" y="81"/>
                  </a:cxn>
                  <a:cxn ang="0">
                    <a:pos x="34" y="88"/>
                  </a:cxn>
                  <a:cxn ang="0">
                    <a:pos x="29" y="91"/>
                  </a:cxn>
                  <a:cxn ang="0">
                    <a:pos x="22" y="92"/>
                  </a:cxn>
                  <a:cxn ang="0">
                    <a:pos x="15" y="90"/>
                  </a:cxn>
                  <a:cxn ang="0">
                    <a:pos x="8" y="85"/>
                  </a:cxn>
                  <a:cxn ang="0">
                    <a:pos x="4" y="78"/>
                  </a:cxn>
                  <a:cxn ang="0">
                    <a:pos x="0" y="69"/>
                  </a:cxn>
                  <a:cxn ang="0">
                    <a:pos x="1" y="59"/>
                  </a:cxn>
                  <a:cxn ang="0">
                    <a:pos x="4" y="48"/>
                  </a:cxn>
                  <a:cxn ang="0">
                    <a:pos x="8" y="33"/>
                  </a:cxn>
                  <a:cxn ang="0">
                    <a:pos x="14" y="16"/>
                  </a:cxn>
                  <a:cxn ang="0">
                    <a:pos x="20" y="0"/>
                  </a:cxn>
                  <a:cxn ang="0">
                    <a:pos x="28" y="3"/>
                  </a:cxn>
                  <a:cxn ang="0">
                    <a:pos x="36" y="7"/>
                  </a:cxn>
                  <a:cxn ang="0">
                    <a:pos x="43" y="10"/>
                  </a:cxn>
                  <a:cxn ang="0">
                    <a:pos x="49" y="14"/>
                  </a:cxn>
                  <a:cxn ang="0">
                    <a:pos x="50" y="15"/>
                  </a:cxn>
                  <a:cxn ang="0">
                    <a:pos x="51" y="15"/>
                  </a:cxn>
                  <a:cxn ang="0">
                    <a:pos x="52" y="16"/>
                  </a:cxn>
                  <a:cxn ang="0">
                    <a:pos x="53" y="16"/>
                  </a:cxn>
                  <a:cxn ang="0">
                    <a:pos x="54" y="17"/>
                  </a:cxn>
                  <a:cxn ang="0">
                    <a:pos x="57" y="18"/>
                  </a:cxn>
                  <a:cxn ang="0">
                    <a:pos x="58" y="20"/>
                  </a:cxn>
                  <a:cxn ang="0">
                    <a:pos x="59" y="21"/>
                  </a:cxn>
                  <a:cxn ang="0">
                    <a:pos x="66" y="26"/>
                  </a:cxn>
                  <a:cxn ang="0">
                    <a:pos x="73" y="35"/>
                  </a:cxn>
                  <a:cxn ang="0">
                    <a:pos x="80" y="43"/>
                  </a:cxn>
                  <a:cxn ang="0">
                    <a:pos x="85" y="52"/>
                  </a:cxn>
                </a:cxnLst>
                <a:rect l="0" t="0" r="r" b="b"/>
                <a:pathLst>
                  <a:path w="85" h="114">
                    <a:moveTo>
                      <a:pt x="85" y="52"/>
                    </a:moveTo>
                    <a:lnTo>
                      <a:pt x="84" y="64"/>
                    </a:lnTo>
                    <a:lnTo>
                      <a:pt x="83" y="76"/>
                    </a:lnTo>
                    <a:lnTo>
                      <a:pt x="83" y="88"/>
                    </a:lnTo>
                    <a:lnTo>
                      <a:pt x="84" y="98"/>
                    </a:lnTo>
                    <a:lnTo>
                      <a:pt x="84" y="106"/>
                    </a:lnTo>
                    <a:lnTo>
                      <a:pt x="81" y="111"/>
                    </a:lnTo>
                    <a:lnTo>
                      <a:pt x="75" y="114"/>
                    </a:lnTo>
                    <a:lnTo>
                      <a:pt x="67" y="114"/>
                    </a:lnTo>
                    <a:lnTo>
                      <a:pt x="60" y="112"/>
                    </a:lnTo>
                    <a:lnTo>
                      <a:pt x="53" y="106"/>
                    </a:lnTo>
                    <a:lnTo>
                      <a:pt x="47" y="98"/>
                    </a:lnTo>
                    <a:lnTo>
                      <a:pt x="45" y="88"/>
                    </a:lnTo>
                    <a:lnTo>
                      <a:pt x="44" y="81"/>
                    </a:lnTo>
                    <a:lnTo>
                      <a:pt x="44" y="73"/>
                    </a:lnTo>
                    <a:lnTo>
                      <a:pt x="44" y="62"/>
                    </a:lnTo>
                    <a:lnTo>
                      <a:pt x="44" y="51"/>
                    </a:lnTo>
                    <a:lnTo>
                      <a:pt x="42" y="59"/>
                    </a:lnTo>
                    <a:lnTo>
                      <a:pt x="39" y="67"/>
                    </a:lnTo>
                    <a:lnTo>
                      <a:pt x="37" y="74"/>
                    </a:lnTo>
                    <a:lnTo>
                      <a:pt x="36" y="81"/>
                    </a:lnTo>
                    <a:lnTo>
                      <a:pt x="34" y="88"/>
                    </a:lnTo>
                    <a:lnTo>
                      <a:pt x="29" y="91"/>
                    </a:lnTo>
                    <a:lnTo>
                      <a:pt x="22" y="92"/>
                    </a:lnTo>
                    <a:lnTo>
                      <a:pt x="15" y="90"/>
                    </a:lnTo>
                    <a:lnTo>
                      <a:pt x="8" y="85"/>
                    </a:lnTo>
                    <a:lnTo>
                      <a:pt x="4" y="78"/>
                    </a:lnTo>
                    <a:lnTo>
                      <a:pt x="0" y="69"/>
                    </a:lnTo>
                    <a:lnTo>
                      <a:pt x="1" y="59"/>
                    </a:lnTo>
                    <a:lnTo>
                      <a:pt x="4" y="48"/>
                    </a:lnTo>
                    <a:lnTo>
                      <a:pt x="8" y="33"/>
                    </a:lnTo>
                    <a:lnTo>
                      <a:pt x="14" y="16"/>
                    </a:lnTo>
                    <a:lnTo>
                      <a:pt x="20" y="0"/>
                    </a:lnTo>
                    <a:lnTo>
                      <a:pt x="28" y="3"/>
                    </a:lnTo>
                    <a:lnTo>
                      <a:pt x="36" y="7"/>
                    </a:lnTo>
                    <a:lnTo>
                      <a:pt x="43" y="10"/>
                    </a:lnTo>
                    <a:lnTo>
                      <a:pt x="49" y="14"/>
                    </a:lnTo>
                    <a:lnTo>
                      <a:pt x="50" y="15"/>
                    </a:lnTo>
                    <a:lnTo>
                      <a:pt x="51" y="15"/>
                    </a:lnTo>
                    <a:lnTo>
                      <a:pt x="52" y="16"/>
                    </a:lnTo>
                    <a:lnTo>
                      <a:pt x="53" y="16"/>
                    </a:lnTo>
                    <a:lnTo>
                      <a:pt x="54" y="17"/>
                    </a:lnTo>
                    <a:lnTo>
                      <a:pt x="57" y="18"/>
                    </a:lnTo>
                    <a:lnTo>
                      <a:pt x="58" y="20"/>
                    </a:lnTo>
                    <a:lnTo>
                      <a:pt x="59" y="21"/>
                    </a:lnTo>
                    <a:lnTo>
                      <a:pt x="66" y="26"/>
                    </a:lnTo>
                    <a:lnTo>
                      <a:pt x="73" y="35"/>
                    </a:lnTo>
                    <a:lnTo>
                      <a:pt x="80" y="43"/>
                    </a:lnTo>
                    <a:lnTo>
                      <a:pt x="85" y="52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53" name="Freeform 785">
                <a:extLst>
                  <a:ext uri="{FF2B5EF4-FFF2-40B4-BE49-F238E27FC236}">
                    <a16:creationId xmlns:a16="http://schemas.microsoft.com/office/drawing/2014/main" id="{C4A66B14-7B69-48A1-A4B2-56F5AAB4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" y="3664"/>
                <a:ext cx="97" cy="54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9" y="29"/>
                  </a:cxn>
                  <a:cxn ang="0">
                    <a:pos x="51" y="24"/>
                  </a:cxn>
                  <a:cxn ang="0">
                    <a:pos x="62" y="20"/>
                  </a:cxn>
                  <a:cxn ang="0">
                    <a:pos x="75" y="15"/>
                  </a:cxn>
                  <a:cxn ang="0">
                    <a:pos x="88" y="12"/>
                  </a:cxn>
                  <a:cxn ang="0">
                    <a:pos x="100" y="9"/>
                  </a:cxn>
                  <a:cxn ang="0">
                    <a:pos x="112" y="7"/>
                  </a:cxn>
                  <a:cxn ang="0">
                    <a:pos x="121" y="7"/>
                  </a:cxn>
                  <a:cxn ang="0">
                    <a:pos x="130" y="7"/>
                  </a:cxn>
                  <a:cxn ang="0">
                    <a:pos x="141" y="7"/>
                  </a:cxn>
                  <a:cxn ang="0">
                    <a:pos x="151" y="6"/>
                  </a:cxn>
                  <a:cxn ang="0">
                    <a:pos x="161" y="5"/>
                  </a:cxn>
                  <a:cxn ang="0">
                    <a:pos x="172" y="5"/>
                  </a:cxn>
                  <a:cxn ang="0">
                    <a:pos x="180" y="3"/>
                  </a:cxn>
                  <a:cxn ang="0">
                    <a:pos x="188" y="1"/>
                  </a:cxn>
                  <a:cxn ang="0">
                    <a:pos x="194" y="0"/>
                  </a:cxn>
                  <a:cxn ang="0">
                    <a:pos x="186" y="5"/>
                  </a:cxn>
                  <a:cxn ang="0">
                    <a:pos x="175" y="8"/>
                  </a:cxn>
                  <a:cxn ang="0">
                    <a:pos x="165" y="12"/>
                  </a:cxn>
                  <a:cxn ang="0">
                    <a:pos x="154" y="14"/>
                  </a:cxn>
                  <a:cxn ang="0">
                    <a:pos x="144" y="16"/>
                  </a:cxn>
                  <a:cxn ang="0">
                    <a:pos x="134" y="18"/>
                  </a:cxn>
                  <a:cxn ang="0">
                    <a:pos x="126" y="20"/>
                  </a:cxn>
                  <a:cxn ang="0">
                    <a:pos x="119" y="20"/>
                  </a:cxn>
                  <a:cxn ang="0">
                    <a:pos x="113" y="20"/>
                  </a:cxn>
                  <a:cxn ang="0">
                    <a:pos x="106" y="22"/>
                  </a:cxn>
                  <a:cxn ang="0">
                    <a:pos x="99" y="24"/>
                  </a:cxn>
                  <a:cxn ang="0">
                    <a:pos x="92" y="26"/>
                  </a:cxn>
                  <a:cxn ang="0">
                    <a:pos x="85" y="29"/>
                  </a:cxn>
                  <a:cxn ang="0">
                    <a:pos x="80" y="32"/>
                  </a:cxn>
                  <a:cxn ang="0">
                    <a:pos x="74" y="35"/>
                  </a:cxn>
                  <a:cxn ang="0">
                    <a:pos x="70" y="36"/>
                  </a:cxn>
                  <a:cxn ang="0">
                    <a:pos x="98" y="45"/>
                  </a:cxn>
                  <a:cxn ang="0">
                    <a:pos x="104" y="60"/>
                  </a:cxn>
                  <a:cxn ang="0">
                    <a:pos x="95" y="77"/>
                  </a:cxn>
                  <a:cxn ang="0">
                    <a:pos x="75" y="94"/>
                  </a:cxn>
                  <a:cxn ang="0">
                    <a:pos x="50" y="105"/>
                  </a:cxn>
                  <a:cxn ang="0">
                    <a:pos x="26" y="107"/>
                  </a:cxn>
                  <a:cxn ang="0">
                    <a:pos x="7" y="97"/>
                  </a:cxn>
                  <a:cxn ang="0">
                    <a:pos x="0" y="70"/>
                  </a:cxn>
                  <a:cxn ang="0">
                    <a:pos x="15" y="82"/>
                  </a:cxn>
                  <a:cxn ang="0">
                    <a:pos x="30" y="85"/>
                  </a:cxn>
                  <a:cxn ang="0">
                    <a:pos x="44" y="79"/>
                  </a:cxn>
                  <a:cxn ang="0">
                    <a:pos x="54" y="70"/>
                  </a:cxn>
                  <a:cxn ang="0">
                    <a:pos x="60" y="59"/>
                  </a:cxn>
                  <a:cxn ang="0">
                    <a:pos x="59" y="47"/>
                  </a:cxn>
                  <a:cxn ang="0">
                    <a:pos x="50" y="38"/>
                  </a:cxn>
                  <a:cxn ang="0">
                    <a:pos x="31" y="35"/>
                  </a:cxn>
                </a:cxnLst>
                <a:rect l="0" t="0" r="r" b="b"/>
                <a:pathLst>
                  <a:path w="194" h="107">
                    <a:moveTo>
                      <a:pt x="31" y="35"/>
                    </a:moveTo>
                    <a:lnTo>
                      <a:pt x="39" y="29"/>
                    </a:lnTo>
                    <a:lnTo>
                      <a:pt x="51" y="24"/>
                    </a:lnTo>
                    <a:lnTo>
                      <a:pt x="62" y="20"/>
                    </a:lnTo>
                    <a:lnTo>
                      <a:pt x="75" y="15"/>
                    </a:lnTo>
                    <a:lnTo>
                      <a:pt x="88" y="12"/>
                    </a:lnTo>
                    <a:lnTo>
                      <a:pt x="100" y="9"/>
                    </a:lnTo>
                    <a:lnTo>
                      <a:pt x="112" y="7"/>
                    </a:lnTo>
                    <a:lnTo>
                      <a:pt x="121" y="7"/>
                    </a:lnTo>
                    <a:lnTo>
                      <a:pt x="130" y="7"/>
                    </a:lnTo>
                    <a:lnTo>
                      <a:pt x="141" y="7"/>
                    </a:lnTo>
                    <a:lnTo>
                      <a:pt x="151" y="6"/>
                    </a:lnTo>
                    <a:lnTo>
                      <a:pt x="161" y="5"/>
                    </a:lnTo>
                    <a:lnTo>
                      <a:pt x="172" y="5"/>
                    </a:lnTo>
                    <a:lnTo>
                      <a:pt x="180" y="3"/>
                    </a:lnTo>
                    <a:lnTo>
                      <a:pt x="188" y="1"/>
                    </a:lnTo>
                    <a:lnTo>
                      <a:pt x="194" y="0"/>
                    </a:lnTo>
                    <a:lnTo>
                      <a:pt x="186" y="5"/>
                    </a:lnTo>
                    <a:lnTo>
                      <a:pt x="175" y="8"/>
                    </a:lnTo>
                    <a:lnTo>
                      <a:pt x="165" y="12"/>
                    </a:lnTo>
                    <a:lnTo>
                      <a:pt x="154" y="14"/>
                    </a:lnTo>
                    <a:lnTo>
                      <a:pt x="144" y="16"/>
                    </a:lnTo>
                    <a:lnTo>
                      <a:pt x="134" y="18"/>
                    </a:lnTo>
                    <a:lnTo>
                      <a:pt x="126" y="20"/>
                    </a:lnTo>
                    <a:lnTo>
                      <a:pt x="119" y="20"/>
                    </a:lnTo>
                    <a:lnTo>
                      <a:pt x="113" y="20"/>
                    </a:lnTo>
                    <a:lnTo>
                      <a:pt x="106" y="22"/>
                    </a:lnTo>
                    <a:lnTo>
                      <a:pt x="99" y="24"/>
                    </a:lnTo>
                    <a:lnTo>
                      <a:pt x="92" y="26"/>
                    </a:lnTo>
                    <a:lnTo>
                      <a:pt x="85" y="29"/>
                    </a:lnTo>
                    <a:lnTo>
                      <a:pt x="80" y="32"/>
                    </a:lnTo>
                    <a:lnTo>
                      <a:pt x="74" y="35"/>
                    </a:lnTo>
                    <a:lnTo>
                      <a:pt x="70" y="36"/>
                    </a:lnTo>
                    <a:lnTo>
                      <a:pt x="98" y="45"/>
                    </a:lnTo>
                    <a:lnTo>
                      <a:pt x="104" y="60"/>
                    </a:lnTo>
                    <a:lnTo>
                      <a:pt x="95" y="77"/>
                    </a:lnTo>
                    <a:lnTo>
                      <a:pt x="75" y="94"/>
                    </a:lnTo>
                    <a:lnTo>
                      <a:pt x="50" y="105"/>
                    </a:lnTo>
                    <a:lnTo>
                      <a:pt x="26" y="107"/>
                    </a:lnTo>
                    <a:lnTo>
                      <a:pt x="7" y="97"/>
                    </a:lnTo>
                    <a:lnTo>
                      <a:pt x="0" y="70"/>
                    </a:lnTo>
                    <a:lnTo>
                      <a:pt x="15" y="82"/>
                    </a:lnTo>
                    <a:lnTo>
                      <a:pt x="30" y="85"/>
                    </a:lnTo>
                    <a:lnTo>
                      <a:pt x="44" y="79"/>
                    </a:lnTo>
                    <a:lnTo>
                      <a:pt x="54" y="70"/>
                    </a:lnTo>
                    <a:lnTo>
                      <a:pt x="60" y="59"/>
                    </a:lnTo>
                    <a:lnTo>
                      <a:pt x="59" y="47"/>
                    </a:lnTo>
                    <a:lnTo>
                      <a:pt x="50" y="38"/>
                    </a:lnTo>
                    <a:lnTo>
                      <a:pt x="31" y="35"/>
                    </a:lnTo>
                    <a:close/>
                  </a:path>
                </a:pathLst>
              </a:custGeom>
              <a:solidFill>
                <a:srgbClr val="D889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54" name="Freeform 786">
                <a:extLst>
                  <a:ext uri="{FF2B5EF4-FFF2-40B4-BE49-F238E27FC236}">
                    <a16:creationId xmlns:a16="http://schemas.microsoft.com/office/drawing/2014/main" id="{083F5BD1-4DE1-4579-A1DC-5F80E50E7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" y="3419"/>
                <a:ext cx="86" cy="71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3" y="131"/>
                  </a:cxn>
                  <a:cxn ang="0">
                    <a:pos x="35" y="127"/>
                  </a:cxn>
                  <a:cxn ang="0">
                    <a:pos x="49" y="123"/>
                  </a:cxn>
                  <a:cxn ang="0">
                    <a:pos x="65" y="120"/>
                  </a:cxn>
                  <a:cxn ang="0">
                    <a:pos x="82" y="118"/>
                  </a:cxn>
                  <a:cxn ang="0">
                    <a:pos x="98" y="120"/>
                  </a:cxn>
                  <a:cxn ang="0">
                    <a:pos x="116" y="123"/>
                  </a:cxn>
                  <a:cxn ang="0">
                    <a:pos x="131" y="130"/>
                  </a:cxn>
                  <a:cxn ang="0">
                    <a:pos x="143" y="142"/>
                  </a:cxn>
                  <a:cxn ang="0">
                    <a:pos x="152" y="120"/>
                  </a:cxn>
                  <a:cxn ang="0">
                    <a:pos x="160" y="79"/>
                  </a:cxn>
                  <a:cxn ang="0">
                    <a:pos x="166" y="38"/>
                  </a:cxn>
                  <a:cxn ang="0">
                    <a:pos x="166" y="11"/>
                  </a:cxn>
                  <a:cxn ang="0">
                    <a:pos x="151" y="6"/>
                  </a:cxn>
                  <a:cxn ang="0">
                    <a:pos x="133" y="2"/>
                  </a:cxn>
                  <a:cxn ang="0">
                    <a:pos x="112" y="0"/>
                  </a:cxn>
                  <a:cxn ang="0">
                    <a:pos x="90" y="0"/>
                  </a:cxn>
                  <a:cxn ang="0">
                    <a:pos x="68" y="2"/>
                  </a:cxn>
                  <a:cxn ang="0">
                    <a:pos x="48" y="7"/>
                  </a:cxn>
                  <a:cxn ang="0">
                    <a:pos x="28" y="16"/>
                  </a:cxn>
                  <a:cxn ang="0">
                    <a:pos x="13" y="30"/>
                  </a:cxn>
                  <a:cxn ang="0">
                    <a:pos x="6" y="57"/>
                  </a:cxn>
                  <a:cxn ang="0">
                    <a:pos x="5" y="89"/>
                  </a:cxn>
                  <a:cxn ang="0">
                    <a:pos x="5" y="116"/>
                  </a:cxn>
                  <a:cxn ang="0">
                    <a:pos x="0" y="132"/>
                  </a:cxn>
                </a:cxnLst>
                <a:rect l="0" t="0" r="r" b="b"/>
                <a:pathLst>
                  <a:path w="166" h="142">
                    <a:moveTo>
                      <a:pt x="0" y="132"/>
                    </a:moveTo>
                    <a:lnTo>
                      <a:pt x="23" y="131"/>
                    </a:lnTo>
                    <a:lnTo>
                      <a:pt x="35" y="127"/>
                    </a:lnTo>
                    <a:lnTo>
                      <a:pt x="49" y="123"/>
                    </a:lnTo>
                    <a:lnTo>
                      <a:pt x="65" y="120"/>
                    </a:lnTo>
                    <a:lnTo>
                      <a:pt x="82" y="118"/>
                    </a:lnTo>
                    <a:lnTo>
                      <a:pt x="98" y="120"/>
                    </a:lnTo>
                    <a:lnTo>
                      <a:pt x="116" y="123"/>
                    </a:lnTo>
                    <a:lnTo>
                      <a:pt x="131" y="130"/>
                    </a:lnTo>
                    <a:lnTo>
                      <a:pt x="143" y="142"/>
                    </a:lnTo>
                    <a:lnTo>
                      <a:pt x="152" y="120"/>
                    </a:lnTo>
                    <a:lnTo>
                      <a:pt x="160" y="79"/>
                    </a:lnTo>
                    <a:lnTo>
                      <a:pt x="166" y="38"/>
                    </a:lnTo>
                    <a:lnTo>
                      <a:pt x="166" y="11"/>
                    </a:lnTo>
                    <a:lnTo>
                      <a:pt x="151" y="6"/>
                    </a:lnTo>
                    <a:lnTo>
                      <a:pt x="133" y="2"/>
                    </a:lnTo>
                    <a:lnTo>
                      <a:pt x="112" y="0"/>
                    </a:lnTo>
                    <a:lnTo>
                      <a:pt x="90" y="0"/>
                    </a:lnTo>
                    <a:lnTo>
                      <a:pt x="68" y="2"/>
                    </a:lnTo>
                    <a:lnTo>
                      <a:pt x="48" y="7"/>
                    </a:lnTo>
                    <a:lnTo>
                      <a:pt x="28" y="16"/>
                    </a:lnTo>
                    <a:lnTo>
                      <a:pt x="13" y="30"/>
                    </a:lnTo>
                    <a:lnTo>
                      <a:pt x="6" y="57"/>
                    </a:lnTo>
                    <a:lnTo>
                      <a:pt x="5" y="89"/>
                    </a:lnTo>
                    <a:lnTo>
                      <a:pt x="5" y="116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11EF1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55" name="Freeform 787">
                <a:extLst>
                  <a:ext uri="{FF2B5EF4-FFF2-40B4-BE49-F238E27FC236}">
                    <a16:creationId xmlns:a16="http://schemas.microsoft.com/office/drawing/2014/main" id="{AF6A5BF6-5450-4C6E-A5F4-E0F1E5F62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" y="3876"/>
                <a:ext cx="87" cy="62"/>
              </a:xfrm>
              <a:custGeom>
                <a:avLst/>
                <a:gdLst/>
                <a:ahLst/>
                <a:cxnLst>
                  <a:cxn ang="0">
                    <a:pos x="160" y="21"/>
                  </a:cxn>
                  <a:cxn ang="0">
                    <a:pos x="154" y="17"/>
                  </a:cxn>
                  <a:cxn ang="0">
                    <a:pos x="145" y="14"/>
                  </a:cxn>
                  <a:cxn ang="0">
                    <a:pos x="132" y="10"/>
                  </a:cxn>
                  <a:cxn ang="0">
                    <a:pos x="117" y="8"/>
                  </a:cxn>
                  <a:cxn ang="0">
                    <a:pos x="99" y="6"/>
                  </a:cxn>
                  <a:cxn ang="0">
                    <a:pos x="77" y="3"/>
                  </a:cxn>
                  <a:cxn ang="0">
                    <a:pos x="54" y="2"/>
                  </a:cxn>
                  <a:cxn ang="0">
                    <a:pos x="29" y="1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4" y="1"/>
                  </a:cxn>
                  <a:cxn ang="0">
                    <a:pos x="13" y="1"/>
                  </a:cxn>
                  <a:cxn ang="0">
                    <a:pos x="9" y="24"/>
                  </a:cxn>
                  <a:cxn ang="0">
                    <a:pos x="3" y="53"/>
                  </a:cxn>
                  <a:cxn ang="0">
                    <a:pos x="0" y="80"/>
                  </a:cxn>
                  <a:cxn ang="0">
                    <a:pos x="2" y="100"/>
                  </a:cxn>
                  <a:cxn ang="0">
                    <a:pos x="18" y="105"/>
                  </a:cxn>
                  <a:cxn ang="0">
                    <a:pos x="39" y="107"/>
                  </a:cxn>
                  <a:cxn ang="0">
                    <a:pos x="61" y="109"/>
                  </a:cxn>
                  <a:cxn ang="0">
                    <a:pos x="84" y="112"/>
                  </a:cxn>
                  <a:cxn ang="0">
                    <a:pos x="105" y="114"/>
                  </a:cxn>
                  <a:cxn ang="0">
                    <a:pos x="124" y="117"/>
                  </a:cxn>
                  <a:cxn ang="0">
                    <a:pos x="138" y="121"/>
                  </a:cxn>
                  <a:cxn ang="0">
                    <a:pos x="147" y="125"/>
                  </a:cxn>
                  <a:cxn ang="0">
                    <a:pos x="156" y="108"/>
                  </a:cxn>
                  <a:cxn ang="0">
                    <a:pos x="165" y="76"/>
                  </a:cxn>
                  <a:cxn ang="0">
                    <a:pos x="173" y="45"/>
                  </a:cxn>
                  <a:cxn ang="0">
                    <a:pos x="175" y="31"/>
                  </a:cxn>
                  <a:cxn ang="0">
                    <a:pos x="170" y="26"/>
                  </a:cxn>
                  <a:cxn ang="0">
                    <a:pos x="166" y="23"/>
                  </a:cxn>
                  <a:cxn ang="0">
                    <a:pos x="161" y="21"/>
                  </a:cxn>
                  <a:cxn ang="0">
                    <a:pos x="160" y="21"/>
                  </a:cxn>
                </a:cxnLst>
                <a:rect l="0" t="0" r="r" b="b"/>
                <a:pathLst>
                  <a:path w="175" h="125">
                    <a:moveTo>
                      <a:pt x="160" y="21"/>
                    </a:moveTo>
                    <a:lnTo>
                      <a:pt x="154" y="17"/>
                    </a:lnTo>
                    <a:lnTo>
                      <a:pt x="145" y="14"/>
                    </a:lnTo>
                    <a:lnTo>
                      <a:pt x="132" y="10"/>
                    </a:lnTo>
                    <a:lnTo>
                      <a:pt x="117" y="8"/>
                    </a:lnTo>
                    <a:lnTo>
                      <a:pt x="99" y="6"/>
                    </a:lnTo>
                    <a:lnTo>
                      <a:pt x="77" y="3"/>
                    </a:lnTo>
                    <a:lnTo>
                      <a:pt x="54" y="2"/>
                    </a:lnTo>
                    <a:lnTo>
                      <a:pt x="29" y="1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9" y="24"/>
                    </a:lnTo>
                    <a:lnTo>
                      <a:pt x="3" y="53"/>
                    </a:lnTo>
                    <a:lnTo>
                      <a:pt x="0" y="80"/>
                    </a:lnTo>
                    <a:lnTo>
                      <a:pt x="2" y="100"/>
                    </a:lnTo>
                    <a:lnTo>
                      <a:pt x="18" y="105"/>
                    </a:lnTo>
                    <a:lnTo>
                      <a:pt x="39" y="107"/>
                    </a:lnTo>
                    <a:lnTo>
                      <a:pt x="61" y="109"/>
                    </a:lnTo>
                    <a:lnTo>
                      <a:pt x="84" y="112"/>
                    </a:lnTo>
                    <a:lnTo>
                      <a:pt x="105" y="114"/>
                    </a:lnTo>
                    <a:lnTo>
                      <a:pt x="124" y="117"/>
                    </a:lnTo>
                    <a:lnTo>
                      <a:pt x="138" y="121"/>
                    </a:lnTo>
                    <a:lnTo>
                      <a:pt x="147" y="125"/>
                    </a:lnTo>
                    <a:lnTo>
                      <a:pt x="156" y="108"/>
                    </a:lnTo>
                    <a:lnTo>
                      <a:pt x="165" y="76"/>
                    </a:lnTo>
                    <a:lnTo>
                      <a:pt x="173" y="45"/>
                    </a:lnTo>
                    <a:lnTo>
                      <a:pt x="175" y="31"/>
                    </a:lnTo>
                    <a:lnTo>
                      <a:pt x="170" y="26"/>
                    </a:lnTo>
                    <a:lnTo>
                      <a:pt x="166" y="23"/>
                    </a:lnTo>
                    <a:lnTo>
                      <a:pt x="161" y="21"/>
                    </a:lnTo>
                    <a:lnTo>
                      <a:pt x="160" y="21"/>
                    </a:lnTo>
                    <a:close/>
                  </a:path>
                </a:pathLst>
              </a:custGeom>
              <a:solidFill>
                <a:srgbClr val="11EF1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56" name="Freeform 788">
                <a:extLst>
                  <a:ext uri="{FF2B5EF4-FFF2-40B4-BE49-F238E27FC236}">
                    <a16:creationId xmlns:a16="http://schemas.microsoft.com/office/drawing/2014/main" id="{9B5F9E0D-C6AD-4C06-ABA5-BBB65AB4A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3442"/>
                <a:ext cx="17" cy="22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" y="6"/>
                  </a:cxn>
                  <a:cxn ang="0">
                    <a:pos x="0" y="19"/>
                  </a:cxn>
                  <a:cxn ang="0">
                    <a:pos x="2" y="33"/>
                  </a:cxn>
                  <a:cxn ang="0">
                    <a:pos x="15" y="44"/>
                  </a:cxn>
                  <a:cxn ang="0">
                    <a:pos x="29" y="42"/>
                  </a:cxn>
                  <a:cxn ang="0">
                    <a:pos x="33" y="26"/>
                  </a:cxn>
                  <a:cxn ang="0">
                    <a:pos x="29" y="9"/>
                  </a:cxn>
                  <a:cxn ang="0">
                    <a:pos x="15" y="0"/>
                  </a:cxn>
                </a:cxnLst>
                <a:rect l="0" t="0" r="r" b="b"/>
                <a:pathLst>
                  <a:path w="33" h="44">
                    <a:moveTo>
                      <a:pt x="15" y="0"/>
                    </a:moveTo>
                    <a:lnTo>
                      <a:pt x="5" y="6"/>
                    </a:lnTo>
                    <a:lnTo>
                      <a:pt x="0" y="19"/>
                    </a:lnTo>
                    <a:lnTo>
                      <a:pt x="2" y="33"/>
                    </a:lnTo>
                    <a:lnTo>
                      <a:pt x="15" y="44"/>
                    </a:lnTo>
                    <a:lnTo>
                      <a:pt x="29" y="42"/>
                    </a:lnTo>
                    <a:lnTo>
                      <a:pt x="33" y="26"/>
                    </a:lnTo>
                    <a:lnTo>
                      <a:pt x="29" y="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DF7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3957" name="Freeform 789">
                <a:extLst>
                  <a:ext uri="{FF2B5EF4-FFF2-40B4-BE49-F238E27FC236}">
                    <a16:creationId xmlns:a16="http://schemas.microsoft.com/office/drawing/2014/main" id="{429A62C3-B91C-4B0D-832B-7D6FD1A41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8" y="3897"/>
                <a:ext cx="16" cy="20"/>
              </a:xfrm>
              <a:custGeom>
                <a:avLst/>
                <a:gdLst/>
                <a:ahLst/>
                <a:cxnLst>
                  <a:cxn ang="0">
                    <a:pos x="26" y="1"/>
                  </a:cxn>
                  <a:cxn ang="0">
                    <a:pos x="19" y="0"/>
                  </a:cxn>
                  <a:cxn ang="0">
                    <a:pos x="12" y="1"/>
                  </a:cxn>
                  <a:cxn ang="0">
                    <a:pos x="7" y="5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0" y="26"/>
                  </a:cxn>
                  <a:cxn ang="0">
                    <a:pos x="3" y="33"/>
                  </a:cxn>
                  <a:cxn ang="0">
                    <a:pos x="11" y="39"/>
                  </a:cxn>
                  <a:cxn ang="0">
                    <a:pos x="24" y="37"/>
                  </a:cxn>
                  <a:cxn ang="0">
                    <a:pos x="31" y="25"/>
                  </a:cxn>
                  <a:cxn ang="0">
                    <a:pos x="32" y="10"/>
                  </a:cxn>
                  <a:cxn ang="0">
                    <a:pos x="26" y="1"/>
                  </a:cxn>
                </a:cxnLst>
                <a:rect l="0" t="0" r="r" b="b"/>
                <a:pathLst>
                  <a:path w="32" h="39">
                    <a:moveTo>
                      <a:pt x="26" y="1"/>
                    </a:moveTo>
                    <a:lnTo>
                      <a:pt x="19" y="0"/>
                    </a:lnTo>
                    <a:lnTo>
                      <a:pt x="12" y="1"/>
                    </a:lnTo>
                    <a:lnTo>
                      <a:pt x="7" y="5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0" y="26"/>
                    </a:lnTo>
                    <a:lnTo>
                      <a:pt x="3" y="33"/>
                    </a:lnTo>
                    <a:lnTo>
                      <a:pt x="11" y="39"/>
                    </a:lnTo>
                    <a:lnTo>
                      <a:pt x="24" y="37"/>
                    </a:lnTo>
                    <a:lnTo>
                      <a:pt x="31" y="25"/>
                    </a:lnTo>
                    <a:lnTo>
                      <a:pt x="32" y="10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EDF7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63958" name="Freeform 790">
              <a:extLst>
                <a:ext uri="{FF2B5EF4-FFF2-40B4-BE49-F238E27FC236}">
                  <a16:creationId xmlns:a16="http://schemas.microsoft.com/office/drawing/2014/main" id="{07FB006D-1688-4EF7-826D-0AD0FB66C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" y="3168"/>
              <a:ext cx="43" cy="2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8" y="378"/>
                </a:cxn>
                <a:cxn ang="0">
                  <a:pos x="20" y="387"/>
                </a:cxn>
                <a:cxn ang="0">
                  <a:pos x="23" y="395"/>
                </a:cxn>
                <a:cxn ang="0">
                  <a:pos x="28" y="401"/>
                </a:cxn>
                <a:cxn ang="0">
                  <a:pos x="33" y="405"/>
                </a:cxn>
                <a:cxn ang="0">
                  <a:pos x="39" y="410"/>
                </a:cxn>
                <a:cxn ang="0">
                  <a:pos x="46" y="412"/>
                </a:cxn>
                <a:cxn ang="0">
                  <a:pos x="52" y="414"/>
                </a:cxn>
                <a:cxn ang="0">
                  <a:pos x="58" y="414"/>
                </a:cxn>
                <a:cxn ang="0">
                  <a:pos x="70" y="411"/>
                </a:cxn>
                <a:cxn ang="0">
                  <a:pos x="79" y="404"/>
                </a:cxn>
                <a:cxn ang="0">
                  <a:pos x="85" y="392"/>
                </a:cxn>
                <a:cxn ang="0">
                  <a:pos x="87" y="372"/>
                </a:cxn>
                <a:cxn ang="0">
                  <a:pos x="67" y="0"/>
                </a:cxn>
                <a:cxn ang="0">
                  <a:pos x="59" y="0"/>
                </a:cxn>
                <a:cxn ang="0">
                  <a:pos x="51" y="1"/>
                </a:cxn>
                <a:cxn ang="0">
                  <a:pos x="41" y="1"/>
                </a:cxn>
                <a:cxn ang="0">
                  <a:pos x="33" y="1"/>
                </a:cxn>
                <a:cxn ang="0">
                  <a:pos x="24" y="2"/>
                </a:cxn>
                <a:cxn ang="0">
                  <a:pos x="16" y="2"/>
                </a:cxn>
                <a:cxn ang="0">
                  <a:pos x="8" y="4"/>
                </a:cxn>
                <a:cxn ang="0">
                  <a:pos x="0" y="4"/>
                </a:cxn>
              </a:cxnLst>
              <a:rect l="0" t="0" r="r" b="b"/>
              <a:pathLst>
                <a:path w="87" h="414">
                  <a:moveTo>
                    <a:pt x="0" y="4"/>
                  </a:moveTo>
                  <a:lnTo>
                    <a:pt x="18" y="378"/>
                  </a:lnTo>
                  <a:lnTo>
                    <a:pt x="20" y="387"/>
                  </a:lnTo>
                  <a:lnTo>
                    <a:pt x="23" y="395"/>
                  </a:lnTo>
                  <a:lnTo>
                    <a:pt x="28" y="401"/>
                  </a:lnTo>
                  <a:lnTo>
                    <a:pt x="33" y="405"/>
                  </a:lnTo>
                  <a:lnTo>
                    <a:pt x="39" y="410"/>
                  </a:lnTo>
                  <a:lnTo>
                    <a:pt x="46" y="412"/>
                  </a:lnTo>
                  <a:lnTo>
                    <a:pt x="52" y="414"/>
                  </a:lnTo>
                  <a:lnTo>
                    <a:pt x="58" y="414"/>
                  </a:lnTo>
                  <a:lnTo>
                    <a:pt x="70" y="411"/>
                  </a:lnTo>
                  <a:lnTo>
                    <a:pt x="79" y="404"/>
                  </a:lnTo>
                  <a:lnTo>
                    <a:pt x="85" y="392"/>
                  </a:lnTo>
                  <a:lnTo>
                    <a:pt x="87" y="372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51" y="1"/>
                  </a:lnTo>
                  <a:lnTo>
                    <a:pt x="41" y="1"/>
                  </a:lnTo>
                  <a:lnTo>
                    <a:pt x="33" y="1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8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3959" name="AutoShape 791">
            <a:extLst>
              <a:ext uri="{FF2B5EF4-FFF2-40B4-BE49-F238E27FC236}">
                <a16:creationId xmlns:a16="http://schemas.microsoft.com/office/drawing/2014/main" id="{9D39AD24-7383-47F1-A47D-4AD299E9D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4005263"/>
            <a:ext cx="2952750" cy="1993900"/>
          </a:xfrm>
          <a:prstGeom prst="irregularSeal1">
            <a:avLst/>
          </a:prstGeom>
          <a:solidFill>
            <a:srgbClr val="FFFF99"/>
          </a:solidFill>
          <a:ln w="9525" cap="sq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zh-CN" altLang="en-US" b="1">
                <a:ea typeface="楷体_GB2312" pitchFamily="49" charset="-122"/>
              </a:rPr>
              <a:t>唉，没找到！</a:t>
            </a:r>
          </a:p>
        </p:txBody>
      </p:sp>
      <p:sp>
        <p:nvSpPr>
          <p:cNvPr id="263960" name="Line 792">
            <a:extLst>
              <a:ext uri="{FF2B5EF4-FFF2-40B4-BE49-F238E27FC236}">
                <a16:creationId xmlns:a16="http://schemas.microsoft.com/office/drawing/2014/main" id="{AD42772D-1503-46B7-A128-55EAC85A8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150" y="4214813"/>
            <a:ext cx="0" cy="1441450"/>
          </a:xfrm>
          <a:prstGeom prst="line">
            <a:avLst/>
          </a:prstGeom>
          <a:noFill/>
          <a:ln w="63500" cmpd="thickThin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3961" name="Line 793">
            <a:extLst>
              <a:ext uri="{FF2B5EF4-FFF2-40B4-BE49-F238E27FC236}">
                <a16:creationId xmlns:a16="http://schemas.microsoft.com/office/drawing/2014/main" id="{CD4F602C-7721-4A6D-AE8F-CB36C84F1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7150" y="4214813"/>
            <a:ext cx="0" cy="1441450"/>
          </a:xfrm>
          <a:prstGeom prst="line">
            <a:avLst/>
          </a:prstGeom>
          <a:noFill/>
          <a:ln w="63500" cmpd="thickThin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3962" name="Line 794">
            <a:extLst>
              <a:ext uri="{FF2B5EF4-FFF2-40B4-BE49-F238E27FC236}">
                <a16:creationId xmlns:a16="http://schemas.microsoft.com/office/drawing/2014/main" id="{C7F56654-16F9-40DE-9BC2-1AE8B2074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7775" y="4230688"/>
            <a:ext cx="0" cy="1441450"/>
          </a:xfrm>
          <a:prstGeom prst="line">
            <a:avLst/>
          </a:prstGeom>
          <a:noFill/>
          <a:ln w="63500" cmpd="thickThin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3964" name="Line 796">
            <a:extLst>
              <a:ext uri="{FF2B5EF4-FFF2-40B4-BE49-F238E27FC236}">
                <a16:creationId xmlns:a16="http://schemas.microsoft.com/office/drawing/2014/main" id="{3EA33067-C11D-4DC7-8B07-B12E96EDC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189413"/>
            <a:ext cx="0" cy="1441450"/>
          </a:xfrm>
          <a:prstGeom prst="line">
            <a:avLst/>
          </a:prstGeom>
          <a:noFill/>
          <a:ln w="63500" cmpd="thickThin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3965" name="Text Box 797">
            <a:extLst>
              <a:ext uri="{FF2B5EF4-FFF2-40B4-BE49-F238E27FC236}">
                <a16:creationId xmlns:a16="http://schemas.microsoft.com/office/drawing/2014/main" id="{D896EB14-E677-4EB7-958A-E5536B88A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4" y="4149725"/>
            <a:ext cx="47529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99011  99013  99015  99017  99019</a:t>
            </a:r>
          </a:p>
        </p:txBody>
      </p:sp>
      <p:sp>
        <p:nvSpPr>
          <p:cNvPr id="263967" name="Rectangle 799">
            <a:extLst>
              <a:ext uri="{FF2B5EF4-FFF2-40B4-BE49-F238E27FC236}">
                <a16:creationId xmlns:a16="http://schemas.microsoft.com/office/drawing/2014/main" id="{3C7588DA-CF80-4A3F-8BDD-92A383812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4076701"/>
            <a:ext cx="4968875" cy="1554163"/>
          </a:xfrm>
          <a:prstGeom prst="rect">
            <a:avLst/>
          </a:prstGeom>
          <a:noFill/>
          <a:ln w="5715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63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63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63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3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3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3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3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959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Rectangle 3">
            <a:extLst>
              <a:ext uri="{FF2B5EF4-FFF2-40B4-BE49-F238E27FC236}">
                <a16:creationId xmlns:a16="http://schemas.microsoft.com/office/drawing/2014/main" id="{1226B94F-20FF-47AC-9033-BF2186AEF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111125"/>
            <a:ext cx="8134350" cy="6669088"/>
          </a:xfrm>
          <a:solidFill>
            <a:schemeClr val="bg1"/>
          </a:solidFill>
        </p:spPr>
        <p:txBody>
          <a:bodyPr/>
          <a:lstStyle/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BinSearch(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long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a[], 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n, 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long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x)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low, high, mid;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low = 0;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high = n - 1;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while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(low &lt;= high)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	mid = (high + low) / 2;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(x &gt; a[mid])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	low = mid + 1;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else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(x &lt; a[mid])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	high = mid - 1;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else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return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(mid);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return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(-1);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20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62148" name="Rectangle 4">
            <a:extLst>
              <a:ext uri="{FF2B5EF4-FFF2-40B4-BE49-F238E27FC236}">
                <a16:creationId xmlns:a16="http://schemas.microsoft.com/office/drawing/2014/main" id="{4D862609-4BF5-4CAF-A08D-F331D7DCD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557338"/>
            <a:ext cx="4608512" cy="4608512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07468CF6-BF7B-41F7-ACF4-C6CB048C711A}"/>
              </a:ext>
            </a:extLst>
          </p:cNvPr>
          <p:cNvGrpSpPr>
            <a:grpSpLocks/>
          </p:cNvGrpSpPr>
          <p:nvPr/>
        </p:nvGrpSpPr>
        <p:grpSpPr bwMode="auto">
          <a:xfrm>
            <a:off x="2678114" y="2420939"/>
            <a:ext cx="3768725" cy="3455987"/>
            <a:chOff x="657" y="1525"/>
            <a:chExt cx="2374" cy="2177"/>
          </a:xfrm>
        </p:grpSpPr>
        <p:sp>
          <p:nvSpPr>
            <p:cNvPr id="262149" name="Rectangle 5">
              <a:extLst>
                <a:ext uri="{FF2B5EF4-FFF2-40B4-BE49-F238E27FC236}">
                  <a16:creationId xmlns:a16="http://schemas.microsoft.com/office/drawing/2014/main" id="{42D6B67D-62CD-4D86-AEE3-CBFA39031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525"/>
              <a:ext cx="2358" cy="2177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62150" name="Line 6">
              <a:extLst>
                <a:ext uri="{FF2B5EF4-FFF2-40B4-BE49-F238E27FC236}">
                  <a16:creationId xmlns:a16="http://schemas.microsoft.com/office/drawing/2014/main" id="{0B9FAF47-C7B5-4BC1-9971-EBA8B8B43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" y="2992"/>
              <a:ext cx="235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2151" name="Line 7">
              <a:extLst>
                <a:ext uri="{FF2B5EF4-FFF2-40B4-BE49-F238E27FC236}">
                  <a16:creationId xmlns:a16="http://schemas.microsoft.com/office/drawing/2014/main" id="{2F210F99-55B1-4182-B579-F6BB26345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256"/>
              <a:ext cx="235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0DF41521-645E-4C0D-B341-1DDDA597DD80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4292600"/>
            <a:ext cx="6192838" cy="1417638"/>
            <a:chOff x="1338" y="2704"/>
            <a:chExt cx="3901" cy="893"/>
          </a:xfrm>
        </p:grpSpPr>
        <p:sp>
          <p:nvSpPr>
            <p:cNvPr id="262154" name="Rectangle 10">
              <a:extLst>
                <a:ext uri="{FF2B5EF4-FFF2-40B4-BE49-F238E27FC236}">
                  <a16:creationId xmlns:a16="http://schemas.microsoft.com/office/drawing/2014/main" id="{A9273D76-7ECA-4DA8-B85B-29523FC0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294"/>
              <a:ext cx="1360" cy="303"/>
            </a:xfrm>
            <a:prstGeom prst="rect">
              <a:avLst/>
            </a:prstGeom>
            <a:noFill/>
            <a:ln w="5715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62155" name="Line 11">
              <a:extLst>
                <a:ext uri="{FF2B5EF4-FFF2-40B4-BE49-F238E27FC236}">
                  <a16:creationId xmlns:a16="http://schemas.microsoft.com/office/drawing/2014/main" id="{C5007C77-0040-417C-A9E6-2E79B7513A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2886"/>
              <a:ext cx="1088" cy="408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601" name="Text Box 12">
              <a:extLst>
                <a:ext uri="{FF2B5EF4-FFF2-40B4-BE49-F238E27FC236}">
                  <a16:creationId xmlns:a16="http://schemas.microsoft.com/office/drawing/2014/main" id="{EC36D65A-5DC0-463A-973F-03645DD35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704"/>
              <a:ext cx="1452" cy="70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66"/>
                  </a:solidFill>
                  <a:ea typeface="楷体_GB2312" pitchFamily="49" charset="-122"/>
                </a:rPr>
                <a:t>找到时返回下标位置</a:t>
              </a:r>
              <a:endParaRPr lang="en-US" altLang="zh-CN" sz="2800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4ED5619A-E15B-4526-AA03-370F4CF3B58E}"/>
              </a:ext>
            </a:extLst>
          </p:cNvPr>
          <p:cNvGrpSpPr>
            <a:grpSpLocks/>
          </p:cNvGrpSpPr>
          <p:nvPr/>
        </p:nvGrpSpPr>
        <p:grpSpPr bwMode="auto">
          <a:xfrm>
            <a:off x="2151064" y="5437189"/>
            <a:ext cx="6192837" cy="1119984"/>
            <a:chOff x="1338" y="2704"/>
            <a:chExt cx="3901" cy="931"/>
          </a:xfrm>
        </p:grpSpPr>
        <p:sp>
          <p:nvSpPr>
            <p:cNvPr id="262159" name="Rectangle 15">
              <a:extLst>
                <a:ext uri="{FF2B5EF4-FFF2-40B4-BE49-F238E27FC236}">
                  <a16:creationId xmlns:a16="http://schemas.microsoft.com/office/drawing/2014/main" id="{FB5CACBC-A325-4A89-A298-35D691576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294"/>
              <a:ext cx="1360" cy="304"/>
            </a:xfrm>
            <a:prstGeom prst="rect">
              <a:avLst/>
            </a:prstGeom>
            <a:noFill/>
            <a:ln w="5715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62160" name="Line 16">
              <a:extLst>
                <a:ext uri="{FF2B5EF4-FFF2-40B4-BE49-F238E27FC236}">
                  <a16:creationId xmlns:a16="http://schemas.microsoft.com/office/drawing/2014/main" id="{A69EFB01-A1D5-449C-92F0-0B84A7A5C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2886"/>
              <a:ext cx="1088" cy="408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598" name="Text Box 17">
              <a:extLst>
                <a:ext uri="{FF2B5EF4-FFF2-40B4-BE49-F238E27FC236}">
                  <a16:creationId xmlns:a16="http://schemas.microsoft.com/office/drawing/2014/main" id="{0A6990DB-051D-433C-BD9C-39DB9BB1B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704"/>
              <a:ext cx="1452" cy="931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找不到时    返回</a:t>
              </a:r>
              <a:r>
                <a:rPr lang="en-US" altLang="zh-CN" sz="28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-1</a:t>
              </a:r>
            </a:p>
          </p:txBody>
        </p:sp>
      </p:grpSp>
      <p:grpSp>
        <p:nvGrpSpPr>
          <p:cNvPr id="5" name="Group 23">
            <a:extLst>
              <a:ext uri="{FF2B5EF4-FFF2-40B4-BE49-F238E27FC236}">
                <a16:creationId xmlns:a16="http://schemas.microsoft.com/office/drawing/2014/main" id="{C2FBDA26-F597-4941-A31A-D418C01599C7}"/>
              </a:ext>
            </a:extLst>
          </p:cNvPr>
          <p:cNvGrpSpPr>
            <a:grpSpLocks/>
          </p:cNvGrpSpPr>
          <p:nvPr/>
        </p:nvGrpSpPr>
        <p:grpSpPr bwMode="auto">
          <a:xfrm>
            <a:off x="4167189" y="63500"/>
            <a:ext cx="6257925" cy="1282700"/>
            <a:chOff x="1665" y="40"/>
            <a:chExt cx="3942" cy="808"/>
          </a:xfrm>
        </p:grpSpPr>
        <p:sp>
          <p:nvSpPr>
            <p:cNvPr id="262163" name="Rectangle 19">
              <a:extLst>
                <a:ext uri="{FF2B5EF4-FFF2-40B4-BE49-F238E27FC236}">
                  <a16:creationId xmlns:a16="http://schemas.microsoft.com/office/drawing/2014/main" id="{8B34F936-C0DD-4FF4-AFA5-64D5B8573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40"/>
              <a:ext cx="2268" cy="230"/>
            </a:xfrm>
            <a:prstGeom prst="rect">
              <a:avLst/>
            </a:prstGeom>
            <a:noFill/>
            <a:ln w="5715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62164" name="Line 20">
              <a:extLst>
                <a:ext uri="{FF2B5EF4-FFF2-40B4-BE49-F238E27FC236}">
                  <a16:creationId xmlns:a16="http://schemas.microsoft.com/office/drawing/2014/main" id="{1B23F87C-BED7-4916-B336-6961D30BD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300"/>
              <a:ext cx="363" cy="363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595" name="Text Box 21">
              <a:extLst>
                <a:ext uri="{FF2B5EF4-FFF2-40B4-BE49-F238E27FC236}">
                  <a16:creationId xmlns:a16="http://schemas.microsoft.com/office/drawing/2014/main" id="{62BF5202-E841-45A4-9B32-10950417B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5" y="482"/>
              <a:ext cx="1542" cy="36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66"/>
                  </a:solidFill>
                  <a:ea typeface="楷体_GB2312" pitchFamily="49" charset="-122"/>
                </a:rPr>
                <a:t>函数入口参数</a:t>
              </a:r>
            </a:p>
          </p:txBody>
        </p:sp>
      </p:grpSp>
      <p:sp>
        <p:nvSpPr>
          <p:cNvPr id="262172" name="AutoShape 28">
            <a:extLst>
              <a:ext uri="{FF2B5EF4-FFF2-40B4-BE49-F238E27FC236}">
                <a16:creationId xmlns:a16="http://schemas.microsoft.com/office/drawing/2014/main" id="{C2E36F55-B217-46A6-AB41-35B633CD5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6" y="1700213"/>
            <a:ext cx="3851275" cy="1993900"/>
          </a:xfrm>
          <a:prstGeom prst="irregularSeal1">
            <a:avLst/>
          </a:prstGeom>
          <a:solidFill>
            <a:srgbClr val="FFFF99"/>
          </a:solidFill>
          <a:ln w="9525" cap="sq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如果按降序排序，</a:t>
            </a:r>
          </a:p>
          <a:p>
            <a:pPr algn="ctr" eaLnBrk="1" hangingPunct="1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那么如何修改程序？</a:t>
            </a:r>
            <a:endParaRPr kumimoji="1"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animBg="1"/>
      <p:bldP spid="262172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98F349F1-7925-4EB3-ADD2-1BB50B3E1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向函数传递二维数组</a:t>
            </a:r>
          </a:p>
        </p:txBody>
      </p:sp>
      <p:pic>
        <p:nvPicPr>
          <p:cNvPr id="68611" name="ImgPreview" descr="文件名: BL00560_.wmf&#10;关键字: 外部, 家, 建筑物 ...&#10;文件大小: 5 KB">
            <a:extLst>
              <a:ext uri="{FF2B5EF4-FFF2-40B4-BE49-F238E27FC236}">
                <a16:creationId xmlns:a16="http://schemas.microsoft.com/office/drawing/2014/main" id="{F4612DCC-EC23-40D5-97DE-8BAB9F9F3938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1314" y="4914901"/>
            <a:ext cx="1584325" cy="1584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2" name="ImgPreview" descr="文件名: j0297133.wmf&#10;关键字: businessmen, keys, males ...&#10;文件大小: 16 KB">
            <a:extLst>
              <a:ext uri="{FF2B5EF4-FFF2-40B4-BE49-F238E27FC236}">
                <a16:creationId xmlns:a16="http://schemas.microsoft.com/office/drawing/2014/main" id="{70E5D447-66CD-42FD-8B4F-54FDA6C59DD2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8425" y="5780088"/>
            <a:ext cx="9144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3" name="ImgPreview" descr="文件名: PE02408_.wmf&#10;关键字: buildings, 人物, 任务 ...&#10;文件大小: 5 KB">
            <a:extLst>
              <a:ext uri="{FF2B5EF4-FFF2-40B4-BE49-F238E27FC236}">
                <a16:creationId xmlns:a16="http://schemas.microsoft.com/office/drawing/2014/main" id="{AA8FF436-83A8-4C0A-84E5-13F26838F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47974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14" name="Group 7">
            <a:extLst>
              <a:ext uri="{FF2B5EF4-FFF2-40B4-BE49-F238E27FC236}">
                <a16:creationId xmlns:a16="http://schemas.microsoft.com/office/drawing/2014/main" id="{1B24306B-409E-4268-8EBB-E9A0DF3CF48B}"/>
              </a:ext>
            </a:extLst>
          </p:cNvPr>
          <p:cNvGrpSpPr>
            <a:grpSpLocks/>
          </p:cNvGrpSpPr>
          <p:nvPr/>
        </p:nvGrpSpPr>
        <p:grpSpPr bwMode="auto">
          <a:xfrm>
            <a:off x="8651875" y="2097088"/>
            <a:ext cx="1981200" cy="4572000"/>
            <a:chOff x="4512" y="336"/>
            <a:chExt cx="1248" cy="2880"/>
          </a:xfrm>
        </p:grpSpPr>
        <p:sp>
          <p:nvSpPr>
            <p:cNvPr id="68857" name="Text Box 8">
              <a:extLst>
                <a:ext uri="{FF2B5EF4-FFF2-40B4-BE49-F238E27FC236}">
                  <a16:creationId xmlns:a16="http://schemas.microsoft.com/office/drawing/2014/main" id="{DF67CA2D-7BEF-45E0-8AF2-DDE5B41C1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" y="645"/>
              <a:ext cx="550" cy="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a[0][0]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en-US" altLang="zh-CN" sz="1800" b="1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a[0][1]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en-US" altLang="zh-CN" sz="1800" b="1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a[0][2]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en-US" altLang="zh-CN" sz="1800" b="1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a[1][0]</a:t>
              </a:r>
            </a:p>
          </p:txBody>
        </p:sp>
        <p:sp>
          <p:nvSpPr>
            <p:cNvPr id="68858" name="Text Box 9">
              <a:extLst>
                <a:ext uri="{FF2B5EF4-FFF2-40B4-BE49-F238E27FC236}">
                  <a16:creationId xmlns:a16="http://schemas.microsoft.com/office/drawing/2014/main" id="{65D316E4-A1C7-46B4-8B8F-6A9AF77DC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" y="2127"/>
              <a:ext cx="550" cy="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a[1][1]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en-US" altLang="zh-CN" sz="1800" b="1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a[1][2]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zh-CN" altLang="en-US" sz="1800" b="1">
                <a:ea typeface="宋体" panose="02010600030101010101" pitchFamily="2" charset="-122"/>
              </a:endParaRPr>
            </a:p>
          </p:txBody>
        </p:sp>
        <p:grpSp>
          <p:nvGrpSpPr>
            <p:cNvPr id="68859" name="Group 10">
              <a:extLst>
                <a:ext uri="{FF2B5EF4-FFF2-40B4-BE49-F238E27FC236}">
                  <a16:creationId xmlns:a16="http://schemas.microsoft.com/office/drawing/2014/main" id="{7A3FF8A0-9562-4291-AEC2-5EA1876CDD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36"/>
              <a:ext cx="759" cy="2880"/>
              <a:chOff x="4512" y="336"/>
              <a:chExt cx="759" cy="2880"/>
            </a:xfrm>
          </p:grpSpPr>
          <p:grpSp>
            <p:nvGrpSpPr>
              <p:cNvPr id="68860" name="Group 11">
                <a:extLst>
                  <a:ext uri="{FF2B5EF4-FFF2-40B4-BE49-F238E27FC236}">
                    <a16:creationId xmlns:a16="http://schemas.microsoft.com/office/drawing/2014/main" id="{66561CB4-8E96-451A-A56A-B82D0341FC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336"/>
                <a:ext cx="576" cy="1920"/>
                <a:chOff x="4752" y="576"/>
                <a:chExt cx="576" cy="1920"/>
              </a:xfrm>
            </p:grpSpPr>
            <p:sp>
              <p:nvSpPr>
                <p:cNvPr id="308236" name="Rectangle 12">
                  <a:extLst>
                    <a:ext uri="{FF2B5EF4-FFF2-40B4-BE49-F238E27FC236}">
                      <a16:creationId xmlns:a16="http://schemas.microsoft.com/office/drawing/2014/main" id="{5431FD4B-78DA-46FF-A366-B009E6E387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96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08237" name="Rectangle 13">
                  <a:extLst>
                    <a:ext uri="{FF2B5EF4-FFF2-40B4-BE49-F238E27FC236}">
                      <a16:creationId xmlns:a16="http://schemas.microsoft.com/office/drawing/2014/main" id="{F0B57CA2-1E5C-4B23-B85E-F69E856500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15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08238" name="Rectangle 14">
                  <a:extLst>
                    <a:ext uri="{FF2B5EF4-FFF2-40B4-BE49-F238E27FC236}">
                      <a16:creationId xmlns:a16="http://schemas.microsoft.com/office/drawing/2014/main" id="{6E5DE588-BDBD-4C67-BE4C-7D75BFC409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34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08239" name="Rectangle 15">
                  <a:extLst>
                    <a:ext uri="{FF2B5EF4-FFF2-40B4-BE49-F238E27FC236}">
                      <a16:creationId xmlns:a16="http://schemas.microsoft.com/office/drawing/2014/main" id="{242BFF1A-CB9C-4BDE-AEA7-52C0E0B50D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53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08240" name="Rectangle 16">
                  <a:extLst>
                    <a:ext uri="{FF2B5EF4-FFF2-40B4-BE49-F238E27FC236}">
                      <a16:creationId xmlns:a16="http://schemas.microsoft.com/office/drawing/2014/main" id="{7F87DC65-003C-415D-920D-739E925946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72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08241" name="Rectangle 17">
                  <a:extLst>
                    <a:ext uri="{FF2B5EF4-FFF2-40B4-BE49-F238E27FC236}">
                      <a16:creationId xmlns:a16="http://schemas.microsoft.com/office/drawing/2014/main" id="{9D6F8FB5-8AE5-4494-BD03-DA1E2380B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92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08242" name="Rectangle 18">
                  <a:extLst>
                    <a:ext uri="{FF2B5EF4-FFF2-40B4-BE49-F238E27FC236}">
                      <a16:creationId xmlns:a16="http://schemas.microsoft.com/office/drawing/2014/main" id="{4A6A6C99-99FA-45C5-BBE3-23568FACB3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211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08243" name="Rectangle 19">
                  <a:extLst>
                    <a:ext uri="{FF2B5EF4-FFF2-40B4-BE49-F238E27FC236}">
                      <a16:creationId xmlns:a16="http://schemas.microsoft.com/office/drawing/2014/main" id="{1D317F06-C2F6-4F89-9599-979D313AB7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230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08244" name="Rectangle 20">
                  <a:extLst>
                    <a:ext uri="{FF2B5EF4-FFF2-40B4-BE49-F238E27FC236}">
                      <a16:creationId xmlns:a16="http://schemas.microsoft.com/office/drawing/2014/main" id="{2EAABE74-017A-4322-89EA-D4DAD05BCE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76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08245" name="Rectangle 21">
                  <a:extLst>
                    <a:ext uri="{FF2B5EF4-FFF2-40B4-BE49-F238E27FC236}">
                      <a16:creationId xmlns:a16="http://schemas.microsoft.com/office/drawing/2014/main" id="{11AE3502-B408-46A8-BCC9-9C19247BF2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57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</p:grpSp>
          <p:sp>
            <p:nvSpPr>
              <p:cNvPr id="308246" name="AutoShape 22">
                <a:extLst>
                  <a:ext uri="{FF2B5EF4-FFF2-40B4-BE49-F238E27FC236}">
                    <a16:creationId xmlns:a16="http://schemas.microsoft.com/office/drawing/2014/main" id="{7CEBD1E1-149C-440A-B930-76EF0349D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602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47" name="AutoShape 23">
                <a:extLst>
                  <a:ext uri="{FF2B5EF4-FFF2-40B4-BE49-F238E27FC236}">
                    <a16:creationId xmlns:a16="http://schemas.microsoft.com/office/drawing/2014/main" id="{CA30A395-8D7E-4863-9AD2-C6C879671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986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48" name="AutoShape 24">
                <a:extLst>
                  <a:ext uri="{FF2B5EF4-FFF2-40B4-BE49-F238E27FC236}">
                    <a16:creationId xmlns:a16="http://schemas.microsoft.com/office/drawing/2014/main" id="{3ED37D95-9618-418C-8579-8436C9E95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1370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49" name="AutoShape 25">
                <a:extLst>
                  <a:ext uri="{FF2B5EF4-FFF2-40B4-BE49-F238E27FC236}">
                    <a16:creationId xmlns:a16="http://schemas.microsoft.com/office/drawing/2014/main" id="{E6BB0212-BB89-458E-BCEE-E77D5DFA9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1743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50" name="Rectangle 26">
                <a:extLst>
                  <a:ext uri="{FF2B5EF4-FFF2-40B4-BE49-F238E27FC236}">
                    <a16:creationId xmlns:a16="http://schemas.microsoft.com/office/drawing/2014/main" id="{E7CC25C0-A4C7-47D7-A4A9-3E51B2FA1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40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51" name="Rectangle 27">
                <a:extLst>
                  <a:ext uri="{FF2B5EF4-FFF2-40B4-BE49-F238E27FC236}">
                    <a16:creationId xmlns:a16="http://schemas.microsoft.com/office/drawing/2014/main" id="{F3005D20-779E-4081-939A-432CD4688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832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52" name="Rectangle 28">
                <a:extLst>
                  <a:ext uri="{FF2B5EF4-FFF2-40B4-BE49-F238E27FC236}">
                    <a16:creationId xmlns:a16="http://schemas.microsoft.com/office/drawing/2014/main" id="{1771374F-060D-4F66-B60C-8520DBEAB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53" name="Rectangle 29">
                <a:extLst>
                  <a:ext uri="{FF2B5EF4-FFF2-40B4-BE49-F238E27FC236}">
                    <a16:creationId xmlns:a16="http://schemas.microsoft.com/office/drawing/2014/main" id="{CBC9EDE9-9B1D-4929-AA39-F8F68919B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448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54" name="Rectangle 30">
                <a:extLst>
                  <a:ext uri="{FF2B5EF4-FFF2-40B4-BE49-F238E27FC236}">
                    <a16:creationId xmlns:a16="http://schemas.microsoft.com/office/drawing/2014/main" id="{E5DA6CC0-6115-4452-A5D5-D3B1568F8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256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55" name="AutoShape 31">
                <a:extLst>
                  <a:ext uri="{FF2B5EF4-FFF2-40B4-BE49-F238E27FC236}">
                    <a16:creationId xmlns:a16="http://schemas.microsoft.com/office/drawing/2014/main" id="{3AE9023F-92B1-4E2F-B3BB-25CD96365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2112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56" name="AutoShape 32">
                <a:extLst>
                  <a:ext uri="{FF2B5EF4-FFF2-40B4-BE49-F238E27FC236}">
                    <a16:creationId xmlns:a16="http://schemas.microsoft.com/office/drawing/2014/main" id="{B70138C4-8E9B-40E5-A6EC-E69F8C862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2496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</p:grpSp>
      <p:sp>
        <p:nvSpPr>
          <p:cNvPr id="308257" name="Line 33">
            <a:extLst>
              <a:ext uri="{FF2B5EF4-FFF2-40B4-BE49-F238E27FC236}">
                <a16:creationId xmlns:a16="http://schemas.microsoft.com/office/drawing/2014/main" id="{305E9370-2943-42C8-87EA-DBEBBC1DC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1400" y="4233863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8258" name="Line 34">
            <a:extLst>
              <a:ext uri="{FF2B5EF4-FFF2-40B4-BE49-F238E27FC236}">
                <a16:creationId xmlns:a16="http://schemas.microsoft.com/office/drawing/2014/main" id="{11D641DF-8328-452D-93AC-4B591F7F6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5" y="6064250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8259" name="Line 35">
            <a:extLst>
              <a:ext uri="{FF2B5EF4-FFF2-40B4-BE49-F238E27FC236}">
                <a16:creationId xmlns:a16="http://schemas.microsoft.com/office/drawing/2014/main" id="{F9FD919D-063A-4475-9BB2-A4EAF02BF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5" y="2405063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8260" name="Line 36">
            <a:extLst>
              <a:ext uri="{FF2B5EF4-FFF2-40B4-BE49-F238E27FC236}">
                <a16:creationId xmlns:a16="http://schemas.microsoft.com/office/drawing/2014/main" id="{59C77A94-26F2-4FB3-81A9-179362389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3563" y="2603500"/>
            <a:ext cx="457200" cy="0"/>
          </a:xfrm>
          <a:prstGeom prst="line">
            <a:avLst/>
          </a:prstGeom>
          <a:noFill/>
          <a:ln w="5715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8619" name="Group 38">
            <a:extLst>
              <a:ext uri="{FF2B5EF4-FFF2-40B4-BE49-F238E27FC236}">
                <a16:creationId xmlns:a16="http://schemas.microsoft.com/office/drawing/2014/main" id="{C86DDDE2-E1E3-4F37-8C86-6E098F0CE2A5}"/>
              </a:ext>
            </a:extLst>
          </p:cNvPr>
          <p:cNvGrpSpPr>
            <a:grpSpLocks/>
          </p:cNvGrpSpPr>
          <p:nvPr/>
        </p:nvGrpSpPr>
        <p:grpSpPr bwMode="auto">
          <a:xfrm>
            <a:off x="8659813" y="2103438"/>
            <a:ext cx="1981200" cy="4572000"/>
            <a:chOff x="4512" y="336"/>
            <a:chExt cx="1248" cy="2880"/>
          </a:xfrm>
        </p:grpSpPr>
        <p:sp>
          <p:nvSpPr>
            <p:cNvPr id="68832" name="Text Box 39">
              <a:extLst>
                <a:ext uri="{FF2B5EF4-FFF2-40B4-BE49-F238E27FC236}">
                  <a16:creationId xmlns:a16="http://schemas.microsoft.com/office/drawing/2014/main" id="{E7349460-7B69-46AD-A0AC-D98DB5E0F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" y="645"/>
              <a:ext cx="550" cy="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a[0][0]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en-US" altLang="zh-CN" sz="1800" b="1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a[0][1]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en-US" altLang="zh-CN" sz="1800" b="1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a[0][2]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en-US" altLang="zh-CN" sz="1800" b="1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a[1][0]</a:t>
              </a:r>
            </a:p>
          </p:txBody>
        </p:sp>
        <p:sp>
          <p:nvSpPr>
            <p:cNvPr id="68833" name="Text Box 40">
              <a:extLst>
                <a:ext uri="{FF2B5EF4-FFF2-40B4-BE49-F238E27FC236}">
                  <a16:creationId xmlns:a16="http://schemas.microsoft.com/office/drawing/2014/main" id="{D580F838-35EB-4E46-B17D-F8BAFEA9A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" y="2127"/>
              <a:ext cx="550" cy="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a[1][1]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en-US" altLang="zh-CN" sz="1800" b="1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a[1][2]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zh-CN" altLang="en-US" sz="1800" b="1">
                <a:ea typeface="宋体" panose="02010600030101010101" pitchFamily="2" charset="-122"/>
              </a:endParaRPr>
            </a:p>
          </p:txBody>
        </p:sp>
        <p:grpSp>
          <p:nvGrpSpPr>
            <p:cNvPr id="68834" name="Group 41">
              <a:extLst>
                <a:ext uri="{FF2B5EF4-FFF2-40B4-BE49-F238E27FC236}">
                  <a16:creationId xmlns:a16="http://schemas.microsoft.com/office/drawing/2014/main" id="{3C2D3FA6-CF02-4A92-8806-D3A37D327C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36"/>
              <a:ext cx="759" cy="2880"/>
              <a:chOff x="4512" y="336"/>
              <a:chExt cx="759" cy="2880"/>
            </a:xfrm>
          </p:grpSpPr>
          <p:grpSp>
            <p:nvGrpSpPr>
              <p:cNvPr id="68835" name="Group 42">
                <a:extLst>
                  <a:ext uri="{FF2B5EF4-FFF2-40B4-BE49-F238E27FC236}">
                    <a16:creationId xmlns:a16="http://schemas.microsoft.com/office/drawing/2014/main" id="{13DF3891-8680-45FE-BC38-82A70DCB0F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336"/>
                <a:ext cx="576" cy="1920"/>
                <a:chOff x="4752" y="576"/>
                <a:chExt cx="576" cy="1920"/>
              </a:xfrm>
            </p:grpSpPr>
            <p:sp>
              <p:nvSpPr>
                <p:cNvPr id="308267" name="Rectangle 43">
                  <a:extLst>
                    <a:ext uri="{FF2B5EF4-FFF2-40B4-BE49-F238E27FC236}">
                      <a16:creationId xmlns:a16="http://schemas.microsoft.com/office/drawing/2014/main" id="{08CAD5BA-0E9E-4B73-A40B-A7C2B6035C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96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08268" name="Rectangle 44">
                  <a:extLst>
                    <a:ext uri="{FF2B5EF4-FFF2-40B4-BE49-F238E27FC236}">
                      <a16:creationId xmlns:a16="http://schemas.microsoft.com/office/drawing/2014/main" id="{07C60800-75BD-4852-BCDF-DF4BBE34DE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15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08269" name="Rectangle 45">
                  <a:extLst>
                    <a:ext uri="{FF2B5EF4-FFF2-40B4-BE49-F238E27FC236}">
                      <a16:creationId xmlns:a16="http://schemas.microsoft.com/office/drawing/2014/main" id="{ADA5660F-3305-48D5-871D-47B1DAE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34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08270" name="Rectangle 46">
                  <a:extLst>
                    <a:ext uri="{FF2B5EF4-FFF2-40B4-BE49-F238E27FC236}">
                      <a16:creationId xmlns:a16="http://schemas.microsoft.com/office/drawing/2014/main" id="{3902239A-091D-4668-80B2-33298C8E02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53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08271" name="Rectangle 47">
                  <a:extLst>
                    <a:ext uri="{FF2B5EF4-FFF2-40B4-BE49-F238E27FC236}">
                      <a16:creationId xmlns:a16="http://schemas.microsoft.com/office/drawing/2014/main" id="{D1CBA13B-2D8C-4898-B66C-3C34BBB47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72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08272" name="Rectangle 48">
                  <a:extLst>
                    <a:ext uri="{FF2B5EF4-FFF2-40B4-BE49-F238E27FC236}">
                      <a16:creationId xmlns:a16="http://schemas.microsoft.com/office/drawing/2014/main" id="{8EB98150-71F4-4B3D-A59A-9A0DB3EDA9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92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08273" name="Rectangle 49">
                  <a:extLst>
                    <a:ext uri="{FF2B5EF4-FFF2-40B4-BE49-F238E27FC236}">
                      <a16:creationId xmlns:a16="http://schemas.microsoft.com/office/drawing/2014/main" id="{CBF4960F-F80A-43FA-9C90-5E9726CBC6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211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08274" name="Rectangle 50">
                  <a:extLst>
                    <a:ext uri="{FF2B5EF4-FFF2-40B4-BE49-F238E27FC236}">
                      <a16:creationId xmlns:a16="http://schemas.microsoft.com/office/drawing/2014/main" id="{2DEB2555-1DF3-48E2-90F3-4DCD93D79B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230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08275" name="Rectangle 51">
                  <a:extLst>
                    <a:ext uri="{FF2B5EF4-FFF2-40B4-BE49-F238E27FC236}">
                      <a16:creationId xmlns:a16="http://schemas.microsoft.com/office/drawing/2014/main" id="{D31F3534-F40C-4FF0-B1F4-B5163137F1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76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08276" name="Rectangle 52">
                  <a:extLst>
                    <a:ext uri="{FF2B5EF4-FFF2-40B4-BE49-F238E27FC236}">
                      <a16:creationId xmlns:a16="http://schemas.microsoft.com/office/drawing/2014/main" id="{182363F4-C5FF-48AA-94D4-155E5BA768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57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</p:grpSp>
          <p:sp>
            <p:nvSpPr>
              <p:cNvPr id="308277" name="AutoShape 53">
                <a:extLst>
                  <a:ext uri="{FF2B5EF4-FFF2-40B4-BE49-F238E27FC236}">
                    <a16:creationId xmlns:a16="http://schemas.microsoft.com/office/drawing/2014/main" id="{E37E5083-1432-4E54-AB2C-802AC2CE2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602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78" name="AutoShape 54">
                <a:extLst>
                  <a:ext uri="{FF2B5EF4-FFF2-40B4-BE49-F238E27FC236}">
                    <a16:creationId xmlns:a16="http://schemas.microsoft.com/office/drawing/2014/main" id="{8236E7BF-F7D8-4878-A549-8CBA3529B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986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79" name="AutoShape 55">
                <a:extLst>
                  <a:ext uri="{FF2B5EF4-FFF2-40B4-BE49-F238E27FC236}">
                    <a16:creationId xmlns:a16="http://schemas.microsoft.com/office/drawing/2014/main" id="{F8816D99-9332-4EA4-A6DC-03CBC1DE4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1370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80" name="AutoShape 56">
                <a:extLst>
                  <a:ext uri="{FF2B5EF4-FFF2-40B4-BE49-F238E27FC236}">
                    <a16:creationId xmlns:a16="http://schemas.microsoft.com/office/drawing/2014/main" id="{B60CC69E-EE2D-4833-A5E8-38DAA47A9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1743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81" name="Rectangle 57">
                <a:extLst>
                  <a:ext uri="{FF2B5EF4-FFF2-40B4-BE49-F238E27FC236}">
                    <a16:creationId xmlns:a16="http://schemas.microsoft.com/office/drawing/2014/main" id="{D871559A-9061-4F1B-B871-54EB0184D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40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82" name="Rectangle 58">
                <a:extLst>
                  <a:ext uri="{FF2B5EF4-FFF2-40B4-BE49-F238E27FC236}">
                    <a16:creationId xmlns:a16="http://schemas.microsoft.com/office/drawing/2014/main" id="{1F08797E-3211-44F1-8D7B-327112193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832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83" name="Rectangle 59">
                <a:extLst>
                  <a:ext uri="{FF2B5EF4-FFF2-40B4-BE49-F238E27FC236}">
                    <a16:creationId xmlns:a16="http://schemas.microsoft.com/office/drawing/2014/main" id="{DA763DB9-287D-4DF3-92EF-2158E8CFD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84" name="Rectangle 60">
                <a:extLst>
                  <a:ext uri="{FF2B5EF4-FFF2-40B4-BE49-F238E27FC236}">
                    <a16:creationId xmlns:a16="http://schemas.microsoft.com/office/drawing/2014/main" id="{C12EF07E-373F-4AA2-B726-BC53C8D8C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448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85" name="Rectangle 61">
                <a:extLst>
                  <a:ext uri="{FF2B5EF4-FFF2-40B4-BE49-F238E27FC236}">
                    <a16:creationId xmlns:a16="http://schemas.microsoft.com/office/drawing/2014/main" id="{D60EDBE3-F185-4D48-BFB4-6FF25F54E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256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86" name="AutoShape 62">
                <a:extLst>
                  <a:ext uri="{FF2B5EF4-FFF2-40B4-BE49-F238E27FC236}">
                    <a16:creationId xmlns:a16="http://schemas.microsoft.com/office/drawing/2014/main" id="{A60ACBC9-F9BE-4931-BF90-D29B752F0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2112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87" name="AutoShape 63">
                <a:extLst>
                  <a:ext uri="{FF2B5EF4-FFF2-40B4-BE49-F238E27FC236}">
                    <a16:creationId xmlns:a16="http://schemas.microsoft.com/office/drawing/2014/main" id="{46D3968D-D24B-4380-9FB7-22B8ECD5E4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2496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</p:grpSp>
      <p:grpSp>
        <p:nvGrpSpPr>
          <p:cNvPr id="68620" name="Group 64">
            <a:extLst>
              <a:ext uri="{FF2B5EF4-FFF2-40B4-BE49-F238E27FC236}">
                <a16:creationId xmlns:a16="http://schemas.microsoft.com/office/drawing/2014/main" id="{2DF6BD49-8A3D-40A4-B49F-94EC3E6F6FAE}"/>
              </a:ext>
            </a:extLst>
          </p:cNvPr>
          <p:cNvGrpSpPr>
            <a:grpSpLocks/>
          </p:cNvGrpSpPr>
          <p:nvPr/>
        </p:nvGrpSpPr>
        <p:grpSpPr bwMode="auto">
          <a:xfrm>
            <a:off x="8840788" y="2446338"/>
            <a:ext cx="495300" cy="887412"/>
            <a:chOff x="4368" y="0"/>
            <a:chExt cx="1392" cy="1567"/>
          </a:xfrm>
        </p:grpSpPr>
        <p:grpSp>
          <p:nvGrpSpPr>
            <p:cNvPr id="68798" name="Group 65">
              <a:extLst>
                <a:ext uri="{FF2B5EF4-FFF2-40B4-BE49-F238E27FC236}">
                  <a16:creationId xmlns:a16="http://schemas.microsoft.com/office/drawing/2014/main" id="{1529C174-32F0-4648-B975-876236C0E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08290" name="Freeform 66">
                <a:extLst>
                  <a:ext uri="{FF2B5EF4-FFF2-40B4-BE49-F238E27FC236}">
                    <a16:creationId xmlns:a16="http://schemas.microsoft.com/office/drawing/2014/main" id="{27F3D509-AAE2-41CB-87DA-2A579CC5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291" name="Freeform 67">
                <a:extLst>
                  <a:ext uri="{FF2B5EF4-FFF2-40B4-BE49-F238E27FC236}">
                    <a16:creationId xmlns:a16="http://schemas.microsoft.com/office/drawing/2014/main" id="{27964052-2508-4C43-BC42-B7F8AF21C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292" name="Rectangle 68">
                <a:extLst>
                  <a:ext uri="{FF2B5EF4-FFF2-40B4-BE49-F238E27FC236}">
                    <a16:creationId xmlns:a16="http://schemas.microsoft.com/office/drawing/2014/main" id="{B078EC74-209B-4D95-B0A5-96E4D9AC9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93" name="Freeform 69">
                <a:extLst>
                  <a:ext uri="{FF2B5EF4-FFF2-40B4-BE49-F238E27FC236}">
                    <a16:creationId xmlns:a16="http://schemas.microsoft.com/office/drawing/2014/main" id="{9B0B9F7E-C08E-4CA1-BD69-7A16AA61E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294" name="Freeform 70">
                <a:extLst>
                  <a:ext uri="{FF2B5EF4-FFF2-40B4-BE49-F238E27FC236}">
                    <a16:creationId xmlns:a16="http://schemas.microsoft.com/office/drawing/2014/main" id="{849240A7-8A64-45FE-9124-3AD2D0A00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295" name="Freeform 71">
                <a:extLst>
                  <a:ext uri="{FF2B5EF4-FFF2-40B4-BE49-F238E27FC236}">
                    <a16:creationId xmlns:a16="http://schemas.microsoft.com/office/drawing/2014/main" id="{C3AE4042-61CF-402A-AC26-1F1551599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296" name="Freeform 72">
                <a:extLst>
                  <a:ext uri="{FF2B5EF4-FFF2-40B4-BE49-F238E27FC236}">
                    <a16:creationId xmlns:a16="http://schemas.microsoft.com/office/drawing/2014/main" id="{DA52AC7E-C6B7-4A95-95B2-77F16D08A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297" name="Rectangle 73">
                <a:extLst>
                  <a:ext uri="{FF2B5EF4-FFF2-40B4-BE49-F238E27FC236}">
                    <a16:creationId xmlns:a16="http://schemas.microsoft.com/office/drawing/2014/main" id="{0FB8668F-B381-4E8D-820B-808AA971B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298" name="Freeform 74">
                <a:extLst>
                  <a:ext uri="{FF2B5EF4-FFF2-40B4-BE49-F238E27FC236}">
                    <a16:creationId xmlns:a16="http://schemas.microsoft.com/office/drawing/2014/main" id="{F2A422A5-0CB1-4CDD-8610-41B7DF055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299" name="Freeform 75">
                <a:extLst>
                  <a:ext uri="{FF2B5EF4-FFF2-40B4-BE49-F238E27FC236}">
                    <a16:creationId xmlns:a16="http://schemas.microsoft.com/office/drawing/2014/main" id="{771BD6DF-54F3-40C8-A83C-E7F51B7C3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00" name="Freeform 76">
                <a:extLst>
                  <a:ext uri="{FF2B5EF4-FFF2-40B4-BE49-F238E27FC236}">
                    <a16:creationId xmlns:a16="http://schemas.microsoft.com/office/drawing/2014/main" id="{F3BE2A15-0037-45B7-B221-5CDD510CC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01" name="Freeform 77">
                <a:extLst>
                  <a:ext uri="{FF2B5EF4-FFF2-40B4-BE49-F238E27FC236}">
                    <a16:creationId xmlns:a16="http://schemas.microsoft.com/office/drawing/2014/main" id="{A0E1DF6C-1662-485B-8757-1CE7B1C56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02" name="Freeform 78">
                <a:extLst>
                  <a:ext uri="{FF2B5EF4-FFF2-40B4-BE49-F238E27FC236}">
                    <a16:creationId xmlns:a16="http://schemas.microsoft.com/office/drawing/2014/main" id="{485236A1-A981-497E-A1CA-2F315D174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03" name="Freeform 79">
                <a:extLst>
                  <a:ext uri="{FF2B5EF4-FFF2-40B4-BE49-F238E27FC236}">
                    <a16:creationId xmlns:a16="http://schemas.microsoft.com/office/drawing/2014/main" id="{82A1B78F-E18E-4FD4-B753-0934D24BF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04" name="Freeform 80">
                <a:extLst>
                  <a:ext uri="{FF2B5EF4-FFF2-40B4-BE49-F238E27FC236}">
                    <a16:creationId xmlns:a16="http://schemas.microsoft.com/office/drawing/2014/main" id="{31BA18F9-8DBC-46B9-8118-0C8B469C1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05" name="Freeform 81">
                <a:extLst>
                  <a:ext uri="{FF2B5EF4-FFF2-40B4-BE49-F238E27FC236}">
                    <a16:creationId xmlns:a16="http://schemas.microsoft.com/office/drawing/2014/main" id="{2CE73D5E-7FBF-4BB9-A66F-60399C395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06" name="Freeform 82">
                <a:extLst>
                  <a:ext uri="{FF2B5EF4-FFF2-40B4-BE49-F238E27FC236}">
                    <a16:creationId xmlns:a16="http://schemas.microsoft.com/office/drawing/2014/main" id="{3D446DF5-AE74-46D2-B55E-668D7DE42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07" name="Freeform 83">
                <a:extLst>
                  <a:ext uri="{FF2B5EF4-FFF2-40B4-BE49-F238E27FC236}">
                    <a16:creationId xmlns:a16="http://schemas.microsoft.com/office/drawing/2014/main" id="{2EE7D193-1B68-4889-AA73-2E9F1C860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08" name="Freeform 84">
                <a:extLst>
                  <a:ext uri="{FF2B5EF4-FFF2-40B4-BE49-F238E27FC236}">
                    <a16:creationId xmlns:a16="http://schemas.microsoft.com/office/drawing/2014/main" id="{9AAE45C9-C697-4957-B36E-323DB27C1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09" name="Freeform 85">
                <a:extLst>
                  <a:ext uri="{FF2B5EF4-FFF2-40B4-BE49-F238E27FC236}">
                    <a16:creationId xmlns:a16="http://schemas.microsoft.com/office/drawing/2014/main" id="{FB788AD4-7E8C-4064-A633-CFDDF50F8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10" name="Freeform 86">
                <a:extLst>
                  <a:ext uri="{FF2B5EF4-FFF2-40B4-BE49-F238E27FC236}">
                    <a16:creationId xmlns:a16="http://schemas.microsoft.com/office/drawing/2014/main" id="{B454D13D-7D66-465F-A1C5-22C530838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11" name="Freeform 87">
                <a:extLst>
                  <a:ext uri="{FF2B5EF4-FFF2-40B4-BE49-F238E27FC236}">
                    <a16:creationId xmlns:a16="http://schemas.microsoft.com/office/drawing/2014/main" id="{A2F9F4A8-2A42-472B-B1B7-8DFCFC62E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12" name="Freeform 88">
                <a:extLst>
                  <a:ext uri="{FF2B5EF4-FFF2-40B4-BE49-F238E27FC236}">
                    <a16:creationId xmlns:a16="http://schemas.microsoft.com/office/drawing/2014/main" id="{E53C43DD-997A-44B2-8FFF-55210B939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13" name="Freeform 89">
                <a:extLst>
                  <a:ext uri="{FF2B5EF4-FFF2-40B4-BE49-F238E27FC236}">
                    <a16:creationId xmlns:a16="http://schemas.microsoft.com/office/drawing/2014/main" id="{A43890D3-3621-453A-97E7-EE6E0B8B4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14" name="Freeform 90">
                <a:extLst>
                  <a:ext uri="{FF2B5EF4-FFF2-40B4-BE49-F238E27FC236}">
                    <a16:creationId xmlns:a16="http://schemas.microsoft.com/office/drawing/2014/main" id="{41939296-A44F-45BC-94A0-4D6AF489A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15" name="Freeform 91">
                <a:extLst>
                  <a:ext uri="{FF2B5EF4-FFF2-40B4-BE49-F238E27FC236}">
                    <a16:creationId xmlns:a16="http://schemas.microsoft.com/office/drawing/2014/main" id="{607F774C-FB47-44D8-97C0-11B90E734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16" name="Freeform 92">
                <a:extLst>
                  <a:ext uri="{FF2B5EF4-FFF2-40B4-BE49-F238E27FC236}">
                    <a16:creationId xmlns:a16="http://schemas.microsoft.com/office/drawing/2014/main" id="{B26C015F-3C34-4A18-AA1F-A216A4715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17" name="Freeform 93">
                <a:extLst>
                  <a:ext uri="{FF2B5EF4-FFF2-40B4-BE49-F238E27FC236}">
                    <a16:creationId xmlns:a16="http://schemas.microsoft.com/office/drawing/2014/main" id="{29A675AA-44CF-4E4D-98C1-B450323F5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18" name="Freeform 94">
                <a:extLst>
                  <a:ext uri="{FF2B5EF4-FFF2-40B4-BE49-F238E27FC236}">
                    <a16:creationId xmlns:a16="http://schemas.microsoft.com/office/drawing/2014/main" id="{0DB4F483-FB72-4F45-B904-FB3943439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19" name="Freeform 95">
                <a:extLst>
                  <a:ext uri="{FF2B5EF4-FFF2-40B4-BE49-F238E27FC236}">
                    <a16:creationId xmlns:a16="http://schemas.microsoft.com/office/drawing/2014/main" id="{9FB5AEC1-EB05-46DD-B8CC-78715075E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20" name="Freeform 96">
                <a:extLst>
                  <a:ext uri="{FF2B5EF4-FFF2-40B4-BE49-F238E27FC236}">
                    <a16:creationId xmlns:a16="http://schemas.microsoft.com/office/drawing/2014/main" id="{E5F40E9F-16D3-47CE-BCBD-4114E331C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21" name="Freeform 97">
                <a:extLst>
                  <a:ext uri="{FF2B5EF4-FFF2-40B4-BE49-F238E27FC236}">
                    <a16:creationId xmlns:a16="http://schemas.microsoft.com/office/drawing/2014/main" id="{EAD4A9A2-6340-4A82-B423-50901041D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8799" name="Text Box 98">
              <a:extLst>
                <a:ext uri="{FF2B5EF4-FFF2-40B4-BE49-F238E27FC236}">
                  <a16:creationId xmlns:a16="http://schemas.microsoft.com/office/drawing/2014/main" id="{DA5DDA7F-9114-4999-A291-606A73078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8621" name="Group 99">
            <a:extLst>
              <a:ext uri="{FF2B5EF4-FFF2-40B4-BE49-F238E27FC236}">
                <a16:creationId xmlns:a16="http://schemas.microsoft.com/office/drawing/2014/main" id="{348D7084-6F36-43A4-94E5-278A6D07B38F}"/>
              </a:ext>
            </a:extLst>
          </p:cNvPr>
          <p:cNvGrpSpPr>
            <a:grpSpLocks/>
          </p:cNvGrpSpPr>
          <p:nvPr/>
        </p:nvGrpSpPr>
        <p:grpSpPr bwMode="auto">
          <a:xfrm>
            <a:off x="8840788" y="3051176"/>
            <a:ext cx="495300" cy="887413"/>
            <a:chOff x="4368" y="0"/>
            <a:chExt cx="1392" cy="1567"/>
          </a:xfrm>
        </p:grpSpPr>
        <p:grpSp>
          <p:nvGrpSpPr>
            <p:cNvPr id="68764" name="Group 100">
              <a:extLst>
                <a:ext uri="{FF2B5EF4-FFF2-40B4-BE49-F238E27FC236}">
                  <a16:creationId xmlns:a16="http://schemas.microsoft.com/office/drawing/2014/main" id="{19FFA985-B180-4BEE-9671-960FDF624F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08325" name="Freeform 101">
                <a:extLst>
                  <a:ext uri="{FF2B5EF4-FFF2-40B4-BE49-F238E27FC236}">
                    <a16:creationId xmlns:a16="http://schemas.microsoft.com/office/drawing/2014/main" id="{BD6FD579-CDD8-430C-8B6B-9E72CBAF9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26" name="Freeform 102">
                <a:extLst>
                  <a:ext uri="{FF2B5EF4-FFF2-40B4-BE49-F238E27FC236}">
                    <a16:creationId xmlns:a16="http://schemas.microsoft.com/office/drawing/2014/main" id="{8FBAE27E-67B5-4FD7-BC67-DD595FC03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27" name="Rectangle 103">
                <a:extLst>
                  <a:ext uri="{FF2B5EF4-FFF2-40B4-BE49-F238E27FC236}">
                    <a16:creationId xmlns:a16="http://schemas.microsoft.com/office/drawing/2014/main" id="{84C218EA-5BC9-4265-84C0-2E4B6B2F7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328" name="Freeform 104">
                <a:extLst>
                  <a:ext uri="{FF2B5EF4-FFF2-40B4-BE49-F238E27FC236}">
                    <a16:creationId xmlns:a16="http://schemas.microsoft.com/office/drawing/2014/main" id="{D99E2EFA-9BFD-4602-97E3-520ECA5F8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29" name="Freeform 105">
                <a:extLst>
                  <a:ext uri="{FF2B5EF4-FFF2-40B4-BE49-F238E27FC236}">
                    <a16:creationId xmlns:a16="http://schemas.microsoft.com/office/drawing/2014/main" id="{587EF82B-A442-49C7-B25E-83E390D54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30" name="Freeform 106">
                <a:extLst>
                  <a:ext uri="{FF2B5EF4-FFF2-40B4-BE49-F238E27FC236}">
                    <a16:creationId xmlns:a16="http://schemas.microsoft.com/office/drawing/2014/main" id="{B9986252-13CC-4EFE-95AC-E485C48E0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31" name="Freeform 107">
                <a:extLst>
                  <a:ext uri="{FF2B5EF4-FFF2-40B4-BE49-F238E27FC236}">
                    <a16:creationId xmlns:a16="http://schemas.microsoft.com/office/drawing/2014/main" id="{642DDE2A-FC1A-4745-8B69-FB91EF619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32" name="Rectangle 108">
                <a:extLst>
                  <a:ext uri="{FF2B5EF4-FFF2-40B4-BE49-F238E27FC236}">
                    <a16:creationId xmlns:a16="http://schemas.microsoft.com/office/drawing/2014/main" id="{27D0CA7D-A655-428F-8003-94F7F6240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333" name="Freeform 109">
                <a:extLst>
                  <a:ext uri="{FF2B5EF4-FFF2-40B4-BE49-F238E27FC236}">
                    <a16:creationId xmlns:a16="http://schemas.microsoft.com/office/drawing/2014/main" id="{D0B5E574-BEE8-4839-8B8A-D40160C86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34" name="Freeform 110">
                <a:extLst>
                  <a:ext uri="{FF2B5EF4-FFF2-40B4-BE49-F238E27FC236}">
                    <a16:creationId xmlns:a16="http://schemas.microsoft.com/office/drawing/2014/main" id="{9A0BFA65-9438-416D-8AFD-E1904D252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35" name="Freeform 111">
                <a:extLst>
                  <a:ext uri="{FF2B5EF4-FFF2-40B4-BE49-F238E27FC236}">
                    <a16:creationId xmlns:a16="http://schemas.microsoft.com/office/drawing/2014/main" id="{3CB461EF-1FDA-480F-8B28-ECCA6203C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36" name="Freeform 112">
                <a:extLst>
                  <a:ext uri="{FF2B5EF4-FFF2-40B4-BE49-F238E27FC236}">
                    <a16:creationId xmlns:a16="http://schemas.microsoft.com/office/drawing/2014/main" id="{1CA539B2-881A-45F3-9B40-0105115A7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37" name="Freeform 113">
                <a:extLst>
                  <a:ext uri="{FF2B5EF4-FFF2-40B4-BE49-F238E27FC236}">
                    <a16:creationId xmlns:a16="http://schemas.microsoft.com/office/drawing/2014/main" id="{FD107D07-6C7B-475C-8ADE-367BD1152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38" name="Freeform 114">
                <a:extLst>
                  <a:ext uri="{FF2B5EF4-FFF2-40B4-BE49-F238E27FC236}">
                    <a16:creationId xmlns:a16="http://schemas.microsoft.com/office/drawing/2014/main" id="{B5C2A2CD-60DF-42C0-9A66-4B57A70CF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39" name="Freeform 115">
                <a:extLst>
                  <a:ext uri="{FF2B5EF4-FFF2-40B4-BE49-F238E27FC236}">
                    <a16:creationId xmlns:a16="http://schemas.microsoft.com/office/drawing/2014/main" id="{2426AC82-804D-4267-8674-800C51B73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40" name="Freeform 116">
                <a:extLst>
                  <a:ext uri="{FF2B5EF4-FFF2-40B4-BE49-F238E27FC236}">
                    <a16:creationId xmlns:a16="http://schemas.microsoft.com/office/drawing/2014/main" id="{729E35D3-3E39-4056-B52B-36FDF42A9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41" name="Freeform 117">
                <a:extLst>
                  <a:ext uri="{FF2B5EF4-FFF2-40B4-BE49-F238E27FC236}">
                    <a16:creationId xmlns:a16="http://schemas.microsoft.com/office/drawing/2014/main" id="{A5645F24-EE92-433F-A38D-8A128C25C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42" name="Freeform 118">
                <a:extLst>
                  <a:ext uri="{FF2B5EF4-FFF2-40B4-BE49-F238E27FC236}">
                    <a16:creationId xmlns:a16="http://schemas.microsoft.com/office/drawing/2014/main" id="{5679A589-94F0-4B2E-AED0-BECF4C51B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43" name="Freeform 119">
                <a:extLst>
                  <a:ext uri="{FF2B5EF4-FFF2-40B4-BE49-F238E27FC236}">
                    <a16:creationId xmlns:a16="http://schemas.microsoft.com/office/drawing/2014/main" id="{9E1E88EB-2B9E-4E78-973E-40041B9C2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44" name="Freeform 120">
                <a:extLst>
                  <a:ext uri="{FF2B5EF4-FFF2-40B4-BE49-F238E27FC236}">
                    <a16:creationId xmlns:a16="http://schemas.microsoft.com/office/drawing/2014/main" id="{5994A160-C332-474A-925D-512318E46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45" name="Freeform 121">
                <a:extLst>
                  <a:ext uri="{FF2B5EF4-FFF2-40B4-BE49-F238E27FC236}">
                    <a16:creationId xmlns:a16="http://schemas.microsoft.com/office/drawing/2014/main" id="{FE58B024-A1F2-4EEE-9105-14D2085C4D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46" name="Freeform 122">
                <a:extLst>
                  <a:ext uri="{FF2B5EF4-FFF2-40B4-BE49-F238E27FC236}">
                    <a16:creationId xmlns:a16="http://schemas.microsoft.com/office/drawing/2014/main" id="{254A9030-73AD-42A6-BE4A-9E105796B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47" name="Freeform 123">
                <a:extLst>
                  <a:ext uri="{FF2B5EF4-FFF2-40B4-BE49-F238E27FC236}">
                    <a16:creationId xmlns:a16="http://schemas.microsoft.com/office/drawing/2014/main" id="{A4227BAE-2076-463C-8E4D-B7C25BE31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48" name="Freeform 124">
                <a:extLst>
                  <a:ext uri="{FF2B5EF4-FFF2-40B4-BE49-F238E27FC236}">
                    <a16:creationId xmlns:a16="http://schemas.microsoft.com/office/drawing/2014/main" id="{7153BB14-C544-4F96-ADC8-CF17494DC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49" name="Freeform 125">
                <a:extLst>
                  <a:ext uri="{FF2B5EF4-FFF2-40B4-BE49-F238E27FC236}">
                    <a16:creationId xmlns:a16="http://schemas.microsoft.com/office/drawing/2014/main" id="{07861D4F-6493-4E09-8E37-C0425C954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50" name="Freeform 126">
                <a:extLst>
                  <a:ext uri="{FF2B5EF4-FFF2-40B4-BE49-F238E27FC236}">
                    <a16:creationId xmlns:a16="http://schemas.microsoft.com/office/drawing/2014/main" id="{2D9A3D7F-B3EF-4C39-8E02-5C2EF96C2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51" name="Freeform 127">
                <a:extLst>
                  <a:ext uri="{FF2B5EF4-FFF2-40B4-BE49-F238E27FC236}">
                    <a16:creationId xmlns:a16="http://schemas.microsoft.com/office/drawing/2014/main" id="{BFE4654F-6CD5-49FD-802A-FB872F4871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52" name="Freeform 128">
                <a:extLst>
                  <a:ext uri="{FF2B5EF4-FFF2-40B4-BE49-F238E27FC236}">
                    <a16:creationId xmlns:a16="http://schemas.microsoft.com/office/drawing/2014/main" id="{A3EFD34E-747A-47C2-8FDF-E65EE4EC2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53" name="Freeform 129">
                <a:extLst>
                  <a:ext uri="{FF2B5EF4-FFF2-40B4-BE49-F238E27FC236}">
                    <a16:creationId xmlns:a16="http://schemas.microsoft.com/office/drawing/2014/main" id="{42877090-EC7E-49D2-B87C-06117F9B8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54" name="Freeform 130">
                <a:extLst>
                  <a:ext uri="{FF2B5EF4-FFF2-40B4-BE49-F238E27FC236}">
                    <a16:creationId xmlns:a16="http://schemas.microsoft.com/office/drawing/2014/main" id="{64A9F201-9886-4FC2-9AB1-BEB54F5D6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55" name="Freeform 131">
                <a:extLst>
                  <a:ext uri="{FF2B5EF4-FFF2-40B4-BE49-F238E27FC236}">
                    <a16:creationId xmlns:a16="http://schemas.microsoft.com/office/drawing/2014/main" id="{71010CEB-0349-4275-AB65-DA16F87B8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56" name="Freeform 132">
                <a:extLst>
                  <a:ext uri="{FF2B5EF4-FFF2-40B4-BE49-F238E27FC236}">
                    <a16:creationId xmlns:a16="http://schemas.microsoft.com/office/drawing/2014/main" id="{785B503E-4F97-4C65-91A3-8E42ADBBC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8765" name="Text Box 133">
              <a:extLst>
                <a:ext uri="{FF2B5EF4-FFF2-40B4-BE49-F238E27FC236}">
                  <a16:creationId xmlns:a16="http://schemas.microsoft.com/office/drawing/2014/main" id="{0CB86D7B-D458-42A6-BECC-C89F5206F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8622" name="Group 134">
            <a:extLst>
              <a:ext uri="{FF2B5EF4-FFF2-40B4-BE49-F238E27FC236}">
                <a16:creationId xmlns:a16="http://schemas.microsoft.com/office/drawing/2014/main" id="{E96CD4B3-116E-4D0B-8399-816746CDA7ED}"/>
              </a:ext>
            </a:extLst>
          </p:cNvPr>
          <p:cNvGrpSpPr>
            <a:grpSpLocks/>
          </p:cNvGrpSpPr>
          <p:nvPr/>
        </p:nvGrpSpPr>
        <p:grpSpPr bwMode="auto">
          <a:xfrm>
            <a:off x="8840788" y="3641726"/>
            <a:ext cx="495300" cy="887413"/>
            <a:chOff x="4368" y="0"/>
            <a:chExt cx="1392" cy="1567"/>
          </a:xfrm>
        </p:grpSpPr>
        <p:grpSp>
          <p:nvGrpSpPr>
            <p:cNvPr id="68730" name="Group 135">
              <a:extLst>
                <a:ext uri="{FF2B5EF4-FFF2-40B4-BE49-F238E27FC236}">
                  <a16:creationId xmlns:a16="http://schemas.microsoft.com/office/drawing/2014/main" id="{9D0A0251-6EEA-4092-B590-65690883FA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08360" name="Freeform 136">
                <a:extLst>
                  <a:ext uri="{FF2B5EF4-FFF2-40B4-BE49-F238E27FC236}">
                    <a16:creationId xmlns:a16="http://schemas.microsoft.com/office/drawing/2014/main" id="{0F7B5CCC-B131-4287-B1FD-B691AAB67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61" name="Freeform 137">
                <a:extLst>
                  <a:ext uri="{FF2B5EF4-FFF2-40B4-BE49-F238E27FC236}">
                    <a16:creationId xmlns:a16="http://schemas.microsoft.com/office/drawing/2014/main" id="{893CA380-0EDD-46C8-8BA7-A6AA064B6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62" name="Rectangle 138">
                <a:extLst>
                  <a:ext uri="{FF2B5EF4-FFF2-40B4-BE49-F238E27FC236}">
                    <a16:creationId xmlns:a16="http://schemas.microsoft.com/office/drawing/2014/main" id="{5D5FD197-A234-454D-8BE2-597223D8D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363" name="Freeform 139">
                <a:extLst>
                  <a:ext uri="{FF2B5EF4-FFF2-40B4-BE49-F238E27FC236}">
                    <a16:creationId xmlns:a16="http://schemas.microsoft.com/office/drawing/2014/main" id="{6A4CA21A-B06C-40F5-AA29-96445F4A3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64" name="Freeform 140">
                <a:extLst>
                  <a:ext uri="{FF2B5EF4-FFF2-40B4-BE49-F238E27FC236}">
                    <a16:creationId xmlns:a16="http://schemas.microsoft.com/office/drawing/2014/main" id="{FA22633D-9F4B-4CD5-AADA-9D18E7C48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65" name="Freeform 141">
                <a:extLst>
                  <a:ext uri="{FF2B5EF4-FFF2-40B4-BE49-F238E27FC236}">
                    <a16:creationId xmlns:a16="http://schemas.microsoft.com/office/drawing/2014/main" id="{AD9B1699-5492-4E6D-AE43-C652F18D4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66" name="Freeform 142">
                <a:extLst>
                  <a:ext uri="{FF2B5EF4-FFF2-40B4-BE49-F238E27FC236}">
                    <a16:creationId xmlns:a16="http://schemas.microsoft.com/office/drawing/2014/main" id="{D638C932-6C41-4BD1-841E-F21B37338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67" name="Rectangle 143">
                <a:extLst>
                  <a:ext uri="{FF2B5EF4-FFF2-40B4-BE49-F238E27FC236}">
                    <a16:creationId xmlns:a16="http://schemas.microsoft.com/office/drawing/2014/main" id="{6676D661-3D38-40F0-AD42-7232C43A2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368" name="Freeform 144">
                <a:extLst>
                  <a:ext uri="{FF2B5EF4-FFF2-40B4-BE49-F238E27FC236}">
                    <a16:creationId xmlns:a16="http://schemas.microsoft.com/office/drawing/2014/main" id="{9358B44D-59D9-47C4-968D-CFC6D1536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69" name="Freeform 145">
                <a:extLst>
                  <a:ext uri="{FF2B5EF4-FFF2-40B4-BE49-F238E27FC236}">
                    <a16:creationId xmlns:a16="http://schemas.microsoft.com/office/drawing/2014/main" id="{18607A60-49D4-4E9A-8C13-338CB97D4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70" name="Freeform 146">
                <a:extLst>
                  <a:ext uri="{FF2B5EF4-FFF2-40B4-BE49-F238E27FC236}">
                    <a16:creationId xmlns:a16="http://schemas.microsoft.com/office/drawing/2014/main" id="{77F98BF5-37BF-4D3B-9A80-09D26E6C3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71" name="Freeform 147">
                <a:extLst>
                  <a:ext uri="{FF2B5EF4-FFF2-40B4-BE49-F238E27FC236}">
                    <a16:creationId xmlns:a16="http://schemas.microsoft.com/office/drawing/2014/main" id="{E6865112-24D7-48E0-9889-E74F7920A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72" name="Freeform 148">
                <a:extLst>
                  <a:ext uri="{FF2B5EF4-FFF2-40B4-BE49-F238E27FC236}">
                    <a16:creationId xmlns:a16="http://schemas.microsoft.com/office/drawing/2014/main" id="{37B6CA5B-3578-46FC-9FA2-89A4D9A931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73" name="Freeform 149">
                <a:extLst>
                  <a:ext uri="{FF2B5EF4-FFF2-40B4-BE49-F238E27FC236}">
                    <a16:creationId xmlns:a16="http://schemas.microsoft.com/office/drawing/2014/main" id="{4F4400AB-969E-4350-8723-022BFA0F1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74" name="Freeform 150">
                <a:extLst>
                  <a:ext uri="{FF2B5EF4-FFF2-40B4-BE49-F238E27FC236}">
                    <a16:creationId xmlns:a16="http://schemas.microsoft.com/office/drawing/2014/main" id="{C3E1A98D-B7CB-4FEF-A5D3-E980169E9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75" name="Freeform 151">
                <a:extLst>
                  <a:ext uri="{FF2B5EF4-FFF2-40B4-BE49-F238E27FC236}">
                    <a16:creationId xmlns:a16="http://schemas.microsoft.com/office/drawing/2014/main" id="{02343405-553F-41CC-9DB9-813C8200C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76" name="Freeform 152">
                <a:extLst>
                  <a:ext uri="{FF2B5EF4-FFF2-40B4-BE49-F238E27FC236}">
                    <a16:creationId xmlns:a16="http://schemas.microsoft.com/office/drawing/2014/main" id="{2D0EF838-3947-431A-BC57-1202D9B2C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77" name="Freeform 153">
                <a:extLst>
                  <a:ext uri="{FF2B5EF4-FFF2-40B4-BE49-F238E27FC236}">
                    <a16:creationId xmlns:a16="http://schemas.microsoft.com/office/drawing/2014/main" id="{A3F32697-63AE-4EEF-B409-C2578F65E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78" name="Freeform 154">
                <a:extLst>
                  <a:ext uri="{FF2B5EF4-FFF2-40B4-BE49-F238E27FC236}">
                    <a16:creationId xmlns:a16="http://schemas.microsoft.com/office/drawing/2014/main" id="{E7E523FB-22A6-4459-A9DA-1D4B3D4B2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79" name="Freeform 155">
                <a:extLst>
                  <a:ext uri="{FF2B5EF4-FFF2-40B4-BE49-F238E27FC236}">
                    <a16:creationId xmlns:a16="http://schemas.microsoft.com/office/drawing/2014/main" id="{63FFBFF6-CD33-4B76-A561-BA85453F5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80" name="Freeform 156">
                <a:extLst>
                  <a:ext uri="{FF2B5EF4-FFF2-40B4-BE49-F238E27FC236}">
                    <a16:creationId xmlns:a16="http://schemas.microsoft.com/office/drawing/2014/main" id="{B11DBCCB-0D31-4B28-91E5-4442DA083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81" name="Freeform 157">
                <a:extLst>
                  <a:ext uri="{FF2B5EF4-FFF2-40B4-BE49-F238E27FC236}">
                    <a16:creationId xmlns:a16="http://schemas.microsoft.com/office/drawing/2014/main" id="{F8284206-DFE5-4957-A7E8-1E7A2D465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82" name="Freeform 158">
                <a:extLst>
                  <a:ext uri="{FF2B5EF4-FFF2-40B4-BE49-F238E27FC236}">
                    <a16:creationId xmlns:a16="http://schemas.microsoft.com/office/drawing/2014/main" id="{433FC50E-2640-4721-B5A1-3406D509E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83" name="Freeform 159">
                <a:extLst>
                  <a:ext uri="{FF2B5EF4-FFF2-40B4-BE49-F238E27FC236}">
                    <a16:creationId xmlns:a16="http://schemas.microsoft.com/office/drawing/2014/main" id="{67A9A97B-712F-4708-ACC5-EC228CF0E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84" name="Freeform 160">
                <a:extLst>
                  <a:ext uri="{FF2B5EF4-FFF2-40B4-BE49-F238E27FC236}">
                    <a16:creationId xmlns:a16="http://schemas.microsoft.com/office/drawing/2014/main" id="{ED74AE74-0DD9-4032-A759-8235471F0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85" name="Freeform 161">
                <a:extLst>
                  <a:ext uri="{FF2B5EF4-FFF2-40B4-BE49-F238E27FC236}">
                    <a16:creationId xmlns:a16="http://schemas.microsoft.com/office/drawing/2014/main" id="{1ACA03BA-DFA5-4AA5-98F3-7E4281C04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86" name="Freeform 162">
                <a:extLst>
                  <a:ext uri="{FF2B5EF4-FFF2-40B4-BE49-F238E27FC236}">
                    <a16:creationId xmlns:a16="http://schemas.microsoft.com/office/drawing/2014/main" id="{A042098E-8C86-45D3-A526-2720619DD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87" name="Freeform 163">
                <a:extLst>
                  <a:ext uri="{FF2B5EF4-FFF2-40B4-BE49-F238E27FC236}">
                    <a16:creationId xmlns:a16="http://schemas.microsoft.com/office/drawing/2014/main" id="{9E26C224-660B-42A1-ACE4-514C80C05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88" name="Freeform 164">
                <a:extLst>
                  <a:ext uri="{FF2B5EF4-FFF2-40B4-BE49-F238E27FC236}">
                    <a16:creationId xmlns:a16="http://schemas.microsoft.com/office/drawing/2014/main" id="{A4192163-3A30-49FE-82E6-97489B189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89" name="Freeform 165">
                <a:extLst>
                  <a:ext uri="{FF2B5EF4-FFF2-40B4-BE49-F238E27FC236}">
                    <a16:creationId xmlns:a16="http://schemas.microsoft.com/office/drawing/2014/main" id="{E1ED35BA-F6B1-4947-9238-A86478BEC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90" name="Freeform 166">
                <a:extLst>
                  <a:ext uri="{FF2B5EF4-FFF2-40B4-BE49-F238E27FC236}">
                    <a16:creationId xmlns:a16="http://schemas.microsoft.com/office/drawing/2014/main" id="{D4E722A6-16CC-4A89-B04D-9E14C75C6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91" name="Freeform 167">
                <a:extLst>
                  <a:ext uri="{FF2B5EF4-FFF2-40B4-BE49-F238E27FC236}">
                    <a16:creationId xmlns:a16="http://schemas.microsoft.com/office/drawing/2014/main" id="{42A3D3D9-6EB8-421C-8326-BE593586C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8731" name="Text Box 168">
              <a:extLst>
                <a:ext uri="{FF2B5EF4-FFF2-40B4-BE49-F238E27FC236}">
                  <a16:creationId xmlns:a16="http://schemas.microsoft.com/office/drawing/2014/main" id="{F654F618-178D-4160-90D0-2A7D94228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8623" name="Group 169">
            <a:extLst>
              <a:ext uri="{FF2B5EF4-FFF2-40B4-BE49-F238E27FC236}">
                <a16:creationId xmlns:a16="http://schemas.microsoft.com/office/drawing/2014/main" id="{2145DF03-D928-4090-A842-512CCCFD547B}"/>
              </a:ext>
            </a:extLst>
          </p:cNvPr>
          <p:cNvGrpSpPr>
            <a:grpSpLocks/>
          </p:cNvGrpSpPr>
          <p:nvPr/>
        </p:nvGrpSpPr>
        <p:grpSpPr bwMode="auto">
          <a:xfrm>
            <a:off x="8840788" y="4275138"/>
            <a:ext cx="495300" cy="887412"/>
            <a:chOff x="4368" y="0"/>
            <a:chExt cx="1392" cy="1567"/>
          </a:xfrm>
        </p:grpSpPr>
        <p:grpSp>
          <p:nvGrpSpPr>
            <p:cNvPr id="68696" name="Group 170">
              <a:extLst>
                <a:ext uri="{FF2B5EF4-FFF2-40B4-BE49-F238E27FC236}">
                  <a16:creationId xmlns:a16="http://schemas.microsoft.com/office/drawing/2014/main" id="{BC64FD3A-D51C-4392-A3EA-5EC179E159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08395" name="Freeform 171">
                <a:extLst>
                  <a:ext uri="{FF2B5EF4-FFF2-40B4-BE49-F238E27FC236}">
                    <a16:creationId xmlns:a16="http://schemas.microsoft.com/office/drawing/2014/main" id="{3707211A-244A-40DE-8343-E3CCB8B0E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96" name="Freeform 172">
                <a:extLst>
                  <a:ext uri="{FF2B5EF4-FFF2-40B4-BE49-F238E27FC236}">
                    <a16:creationId xmlns:a16="http://schemas.microsoft.com/office/drawing/2014/main" id="{6A29AA01-513E-4ECF-B8A8-E22712191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97" name="Rectangle 173">
                <a:extLst>
                  <a:ext uri="{FF2B5EF4-FFF2-40B4-BE49-F238E27FC236}">
                    <a16:creationId xmlns:a16="http://schemas.microsoft.com/office/drawing/2014/main" id="{565679C6-0E3F-47B8-B552-3039041B9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398" name="Freeform 174">
                <a:extLst>
                  <a:ext uri="{FF2B5EF4-FFF2-40B4-BE49-F238E27FC236}">
                    <a16:creationId xmlns:a16="http://schemas.microsoft.com/office/drawing/2014/main" id="{CBC84AFA-62EB-4F46-B0B8-3259CE21F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399" name="Freeform 175">
                <a:extLst>
                  <a:ext uri="{FF2B5EF4-FFF2-40B4-BE49-F238E27FC236}">
                    <a16:creationId xmlns:a16="http://schemas.microsoft.com/office/drawing/2014/main" id="{F489A708-702C-45BB-92C2-53360F9224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00" name="Freeform 176">
                <a:extLst>
                  <a:ext uri="{FF2B5EF4-FFF2-40B4-BE49-F238E27FC236}">
                    <a16:creationId xmlns:a16="http://schemas.microsoft.com/office/drawing/2014/main" id="{B6B58A77-754A-42CB-8DC8-9CC2BB27D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01" name="Freeform 177">
                <a:extLst>
                  <a:ext uri="{FF2B5EF4-FFF2-40B4-BE49-F238E27FC236}">
                    <a16:creationId xmlns:a16="http://schemas.microsoft.com/office/drawing/2014/main" id="{154DE234-AF27-4630-8DE5-069D97CDE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02" name="Rectangle 178">
                <a:extLst>
                  <a:ext uri="{FF2B5EF4-FFF2-40B4-BE49-F238E27FC236}">
                    <a16:creationId xmlns:a16="http://schemas.microsoft.com/office/drawing/2014/main" id="{15E37F8E-0428-4C01-917E-8693179E6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403" name="Freeform 179">
                <a:extLst>
                  <a:ext uri="{FF2B5EF4-FFF2-40B4-BE49-F238E27FC236}">
                    <a16:creationId xmlns:a16="http://schemas.microsoft.com/office/drawing/2014/main" id="{E051FCE0-93E5-43BC-8056-6466529EC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04" name="Freeform 180">
                <a:extLst>
                  <a:ext uri="{FF2B5EF4-FFF2-40B4-BE49-F238E27FC236}">
                    <a16:creationId xmlns:a16="http://schemas.microsoft.com/office/drawing/2014/main" id="{8EA8B011-4034-473D-A659-ADFDDCE33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05" name="Freeform 181">
                <a:extLst>
                  <a:ext uri="{FF2B5EF4-FFF2-40B4-BE49-F238E27FC236}">
                    <a16:creationId xmlns:a16="http://schemas.microsoft.com/office/drawing/2014/main" id="{44FCF20A-F752-4FC2-AFD0-B9FE5FE92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06" name="Freeform 182">
                <a:extLst>
                  <a:ext uri="{FF2B5EF4-FFF2-40B4-BE49-F238E27FC236}">
                    <a16:creationId xmlns:a16="http://schemas.microsoft.com/office/drawing/2014/main" id="{8BE74C33-B06B-4253-847A-1CE8EB838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07" name="Freeform 183">
                <a:extLst>
                  <a:ext uri="{FF2B5EF4-FFF2-40B4-BE49-F238E27FC236}">
                    <a16:creationId xmlns:a16="http://schemas.microsoft.com/office/drawing/2014/main" id="{67FF1309-E2E2-4DD8-A924-87F9593CC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08" name="Freeform 184">
                <a:extLst>
                  <a:ext uri="{FF2B5EF4-FFF2-40B4-BE49-F238E27FC236}">
                    <a16:creationId xmlns:a16="http://schemas.microsoft.com/office/drawing/2014/main" id="{C4161152-8017-4C24-A232-AD55BF65C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09" name="Freeform 185">
                <a:extLst>
                  <a:ext uri="{FF2B5EF4-FFF2-40B4-BE49-F238E27FC236}">
                    <a16:creationId xmlns:a16="http://schemas.microsoft.com/office/drawing/2014/main" id="{8583767D-3BCA-4F0A-B3E1-865566E9A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10" name="Freeform 186">
                <a:extLst>
                  <a:ext uri="{FF2B5EF4-FFF2-40B4-BE49-F238E27FC236}">
                    <a16:creationId xmlns:a16="http://schemas.microsoft.com/office/drawing/2014/main" id="{F03A8DF1-FFF8-4701-B998-20D910530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11" name="Freeform 187">
                <a:extLst>
                  <a:ext uri="{FF2B5EF4-FFF2-40B4-BE49-F238E27FC236}">
                    <a16:creationId xmlns:a16="http://schemas.microsoft.com/office/drawing/2014/main" id="{893984A6-A751-48E7-A9FA-FF62AB5BB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12" name="Freeform 188">
                <a:extLst>
                  <a:ext uri="{FF2B5EF4-FFF2-40B4-BE49-F238E27FC236}">
                    <a16:creationId xmlns:a16="http://schemas.microsoft.com/office/drawing/2014/main" id="{5DE5EFEE-0057-462F-AFC9-331052FC3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13" name="Freeform 189">
                <a:extLst>
                  <a:ext uri="{FF2B5EF4-FFF2-40B4-BE49-F238E27FC236}">
                    <a16:creationId xmlns:a16="http://schemas.microsoft.com/office/drawing/2014/main" id="{4730C573-8C5F-4F5F-835C-7BDC53491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14" name="Freeform 190">
                <a:extLst>
                  <a:ext uri="{FF2B5EF4-FFF2-40B4-BE49-F238E27FC236}">
                    <a16:creationId xmlns:a16="http://schemas.microsoft.com/office/drawing/2014/main" id="{C327A954-8286-47A8-91BE-0BAC55731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15" name="Freeform 191">
                <a:extLst>
                  <a:ext uri="{FF2B5EF4-FFF2-40B4-BE49-F238E27FC236}">
                    <a16:creationId xmlns:a16="http://schemas.microsoft.com/office/drawing/2014/main" id="{13D09DD7-2539-4E44-9953-CD25952A6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16" name="Freeform 192">
                <a:extLst>
                  <a:ext uri="{FF2B5EF4-FFF2-40B4-BE49-F238E27FC236}">
                    <a16:creationId xmlns:a16="http://schemas.microsoft.com/office/drawing/2014/main" id="{D88006AD-986F-4CBE-BC0E-9773B86D3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17" name="Freeform 193">
                <a:extLst>
                  <a:ext uri="{FF2B5EF4-FFF2-40B4-BE49-F238E27FC236}">
                    <a16:creationId xmlns:a16="http://schemas.microsoft.com/office/drawing/2014/main" id="{8B4AE614-EDA0-4D20-B39D-B2D17069A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18" name="Freeform 194">
                <a:extLst>
                  <a:ext uri="{FF2B5EF4-FFF2-40B4-BE49-F238E27FC236}">
                    <a16:creationId xmlns:a16="http://schemas.microsoft.com/office/drawing/2014/main" id="{3DC284B4-5183-4EDD-8851-AD4516ADF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19" name="Freeform 195">
                <a:extLst>
                  <a:ext uri="{FF2B5EF4-FFF2-40B4-BE49-F238E27FC236}">
                    <a16:creationId xmlns:a16="http://schemas.microsoft.com/office/drawing/2014/main" id="{C6531FF6-2BD7-4862-B0CA-D6D10AC14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20" name="Freeform 196">
                <a:extLst>
                  <a:ext uri="{FF2B5EF4-FFF2-40B4-BE49-F238E27FC236}">
                    <a16:creationId xmlns:a16="http://schemas.microsoft.com/office/drawing/2014/main" id="{5AD7D499-75FE-47BD-8EBF-762DD495B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21" name="Freeform 197">
                <a:extLst>
                  <a:ext uri="{FF2B5EF4-FFF2-40B4-BE49-F238E27FC236}">
                    <a16:creationId xmlns:a16="http://schemas.microsoft.com/office/drawing/2014/main" id="{2A8A4568-F88A-41E2-BD70-723748FA6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22" name="Freeform 198">
                <a:extLst>
                  <a:ext uri="{FF2B5EF4-FFF2-40B4-BE49-F238E27FC236}">
                    <a16:creationId xmlns:a16="http://schemas.microsoft.com/office/drawing/2014/main" id="{124AD96E-4470-468A-BF24-48D0BA37D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23" name="Freeform 199">
                <a:extLst>
                  <a:ext uri="{FF2B5EF4-FFF2-40B4-BE49-F238E27FC236}">
                    <a16:creationId xmlns:a16="http://schemas.microsoft.com/office/drawing/2014/main" id="{B6977788-AEFB-45CC-B832-772D262B8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24" name="Freeform 200">
                <a:extLst>
                  <a:ext uri="{FF2B5EF4-FFF2-40B4-BE49-F238E27FC236}">
                    <a16:creationId xmlns:a16="http://schemas.microsoft.com/office/drawing/2014/main" id="{C479F5D6-5D74-47C2-A145-1D2BDCA06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25" name="Freeform 201">
                <a:extLst>
                  <a:ext uri="{FF2B5EF4-FFF2-40B4-BE49-F238E27FC236}">
                    <a16:creationId xmlns:a16="http://schemas.microsoft.com/office/drawing/2014/main" id="{24EAE745-31FF-4FA9-822C-CFA86D8B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26" name="Freeform 202">
                <a:extLst>
                  <a:ext uri="{FF2B5EF4-FFF2-40B4-BE49-F238E27FC236}">
                    <a16:creationId xmlns:a16="http://schemas.microsoft.com/office/drawing/2014/main" id="{DE8F8FE9-999E-4D80-A885-E42348E4F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8697" name="Text Box 203">
              <a:extLst>
                <a:ext uri="{FF2B5EF4-FFF2-40B4-BE49-F238E27FC236}">
                  <a16:creationId xmlns:a16="http://schemas.microsoft.com/office/drawing/2014/main" id="{B4D032AE-2588-40DF-936C-3B6B5E672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8624" name="Group 204">
            <a:extLst>
              <a:ext uri="{FF2B5EF4-FFF2-40B4-BE49-F238E27FC236}">
                <a16:creationId xmlns:a16="http://schemas.microsoft.com/office/drawing/2014/main" id="{3AB97864-3861-4B6A-BFF0-A005C25568ED}"/>
              </a:ext>
            </a:extLst>
          </p:cNvPr>
          <p:cNvGrpSpPr>
            <a:grpSpLocks/>
          </p:cNvGrpSpPr>
          <p:nvPr/>
        </p:nvGrpSpPr>
        <p:grpSpPr bwMode="auto">
          <a:xfrm>
            <a:off x="8840788" y="4865688"/>
            <a:ext cx="495300" cy="887412"/>
            <a:chOff x="4368" y="0"/>
            <a:chExt cx="1392" cy="1567"/>
          </a:xfrm>
        </p:grpSpPr>
        <p:grpSp>
          <p:nvGrpSpPr>
            <p:cNvPr id="68662" name="Group 205">
              <a:extLst>
                <a:ext uri="{FF2B5EF4-FFF2-40B4-BE49-F238E27FC236}">
                  <a16:creationId xmlns:a16="http://schemas.microsoft.com/office/drawing/2014/main" id="{D09A22BA-2866-4A53-9B2C-CDB1721F6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08430" name="Freeform 206">
                <a:extLst>
                  <a:ext uri="{FF2B5EF4-FFF2-40B4-BE49-F238E27FC236}">
                    <a16:creationId xmlns:a16="http://schemas.microsoft.com/office/drawing/2014/main" id="{25753997-24A6-4129-9FAD-81AC421BE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31" name="Freeform 207">
                <a:extLst>
                  <a:ext uri="{FF2B5EF4-FFF2-40B4-BE49-F238E27FC236}">
                    <a16:creationId xmlns:a16="http://schemas.microsoft.com/office/drawing/2014/main" id="{0EC1A215-A586-423C-9F2A-8406D3A34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32" name="Rectangle 208">
                <a:extLst>
                  <a:ext uri="{FF2B5EF4-FFF2-40B4-BE49-F238E27FC236}">
                    <a16:creationId xmlns:a16="http://schemas.microsoft.com/office/drawing/2014/main" id="{FB80B002-4C24-4F9F-BF35-46D753554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433" name="Freeform 209">
                <a:extLst>
                  <a:ext uri="{FF2B5EF4-FFF2-40B4-BE49-F238E27FC236}">
                    <a16:creationId xmlns:a16="http://schemas.microsoft.com/office/drawing/2014/main" id="{A073F9CF-F7CB-46AE-BC06-BF84DA0276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34" name="Freeform 210">
                <a:extLst>
                  <a:ext uri="{FF2B5EF4-FFF2-40B4-BE49-F238E27FC236}">
                    <a16:creationId xmlns:a16="http://schemas.microsoft.com/office/drawing/2014/main" id="{C32EF0E0-C095-4621-A808-0852BB08E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35" name="Freeform 211">
                <a:extLst>
                  <a:ext uri="{FF2B5EF4-FFF2-40B4-BE49-F238E27FC236}">
                    <a16:creationId xmlns:a16="http://schemas.microsoft.com/office/drawing/2014/main" id="{337077AF-C806-4F8C-8E41-B391024D1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36" name="Freeform 212">
                <a:extLst>
                  <a:ext uri="{FF2B5EF4-FFF2-40B4-BE49-F238E27FC236}">
                    <a16:creationId xmlns:a16="http://schemas.microsoft.com/office/drawing/2014/main" id="{1CEE5531-B7CC-4642-843C-DD90EB8DC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37" name="Rectangle 213">
                <a:extLst>
                  <a:ext uri="{FF2B5EF4-FFF2-40B4-BE49-F238E27FC236}">
                    <a16:creationId xmlns:a16="http://schemas.microsoft.com/office/drawing/2014/main" id="{17520E58-571C-4B2D-B9B6-217F7FB28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438" name="Freeform 214">
                <a:extLst>
                  <a:ext uri="{FF2B5EF4-FFF2-40B4-BE49-F238E27FC236}">
                    <a16:creationId xmlns:a16="http://schemas.microsoft.com/office/drawing/2014/main" id="{A3D62D36-90A5-4E63-B76E-BC56D6B7F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39" name="Freeform 215">
                <a:extLst>
                  <a:ext uri="{FF2B5EF4-FFF2-40B4-BE49-F238E27FC236}">
                    <a16:creationId xmlns:a16="http://schemas.microsoft.com/office/drawing/2014/main" id="{EB6492D8-8037-46CF-B19D-4C3C0673F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40" name="Freeform 216">
                <a:extLst>
                  <a:ext uri="{FF2B5EF4-FFF2-40B4-BE49-F238E27FC236}">
                    <a16:creationId xmlns:a16="http://schemas.microsoft.com/office/drawing/2014/main" id="{06006FF4-FE39-46C4-B617-9A6B8DA78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41" name="Freeform 217">
                <a:extLst>
                  <a:ext uri="{FF2B5EF4-FFF2-40B4-BE49-F238E27FC236}">
                    <a16:creationId xmlns:a16="http://schemas.microsoft.com/office/drawing/2014/main" id="{61682BFD-FDF5-4AE9-86D6-282B88C0C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42" name="Freeform 218">
                <a:extLst>
                  <a:ext uri="{FF2B5EF4-FFF2-40B4-BE49-F238E27FC236}">
                    <a16:creationId xmlns:a16="http://schemas.microsoft.com/office/drawing/2014/main" id="{ADCC34CA-8BD4-4A24-B30B-F170CC550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43" name="Freeform 219">
                <a:extLst>
                  <a:ext uri="{FF2B5EF4-FFF2-40B4-BE49-F238E27FC236}">
                    <a16:creationId xmlns:a16="http://schemas.microsoft.com/office/drawing/2014/main" id="{9C66089B-4E75-403D-9B97-DA34DEAE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44" name="Freeform 220">
                <a:extLst>
                  <a:ext uri="{FF2B5EF4-FFF2-40B4-BE49-F238E27FC236}">
                    <a16:creationId xmlns:a16="http://schemas.microsoft.com/office/drawing/2014/main" id="{FD16DAC5-B531-4953-9939-06B8553E7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45" name="Freeform 221">
                <a:extLst>
                  <a:ext uri="{FF2B5EF4-FFF2-40B4-BE49-F238E27FC236}">
                    <a16:creationId xmlns:a16="http://schemas.microsoft.com/office/drawing/2014/main" id="{EF6E95A3-B720-4F70-837A-2B059DEDC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46" name="Freeform 222">
                <a:extLst>
                  <a:ext uri="{FF2B5EF4-FFF2-40B4-BE49-F238E27FC236}">
                    <a16:creationId xmlns:a16="http://schemas.microsoft.com/office/drawing/2014/main" id="{4AD6C953-BCDD-4695-BED9-C138B9CA1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47" name="Freeform 223">
                <a:extLst>
                  <a:ext uri="{FF2B5EF4-FFF2-40B4-BE49-F238E27FC236}">
                    <a16:creationId xmlns:a16="http://schemas.microsoft.com/office/drawing/2014/main" id="{AC990D23-30A6-45F3-84D8-498D5ACD1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48" name="Freeform 224">
                <a:extLst>
                  <a:ext uri="{FF2B5EF4-FFF2-40B4-BE49-F238E27FC236}">
                    <a16:creationId xmlns:a16="http://schemas.microsoft.com/office/drawing/2014/main" id="{1001C0AA-80E3-491F-B5A2-2015A59E5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49" name="Freeform 225">
                <a:extLst>
                  <a:ext uri="{FF2B5EF4-FFF2-40B4-BE49-F238E27FC236}">
                    <a16:creationId xmlns:a16="http://schemas.microsoft.com/office/drawing/2014/main" id="{B16F0D23-6368-467D-9FB8-E4E29D611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50" name="Freeform 226">
                <a:extLst>
                  <a:ext uri="{FF2B5EF4-FFF2-40B4-BE49-F238E27FC236}">
                    <a16:creationId xmlns:a16="http://schemas.microsoft.com/office/drawing/2014/main" id="{5666B020-F16D-484D-A5F7-D14CD1553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51" name="Freeform 227">
                <a:extLst>
                  <a:ext uri="{FF2B5EF4-FFF2-40B4-BE49-F238E27FC236}">
                    <a16:creationId xmlns:a16="http://schemas.microsoft.com/office/drawing/2014/main" id="{B302804C-EE85-454C-909B-1ACF9688B8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52" name="Freeform 228">
                <a:extLst>
                  <a:ext uri="{FF2B5EF4-FFF2-40B4-BE49-F238E27FC236}">
                    <a16:creationId xmlns:a16="http://schemas.microsoft.com/office/drawing/2014/main" id="{F6AF9F90-69FC-4126-A0C1-5E1F3FE55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53" name="Freeform 229">
                <a:extLst>
                  <a:ext uri="{FF2B5EF4-FFF2-40B4-BE49-F238E27FC236}">
                    <a16:creationId xmlns:a16="http://schemas.microsoft.com/office/drawing/2014/main" id="{CDDB0862-DB51-4E36-A9E9-974F4F6ED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54" name="Freeform 230">
                <a:extLst>
                  <a:ext uri="{FF2B5EF4-FFF2-40B4-BE49-F238E27FC236}">
                    <a16:creationId xmlns:a16="http://schemas.microsoft.com/office/drawing/2014/main" id="{4DB942BD-4004-4C6F-936F-DFFA8BF41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55" name="Freeform 231">
                <a:extLst>
                  <a:ext uri="{FF2B5EF4-FFF2-40B4-BE49-F238E27FC236}">
                    <a16:creationId xmlns:a16="http://schemas.microsoft.com/office/drawing/2014/main" id="{A8A48431-6CA1-48AC-A895-E81031A07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56" name="Freeform 232">
                <a:extLst>
                  <a:ext uri="{FF2B5EF4-FFF2-40B4-BE49-F238E27FC236}">
                    <a16:creationId xmlns:a16="http://schemas.microsoft.com/office/drawing/2014/main" id="{F9789AD6-9E3D-4DD5-8439-C571911A9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57" name="Freeform 233">
                <a:extLst>
                  <a:ext uri="{FF2B5EF4-FFF2-40B4-BE49-F238E27FC236}">
                    <a16:creationId xmlns:a16="http://schemas.microsoft.com/office/drawing/2014/main" id="{4BB69552-B83B-4015-98DD-C81ED473B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58" name="Freeform 234">
                <a:extLst>
                  <a:ext uri="{FF2B5EF4-FFF2-40B4-BE49-F238E27FC236}">
                    <a16:creationId xmlns:a16="http://schemas.microsoft.com/office/drawing/2014/main" id="{58F09D83-F46A-4067-8365-8B378694B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59" name="Freeform 235">
                <a:extLst>
                  <a:ext uri="{FF2B5EF4-FFF2-40B4-BE49-F238E27FC236}">
                    <a16:creationId xmlns:a16="http://schemas.microsoft.com/office/drawing/2014/main" id="{DF1366C6-4248-4B0C-9EA6-65421C767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60" name="Freeform 236">
                <a:extLst>
                  <a:ext uri="{FF2B5EF4-FFF2-40B4-BE49-F238E27FC236}">
                    <a16:creationId xmlns:a16="http://schemas.microsoft.com/office/drawing/2014/main" id="{49B77CA8-22CB-4AFC-8E2D-13F691E7D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61" name="Freeform 237">
                <a:extLst>
                  <a:ext uri="{FF2B5EF4-FFF2-40B4-BE49-F238E27FC236}">
                    <a16:creationId xmlns:a16="http://schemas.microsoft.com/office/drawing/2014/main" id="{4BFD2CA2-A56F-43EE-B07A-FD59C65FA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8663" name="Text Box 238">
              <a:extLst>
                <a:ext uri="{FF2B5EF4-FFF2-40B4-BE49-F238E27FC236}">
                  <a16:creationId xmlns:a16="http://schemas.microsoft.com/office/drawing/2014/main" id="{5FA33135-C7E6-4E1D-B87D-75B54D0F3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8625" name="Group 239">
            <a:extLst>
              <a:ext uri="{FF2B5EF4-FFF2-40B4-BE49-F238E27FC236}">
                <a16:creationId xmlns:a16="http://schemas.microsoft.com/office/drawing/2014/main" id="{74546D5A-3F8D-4103-B49A-74EB76D586DD}"/>
              </a:ext>
            </a:extLst>
          </p:cNvPr>
          <p:cNvGrpSpPr>
            <a:grpSpLocks/>
          </p:cNvGrpSpPr>
          <p:nvPr/>
        </p:nvGrpSpPr>
        <p:grpSpPr bwMode="auto">
          <a:xfrm>
            <a:off x="8840788" y="5470526"/>
            <a:ext cx="495300" cy="887413"/>
            <a:chOff x="4368" y="0"/>
            <a:chExt cx="1392" cy="1567"/>
          </a:xfrm>
        </p:grpSpPr>
        <p:grpSp>
          <p:nvGrpSpPr>
            <p:cNvPr id="68628" name="Group 240">
              <a:extLst>
                <a:ext uri="{FF2B5EF4-FFF2-40B4-BE49-F238E27FC236}">
                  <a16:creationId xmlns:a16="http://schemas.microsoft.com/office/drawing/2014/main" id="{0AC45FA3-31CF-4D3E-B10F-7737CCB2BB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08465" name="Freeform 241">
                <a:extLst>
                  <a:ext uri="{FF2B5EF4-FFF2-40B4-BE49-F238E27FC236}">
                    <a16:creationId xmlns:a16="http://schemas.microsoft.com/office/drawing/2014/main" id="{437D0728-7BCA-43C5-BD52-B0C3B99A3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66" name="Freeform 242">
                <a:extLst>
                  <a:ext uri="{FF2B5EF4-FFF2-40B4-BE49-F238E27FC236}">
                    <a16:creationId xmlns:a16="http://schemas.microsoft.com/office/drawing/2014/main" id="{C59037CC-E285-4524-8FD6-1CDD47A56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67" name="Rectangle 243">
                <a:extLst>
                  <a:ext uri="{FF2B5EF4-FFF2-40B4-BE49-F238E27FC236}">
                    <a16:creationId xmlns:a16="http://schemas.microsoft.com/office/drawing/2014/main" id="{40DF5987-A3ED-4F0E-B4D7-B10F61B7C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468" name="Freeform 244">
                <a:extLst>
                  <a:ext uri="{FF2B5EF4-FFF2-40B4-BE49-F238E27FC236}">
                    <a16:creationId xmlns:a16="http://schemas.microsoft.com/office/drawing/2014/main" id="{75682679-D8DA-4141-AB89-0CA6C1156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69" name="Freeform 245">
                <a:extLst>
                  <a:ext uri="{FF2B5EF4-FFF2-40B4-BE49-F238E27FC236}">
                    <a16:creationId xmlns:a16="http://schemas.microsoft.com/office/drawing/2014/main" id="{C6725A37-907E-4768-B7AF-05AEC4D1D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70" name="Freeform 246">
                <a:extLst>
                  <a:ext uri="{FF2B5EF4-FFF2-40B4-BE49-F238E27FC236}">
                    <a16:creationId xmlns:a16="http://schemas.microsoft.com/office/drawing/2014/main" id="{C2273D37-E194-43A7-92DA-FF763517D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71" name="Freeform 247">
                <a:extLst>
                  <a:ext uri="{FF2B5EF4-FFF2-40B4-BE49-F238E27FC236}">
                    <a16:creationId xmlns:a16="http://schemas.microsoft.com/office/drawing/2014/main" id="{63DB3A5B-FAA1-4E31-B71C-607683331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72" name="Rectangle 248">
                <a:extLst>
                  <a:ext uri="{FF2B5EF4-FFF2-40B4-BE49-F238E27FC236}">
                    <a16:creationId xmlns:a16="http://schemas.microsoft.com/office/drawing/2014/main" id="{F54C8888-CADA-4631-BE24-9C0872E77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8473" name="Freeform 249">
                <a:extLst>
                  <a:ext uri="{FF2B5EF4-FFF2-40B4-BE49-F238E27FC236}">
                    <a16:creationId xmlns:a16="http://schemas.microsoft.com/office/drawing/2014/main" id="{86333F6C-50BD-4FE7-8748-842841847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74" name="Freeform 250">
                <a:extLst>
                  <a:ext uri="{FF2B5EF4-FFF2-40B4-BE49-F238E27FC236}">
                    <a16:creationId xmlns:a16="http://schemas.microsoft.com/office/drawing/2014/main" id="{B2A61656-4617-483F-BBC6-AC7B963A2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75" name="Freeform 251">
                <a:extLst>
                  <a:ext uri="{FF2B5EF4-FFF2-40B4-BE49-F238E27FC236}">
                    <a16:creationId xmlns:a16="http://schemas.microsoft.com/office/drawing/2014/main" id="{398CF15F-D50A-49FF-81EA-A2FC85BD6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76" name="Freeform 252">
                <a:extLst>
                  <a:ext uri="{FF2B5EF4-FFF2-40B4-BE49-F238E27FC236}">
                    <a16:creationId xmlns:a16="http://schemas.microsoft.com/office/drawing/2014/main" id="{3BD2566D-8E69-466C-A495-F2B2BDB4E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77" name="Freeform 253">
                <a:extLst>
                  <a:ext uri="{FF2B5EF4-FFF2-40B4-BE49-F238E27FC236}">
                    <a16:creationId xmlns:a16="http://schemas.microsoft.com/office/drawing/2014/main" id="{A660AD12-24B8-4E28-AAC3-9CDA0750F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78" name="Freeform 254">
                <a:extLst>
                  <a:ext uri="{FF2B5EF4-FFF2-40B4-BE49-F238E27FC236}">
                    <a16:creationId xmlns:a16="http://schemas.microsoft.com/office/drawing/2014/main" id="{15EB3C10-6B17-4AC9-9B75-0081F0756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79" name="Freeform 255">
                <a:extLst>
                  <a:ext uri="{FF2B5EF4-FFF2-40B4-BE49-F238E27FC236}">
                    <a16:creationId xmlns:a16="http://schemas.microsoft.com/office/drawing/2014/main" id="{3C31ECC4-5095-4919-A972-40B3533B2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80" name="Freeform 256">
                <a:extLst>
                  <a:ext uri="{FF2B5EF4-FFF2-40B4-BE49-F238E27FC236}">
                    <a16:creationId xmlns:a16="http://schemas.microsoft.com/office/drawing/2014/main" id="{56E09203-D4FC-4CE8-B853-1BDCC65AB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81" name="Freeform 257">
                <a:extLst>
                  <a:ext uri="{FF2B5EF4-FFF2-40B4-BE49-F238E27FC236}">
                    <a16:creationId xmlns:a16="http://schemas.microsoft.com/office/drawing/2014/main" id="{A6F5482A-1B18-4B54-8310-4CEC9683E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82" name="Freeform 258">
                <a:extLst>
                  <a:ext uri="{FF2B5EF4-FFF2-40B4-BE49-F238E27FC236}">
                    <a16:creationId xmlns:a16="http://schemas.microsoft.com/office/drawing/2014/main" id="{C74541C5-3CEB-4241-A46F-BF97922BA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83" name="Freeform 259">
                <a:extLst>
                  <a:ext uri="{FF2B5EF4-FFF2-40B4-BE49-F238E27FC236}">
                    <a16:creationId xmlns:a16="http://schemas.microsoft.com/office/drawing/2014/main" id="{4ECB8561-8640-4600-9489-443A8B191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84" name="Freeform 260">
                <a:extLst>
                  <a:ext uri="{FF2B5EF4-FFF2-40B4-BE49-F238E27FC236}">
                    <a16:creationId xmlns:a16="http://schemas.microsoft.com/office/drawing/2014/main" id="{74C07529-A62E-4013-878F-4161E0454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85" name="Freeform 261">
                <a:extLst>
                  <a:ext uri="{FF2B5EF4-FFF2-40B4-BE49-F238E27FC236}">
                    <a16:creationId xmlns:a16="http://schemas.microsoft.com/office/drawing/2014/main" id="{CA3BF315-7E84-4B17-8927-9A49351F2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86" name="Freeform 262">
                <a:extLst>
                  <a:ext uri="{FF2B5EF4-FFF2-40B4-BE49-F238E27FC236}">
                    <a16:creationId xmlns:a16="http://schemas.microsoft.com/office/drawing/2014/main" id="{92D87286-A34A-416A-9564-18E076017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87" name="Freeform 263">
                <a:extLst>
                  <a:ext uri="{FF2B5EF4-FFF2-40B4-BE49-F238E27FC236}">
                    <a16:creationId xmlns:a16="http://schemas.microsoft.com/office/drawing/2014/main" id="{037CB046-B5F8-4C38-8366-CB41C7396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88" name="Freeform 264">
                <a:extLst>
                  <a:ext uri="{FF2B5EF4-FFF2-40B4-BE49-F238E27FC236}">
                    <a16:creationId xmlns:a16="http://schemas.microsoft.com/office/drawing/2014/main" id="{B17B3C7E-F561-41F0-AA4A-E002FE7B28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89" name="Freeform 265">
                <a:extLst>
                  <a:ext uri="{FF2B5EF4-FFF2-40B4-BE49-F238E27FC236}">
                    <a16:creationId xmlns:a16="http://schemas.microsoft.com/office/drawing/2014/main" id="{C4FAB729-8DAE-461D-A5C0-9FFF38F35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90" name="Freeform 266">
                <a:extLst>
                  <a:ext uri="{FF2B5EF4-FFF2-40B4-BE49-F238E27FC236}">
                    <a16:creationId xmlns:a16="http://schemas.microsoft.com/office/drawing/2014/main" id="{FFC71CAD-0AA0-48E0-AF63-83B53F091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91" name="Freeform 267">
                <a:extLst>
                  <a:ext uri="{FF2B5EF4-FFF2-40B4-BE49-F238E27FC236}">
                    <a16:creationId xmlns:a16="http://schemas.microsoft.com/office/drawing/2014/main" id="{FCA48A9E-EF06-46D4-86E8-C3E70A783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92" name="Freeform 268">
                <a:extLst>
                  <a:ext uri="{FF2B5EF4-FFF2-40B4-BE49-F238E27FC236}">
                    <a16:creationId xmlns:a16="http://schemas.microsoft.com/office/drawing/2014/main" id="{1F3B6830-21AB-447C-9A6A-1657717D9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93" name="Freeform 269">
                <a:extLst>
                  <a:ext uri="{FF2B5EF4-FFF2-40B4-BE49-F238E27FC236}">
                    <a16:creationId xmlns:a16="http://schemas.microsoft.com/office/drawing/2014/main" id="{49EAEB16-5443-4FA6-86DB-B4E61A013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94" name="Freeform 270">
                <a:extLst>
                  <a:ext uri="{FF2B5EF4-FFF2-40B4-BE49-F238E27FC236}">
                    <a16:creationId xmlns:a16="http://schemas.microsoft.com/office/drawing/2014/main" id="{02C03576-5B2A-43FE-BC06-00ABDA7E6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95" name="Freeform 271">
                <a:extLst>
                  <a:ext uri="{FF2B5EF4-FFF2-40B4-BE49-F238E27FC236}">
                    <a16:creationId xmlns:a16="http://schemas.microsoft.com/office/drawing/2014/main" id="{D2AC3FF1-9368-4182-BEAC-62D385548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496" name="Freeform 272">
                <a:extLst>
                  <a:ext uri="{FF2B5EF4-FFF2-40B4-BE49-F238E27FC236}">
                    <a16:creationId xmlns:a16="http://schemas.microsoft.com/office/drawing/2014/main" id="{E5F88087-F9CC-4500-8C09-EFFD8399A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8629" name="Text Box 273">
              <a:extLst>
                <a:ext uri="{FF2B5EF4-FFF2-40B4-BE49-F238E27FC236}">
                  <a16:creationId xmlns:a16="http://schemas.microsoft.com/office/drawing/2014/main" id="{1D663455-5F61-4704-A899-2FE51D51B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sp>
        <p:nvSpPr>
          <p:cNvPr id="308501" name="Text Box 277">
            <a:extLst>
              <a:ext uri="{FF2B5EF4-FFF2-40B4-BE49-F238E27FC236}">
                <a16:creationId xmlns:a16="http://schemas.microsoft.com/office/drawing/2014/main" id="{A310B9CC-5769-4A56-BA86-C7EF5065F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2265363"/>
            <a:ext cx="6048375" cy="581506"/>
          </a:xfrm>
          <a:prstGeom prst="rect">
            <a:avLst/>
          </a:prstGeom>
          <a:solidFill>
            <a:srgbClr val="FFFF99"/>
          </a:solidFill>
          <a:ln w="38100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ea typeface="楷体_GB2312" pitchFamily="49" charset="-122"/>
              </a:rPr>
              <a:t>实际传送的是数组第一个元素的地址</a:t>
            </a:r>
          </a:p>
        </p:txBody>
      </p:sp>
      <p:sp>
        <p:nvSpPr>
          <p:cNvPr id="308502" name="Rectangle 278">
            <a:extLst>
              <a:ext uri="{FF2B5EF4-FFF2-40B4-BE49-F238E27FC236}">
                <a16:creationId xmlns:a16="http://schemas.microsoft.com/office/drawing/2014/main" id="{954EAA5B-B352-4C26-B43E-7A28E66E3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1628775"/>
            <a:ext cx="36004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short a[2][3];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8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8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0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0CE73BC6-A7B0-4FEA-A2F2-54F80775A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向函数传递二维数组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E971EB31-3A31-48BA-8A35-067D6A6DAE2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20876" y="3068638"/>
            <a:ext cx="6551613" cy="3529012"/>
          </a:xfrm>
        </p:spPr>
        <p:txBody>
          <a:bodyPr/>
          <a:lstStyle/>
          <a:p>
            <a:pPr eaLnBrk="1">
              <a:lnSpc>
                <a:spcPct val="130000"/>
              </a:lnSpc>
              <a:defRPr/>
            </a:pPr>
            <a:r>
              <a:rPr lang="zh-CN" altLang="en-US" sz="2400">
                <a:latin typeface="Courier New" pitchFamily="49" charset="0"/>
                <a:ea typeface="楷体_GB2312" pitchFamily="49" charset="-122"/>
              </a:rPr>
              <a:t>在声明二维数组形参时，不能省略数组第二维的长度（列数），为什么？</a:t>
            </a:r>
          </a:p>
          <a:p>
            <a:pPr eaLnBrk="1">
              <a:lnSpc>
                <a:spcPct val="130000"/>
              </a:lnSpc>
              <a:defRPr/>
            </a:pPr>
            <a:r>
              <a:rPr lang="zh-CN" altLang="en-US" sz="2400">
                <a:latin typeface="Courier New" pitchFamily="49" charset="0"/>
                <a:ea typeface="楷体_GB2312" pitchFamily="49" charset="-122"/>
              </a:rPr>
              <a:t>想想数组在内存中是如何分布的？</a:t>
            </a:r>
          </a:p>
          <a:p>
            <a:pPr eaLnBrk="1">
              <a:lnSpc>
                <a:spcPct val="130000"/>
              </a:lnSpc>
              <a:defRPr/>
            </a:pPr>
            <a:r>
              <a:rPr lang="zh-CN" altLang="en-US" sz="2400">
                <a:latin typeface="Courier New" pitchFamily="49" charset="0"/>
                <a:ea typeface="楷体_GB2312" pitchFamily="49" charset="-122"/>
              </a:rPr>
              <a:t>元素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a[i][j]</a:t>
            </a:r>
            <a:r>
              <a:rPr lang="zh-CN" altLang="en-US" sz="2400">
                <a:latin typeface="Courier New" pitchFamily="49" charset="0"/>
                <a:ea typeface="楷体_GB2312" pitchFamily="49" charset="-122"/>
              </a:rPr>
              <a:t>在数组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a</a:t>
            </a:r>
            <a:r>
              <a:rPr lang="zh-CN" altLang="en-US" sz="2400">
                <a:latin typeface="Courier New" pitchFamily="49" charset="0"/>
                <a:ea typeface="楷体_GB2312" pitchFamily="49" charset="-122"/>
              </a:rPr>
              <a:t>中的位置是：</a:t>
            </a:r>
          </a:p>
          <a:p>
            <a:pPr eaLnBrk="1">
              <a:lnSpc>
                <a:spcPct val="130000"/>
              </a:lnSpc>
              <a:buFont typeface="Monotype Sorts" charset="2"/>
              <a:buNone/>
              <a:defRPr/>
            </a:pP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i * N + j</a:t>
            </a:r>
            <a:r>
              <a:rPr lang="en-US" altLang="zh-CN" sz="1400">
                <a:ea typeface="宋体" pitchFamily="2" charset="-122"/>
              </a:rPr>
              <a:t> </a:t>
            </a:r>
            <a:endParaRPr lang="en-US" altLang="zh-CN">
              <a:ea typeface="宋体" pitchFamily="2" charset="-122"/>
            </a:endParaRPr>
          </a:p>
          <a:p>
            <a:pPr eaLnBrk="1">
              <a:lnSpc>
                <a:spcPct val="130000"/>
              </a:lnSpc>
              <a:buFont typeface="Monotype Sorts" charset="2"/>
              <a:buNone/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元素地址： 首地址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+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偏移量</a:t>
            </a:r>
          </a:p>
        </p:txBody>
      </p:sp>
      <p:grpSp>
        <p:nvGrpSpPr>
          <p:cNvPr id="69636" name="Group 7">
            <a:extLst>
              <a:ext uri="{FF2B5EF4-FFF2-40B4-BE49-F238E27FC236}">
                <a16:creationId xmlns:a16="http://schemas.microsoft.com/office/drawing/2014/main" id="{2EA425B5-3358-45AB-AE45-253E567EA47F}"/>
              </a:ext>
            </a:extLst>
          </p:cNvPr>
          <p:cNvGrpSpPr>
            <a:grpSpLocks/>
          </p:cNvGrpSpPr>
          <p:nvPr/>
        </p:nvGrpSpPr>
        <p:grpSpPr bwMode="auto">
          <a:xfrm>
            <a:off x="8651875" y="2097088"/>
            <a:ext cx="1981200" cy="4572000"/>
            <a:chOff x="4512" y="336"/>
            <a:chExt cx="1248" cy="2880"/>
          </a:xfrm>
        </p:grpSpPr>
        <p:sp>
          <p:nvSpPr>
            <p:cNvPr id="69882" name="Text Box 8">
              <a:extLst>
                <a:ext uri="{FF2B5EF4-FFF2-40B4-BE49-F238E27FC236}">
                  <a16:creationId xmlns:a16="http://schemas.microsoft.com/office/drawing/2014/main" id="{A8EAC515-509F-4902-9D09-CE965A046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" y="645"/>
              <a:ext cx="550" cy="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a[0][0]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en-US" altLang="zh-CN" sz="1800" b="1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a[0][1]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en-US" altLang="zh-CN" sz="1800" b="1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a[0][2]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en-US" altLang="zh-CN" sz="1800" b="1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a[1][0]</a:t>
              </a:r>
            </a:p>
          </p:txBody>
        </p:sp>
        <p:sp>
          <p:nvSpPr>
            <p:cNvPr id="69883" name="Text Box 9">
              <a:extLst>
                <a:ext uri="{FF2B5EF4-FFF2-40B4-BE49-F238E27FC236}">
                  <a16:creationId xmlns:a16="http://schemas.microsoft.com/office/drawing/2014/main" id="{E4C54039-A4A1-47BF-BEE2-B24FF176D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" y="2127"/>
              <a:ext cx="550" cy="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a[1][1]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en-US" altLang="zh-CN" sz="1800" b="1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a[1][2]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zh-CN" altLang="en-US" sz="1800" b="1">
                <a:ea typeface="宋体" panose="02010600030101010101" pitchFamily="2" charset="-122"/>
              </a:endParaRPr>
            </a:p>
          </p:txBody>
        </p:sp>
        <p:grpSp>
          <p:nvGrpSpPr>
            <p:cNvPr id="69884" name="Group 10">
              <a:extLst>
                <a:ext uri="{FF2B5EF4-FFF2-40B4-BE49-F238E27FC236}">
                  <a16:creationId xmlns:a16="http://schemas.microsoft.com/office/drawing/2014/main" id="{9E4D49B4-4C32-4AC5-9E2E-FDD036746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36"/>
              <a:ext cx="759" cy="2880"/>
              <a:chOff x="4512" y="336"/>
              <a:chExt cx="759" cy="2880"/>
            </a:xfrm>
          </p:grpSpPr>
          <p:grpSp>
            <p:nvGrpSpPr>
              <p:cNvPr id="69885" name="Group 11">
                <a:extLst>
                  <a:ext uri="{FF2B5EF4-FFF2-40B4-BE49-F238E27FC236}">
                    <a16:creationId xmlns:a16="http://schemas.microsoft.com/office/drawing/2014/main" id="{1F2301E9-D8BA-4343-8124-DFEDE73841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336"/>
                <a:ext cx="576" cy="1920"/>
                <a:chOff x="4752" y="576"/>
                <a:chExt cx="576" cy="1920"/>
              </a:xfrm>
            </p:grpSpPr>
            <p:sp>
              <p:nvSpPr>
                <p:cNvPr id="358412" name="Rectangle 12">
                  <a:extLst>
                    <a:ext uri="{FF2B5EF4-FFF2-40B4-BE49-F238E27FC236}">
                      <a16:creationId xmlns:a16="http://schemas.microsoft.com/office/drawing/2014/main" id="{DFE7E8CB-088E-42DD-B09F-7A587E19DD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96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58413" name="Rectangle 13">
                  <a:extLst>
                    <a:ext uri="{FF2B5EF4-FFF2-40B4-BE49-F238E27FC236}">
                      <a16:creationId xmlns:a16="http://schemas.microsoft.com/office/drawing/2014/main" id="{4DE69932-4C6C-462C-8B81-0C94789C1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15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58414" name="Rectangle 14">
                  <a:extLst>
                    <a:ext uri="{FF2B5EF4-FFF2-40B4-BE49-F238E27FC236}">
                      <a16:creationId xmlns:a16="http://schemas.microsoft.com/office/drawing/2014/main" id="{B8D9A5A3-1BED-4191-A6BF-855B5D97E3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34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58415" name="Rectangle 15">
                  <a:extLst>
                    <a:ext uri="{FF2B5EF4-FFF2-40B4-BE49-F238E27FC236}">
                      <a16:creationId xmlns:a16="http://schemas.microsoft.com/office/drawing/2014/main" id="{C18C52E0-D0BD-496E-90BE-C407C6C9AF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53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58416" name="Rectangle 16">
                  <a:extLst>
                    <a:ext uri="{FF2B5EF4-FFF2-40B4-BE49-F238E27FC236}">
                      <a16:creationId xmlns:a16="http://schemas.microsoft.com/office/drawing/2014/main" id="{CA0BE584-F128-4604-A497-2DD2E14AA8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72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58417" name="Rectangle 17">
                  <a:extLst>
                    <a:ext uri="{FF2B5EF4-FFF2-40B4-BE49-F238E27FC236}">
                      <a16:creationId xmlns:a16="http://schemas.microsoft.com/office/drawing/2014/main" id="{79EC0CE5-0002-4783-9DC6-2B2B38C238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92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58418" name="Rectangle 18">
                  <a:extLst>
                    <a:ext uri="{FF2B5EF4-FFF2-40B4-BE49-F238E27FC236}">
                      <a16:creationId xmlns:a16="http://schemas.microsoft.com/office/drawing/2014/main" id="{F65E4BA3-2980-490B-9947-E3BD5A095C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211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58419" name="Rectangle 19">
                  <a:extLst>
                    <a:ext uri="{FF2B5EF4-FFF2-40B4-BE49-F238E27FC236}">
                      <a16:creationId xmlns:a16="http://schemas.microsoft.com/office/drawing/2014/main" id="{57359BB2-F83E-45A3-8CDC-22DCAAB8C9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230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58420" name="Rectangle 20">
                  <a:extLst>
                    <a:ext uri="{FF2B5EF4-FFF2-40B4-BE49-F238E27FC236}">
                      <a16:creationId xmlns:a16="http://schemas.microsoft.com/office/drawing/2014/main" id="{9EC067A7-139F-4C9E-B108-A94F98C27F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76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58421" name="Rectangle 21">
                  <a:extLst>
                    <a:ext uri="{FF2B5EF4-FFF2-40B4-BE49-F238E27FC236}">
                      <a16:creationId xmlns:a16="http://schemas.microsoft.com/office/drawing/2014/main" id="{D446C16A-E3A8-451E-8587-66AA58B8C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57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</p:grpSp>
          <p:sp>
            <p:nvSpPr>
              <p:cNvPr id="358422" name="AutoShape 22">
                <a:extLst>
                  <a:ext uri="{FF2B5EF4-FFF2-40B4-BE49-F238E27FC236}">
                    <a16:creationId xmlns:a16="http://schemas.microsoft.com/office/drawing/2014/main" id="{A5D6AEC2-F0DD-41AF-B3CD-128FDDD34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602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23" name="AutoShape 23">
                <a:extLst>
                  <a:ext uri="{FF2B5EF4-FFF2-40B4-BE49-F238E27FC236}">
                    <a16:creationId xmlns:a16="http://schemas.microsoft.com/office/drawing/2014/main" id="{92299796-5BAC-4028-BA39-20338CC92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986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24" name="AutoShape 24">
                <a:extLst>
                  <a:ext uri="{FF2B5EF4-FFF2-40B4-BE49-F238E27FC236}">
                    <a16:creationId xmlns:a16="http://schemas.microsoft.com/office/drawing/2014/main" id="{DC106412-AAC1-4B35-BD3B-7416BCB24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1370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25" name="AutoShape 25">
                <a:extLst>
                  <a:ext uri="{FF2B5EF4-FFF2-40B4-BE49-F238E27FC236}">
                    <a16:creationId xmlns:a16="http://schemas.microsoft.com/office/drawing/2014/main" id="{4E24B89F-D8C7-49AD-858C-6DA033784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1743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26" name="Rectangle 26">
                <a:extLst>
                  <a:ext uri="{FF2B5EF4-FFF2-40B4-BE49-F238E27FC236}">
                    <a16:creationId xmlns:a16="http://schemas.microsoft.com/office/drawing/2014/main" id="{8D171B81-5420-4386-AB8E-5BBB87430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40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27" name="Rectangle 27">
                <a:extLst>
                  <a:ext uri="{FF2B5EF4-FFF2-40B4-BE49-F238E27FC236}">
                    <a16:creationId xmlns:a16="http://schemas.microsoft.com/office/drawing/2014/main" id="{CA5F582E-9175-4861-941A-BDE8BED14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832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28" name="Rectangle 28">
                <a:extLst>
                  <a:ext uri="{FF2B5EF4-FFF2-40B4-BE49-F238E27FC236}">
                    <a16:creationId xmlns:a16="http://schemas.microsoft.com/office/drawing/2014/main" id="{4301AB35-2CB5-418C-AA17-1B6FE8B62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29" name="Rectangle 29">
                <a:extLst>
                  <a:ext uri="{FF2B5EF4-FFF2-40B4-BE49-F238E27FC236}">
                    <a16:creationId xmlns:a16="http://schemas.microsoft.com/office/drawing/2014/main" id="{90D47341-2E54-45EC-8B8B-50EF44E64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448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30" name="Rectangle 30">
                <a:extLst>
                  <a:ext uri="{FF2B5EF4-FFF2-40B4-BE49-F238E27FC236}">
                    <a16:creationId xmlns:a16="http://schemas.microsoft.com/office/drawing/2014/main" id="{BFA65C28-86B8-42FC-B379-36EE4F3D5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256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31" name="AutoShape 31">
                <a:extLst>
                  <a:ext uri="{FF2B5EF4-FFF2-40B4-BE49-F238E27FC236}">
                    <a16:creationId xmlns:a16="http://schemas.microsoft.com/office/drawing/2014/main" id="{554F72EA-0168-43BB-BE39-034B40F44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2112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32" name="AutoShape 32">
                <a:extLst>
                  <a:ext uri="{FF2B5EF4-FFF2-40B4-BE49-F238E27FC236}">
                    <a16:creationId xmlns:a16="http://schemas.microsoft.com/office/drawing/2014/main" id="{8EADA094-C641-413A-A0DF-B9A0A9088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2496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</p:grpSp>
      <p:sp>
        <p:nvSpPr>
          <p:cNvPr id="358433" name="Line 33">
            <a:extLst>
              <a:ext uri="{FF2B5EF4-FFF2-40B4-BE49-F238E27FC236}">
                <a16:creationId xmlns:a16="http://schemas.microsoft.com/office/drawing/2014/main" id="{E63DDF1C-5DED-44AB-9834-56605311E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1400" y="4233863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4" name="Line 34">
            <a:extLst>
              <a:ext uri="{FF2B5EF4-FFF2-40B4-BE49-F238E27FC236}">
                <a16:creationId xmlns:a16="http://schemas.microsoft.com/office/drawing/2014/main" id="{E6157FB4-9E95-4373-8AF9-903AE24C8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5" y="6064250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5" name="Line 35">
            <a:extLst>
              <a:ext uri="{FF2B5EF4-FFF2-40B4-BE49-F238E27FC236}">
                <a16:creationId xmlns:a16="http://schemas.microsoft.com/office/drawing/2014/main" id="{4077058D-F648-4206-92D1-7C9769A01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5" y="2405063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6" name="Line 36">
            <a:extLst>
              <a:ext uri="{FF2B5EF4-FFF2-40B4-BE49-F238E27FC236}">
                <a16:creationId xmlns:a16="http://schemas.microsoft.com/office/drawing/2014/main" id="{9D77959E-A363-4920-880F-63591939E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3563" y="2603500"/>
            <a:ext cx="457200" cy="0"/>
          </a:xfrm>
          <a:prstGeom prst="line">
            <a:avLst/>
          </a:prstGeom>
          <a:noFill/>
          <a:ln w="5715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9641" name="Group 37">
            <a:extLst>
              <a:ext uri="{FF2B5EF4-FFF2-40B4-BE49-F238E27FC236}">
                <a16:creationId xmlns:a16="http://schemas.microsoft.com/office/drawing/2014/main" id="{EE6F2C87-588F-46CB-93BA-9EAC8012C9A6}"/>
              </a:ext>
            </a:extLst>
          </p:cNvPr>
          <p:cNvGrpSpPr>
            <a:grpSpLocks/>
          </p:cNvGrpSpPr>
          <p:nvPr/>
        </p:nvGrpSpPr>
        <p:grpSpPr bwMode="auto">
          <a:xfrm>
            <a:off x="8659813" y="2103438"/>
            <a:ext cx="1981200" cy="4572000"/>
            <a:chOff x="4512" y="336"/>
            <a:chExt cx="1248" cy="2880"/>
          </a:xfrm>
        </p:grpSpPr>
        <p:sp>
          <p:nvSpPr>
            <p:cNvPr id="69857" name="Text Box 38">
              <a:extLst>
                <a:ext uri="{FF2B5EF4-FFF2-40B4-BE49-F238E27FC236}">
                  <a16:creationId xmlns:a16="http://schemas.microsoft.com/office/drawing/2014/main" id="{D2BA28F4-6ADD-4B8B-884C-29613A9F8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" y="645"/>
              <a:ext cx="550" cy="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a[0][0]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en-US" altLang="zh-CN" sz="1800" b="1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a[0][1]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en-US" altLang="zh-CN" sz="1800" b="1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a[0][2]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en-US" altLang="zh-CN" sz="1800" b="1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a[1][0]</a:t>
              </a:r>
            </a:p>
          </p:txBody>
        </p:sp>
        <p:sp>
          <p:nvSpPr>
            <p:cNvPr id="69858" name="Text Box 39">
              <a:extLst>
                <a:ext uri="{FF2B5EF4-FFF2-40B4-BE49-F238E27FC236}">
                  <a16:creationId xmlns:a16="http://schemas.microsoft.com/office/drawing/2014/main" id="{4AB88F04-CF57-4F17-A37F-3474B4FAC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" y="2127"/>
              <a:ext cx="550" cy="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a[1][1]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en-US" altLang="zh-CN" sz="1800" b="1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a[1][2]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zh-CN" altLang="en-US" sz="1800" b="1">
                <a:ea typeface="宋体" panose="02010600030101010101" pitchFamily="2" charset="-122"/>
              </a:endParaRPr>
            </a:p>
          </p:txBody>
        </p:sp>
        <p:grpSp>
          <p:nvGrpSpPr>
            <p:cNvPr id="69859" name="Group 40">
              <a:extLst>
                <a:ext uri="{FF2B5EF4-FFF2-40B4-BE49-F238E27FC236}">
                  <a16:creationId xmlns:a16="http://schemas.microsoft.com/office/drawing/2014/main" id="{4E5D0E0E-439D-402E-93E7-7621A877C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36"/>
              <a:ext cx="759" cy="2880"/>
              <a:chOff x="4512" y="336"/>
              <a:chExt cx="759" cy="2880"/>
            </a:xfrm>
          </p:grpSpPr>
          <p:grpSp>
            <p:nvGrpSpPr>
              <p:cNvPr id="69860" name="Group 41">
                <a:extLst>
                  <a:ext uri="{FF2B5EF4-FFF2-40B4-BE49-F238E27FC236}">
                    <a16:creationId xmlns:a16="http://schemas.microsoft.com/office/drawing/2014/main" id="{6AFA2A76-D7C8-4E2F-80F5-FC4AE480B7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336"/>
                <a:ext cx="576" cy="1920"/>
                <a:chOff x="4752" y="576"/>
                <a:chExt cx="576" cy="1920"/>
              </a:xfrm>
            </p:grpSpPr>
            <p:sp>
              <p:nvSpPr>
                <p:cNvPr id="358442" name="Rectangle 42">
                  <a:extLst>
                    <a:ext uri="{FF2B5EF4-FFF2-40B4-BE49-F238E27FC236}">
                      <a16:creationId xmlns:a16="http://schemas.microsoft.com/office/drawing/2014/main" id="{F272B9EB-1A02-4BC1-84C0-84BECFEE3E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96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58443" name="Rectangle 43">
                  <a:extLst>
                    <a:ext uri="{FF2B5EF4-FFF2-40B4-BE49-F238E27FC236}">
                      <a16:creationId xmlns:a16="http://schemas.microsoft.com/office/drawing/2014/main" id="{82BAFD86-1E69-4AC9-A5D0-AB976A4157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15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58444" name="Rectangle 44">
                  <a:extLst>
                    <a:ext uri="{FF2B5EF4-FFF2-40B4-BE49-F238E27FC236}">
                      <a16:creationId xmlns:a16="http://schemas.microsoft.com/office/drawing/2014/main" id="{467861AF-51A4-4ECA-ACFC-4CA75EDCA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34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58445" name="Rectangle 45">
                  <a:extLst>
                    <a:ext uri="{FF2B5EF4-FFF2-40B4-BE49-F238E27FC236}">
                      <a16:creationId xmlns:a16="http://schemas.microsoft.com/office/drawing/2014/main" id="{95A1925F-449E-4BA4-87BB-F17E57EDA9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53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58446" name="Rectangle 46">
                  <a:extLst>
                    <a:ext uri="{FF2B5EF4-FFF2-40B4-BE49-F238E27FC236}">
                      <a16:creationId xmlns:a16="http://schemas.microsoft.com/office/drawing/2014/main" id="{BDB7C036-097D-4236-8ACF-FD51E0F5ED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72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58447" name="Rectangle 47">
                  <a:extLst>
                    <a:ext uri="{FF2B5EF4-FFF2-40B4-BE49-F238E27FC236}">
                      <a16:creationId xmlns:a16="http://schemas.microsoft.com/office/drawing/2014/main" id="{EDEC8E1B-BCAB-41B4-B4F3-9655D7F10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192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58448" name="Rectangle 48">
                  <a:extLst>
                    <a:ext uri="{FF2B5EF4-FFF2-40B4-BE49-F238E27FC236}">
                      <a16:creationId xmlns:a16="http://schemas.microsoft.com/office/drawing/2014/main" id="{EEF44AB4-0EE9-45CE-AAAB-6FDC30D135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211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58449" name="Rectangle 49">
                  <a:extLst>
                    <a:ext uri="{FF2B5EF4-FFF2-40B4-BE49-F238E27FC236}">
                      <a16:creationId xmlns:a16="http://schemas.microsoft.com/office/drawing/2014/main" id="{38C14326-4540-4B3F-AA89-96698C290D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230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58450" name="Rectangle 50">
                  <a:extLst>
                    <a:ext uri="{FF2B5EF4-FFF2-40B4-BE49-F238E27FC236}">
                      <a16:creationId xmlns:a16="http://schemas.microsoft.com/office/drawing/2014/main" id="{A7FBB492-2D3A-4BC3-A7F4-010B1ECC10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76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58451" name="Rectangle 51">
                  <a:extLst>
                    <a:ext uri="{FF2B5EF4-FFF2-40B4-BE49-F238E27FC236}">
                      <a16:creationId xmlns:a16="http://schemas.microsoft.com/office/drawing/2014/main" id="{627F7408-5A9A-4AAA-B11A-60B1D9BE72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57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endParaRPr>
                </a:p>
              </p:txBody>
            </p:sp>
          </p:grpSp>
          <p:sp>
            <p:nvSpPr>
              <p:cNvPr id="358452" name="AutoShape 52">
                <a:extLst>
                  <a:ext uri="{FF2B5EF4-FFF2-40B4-BE49-F238E27FC236}">
                    <a16:creationId xmlns:a16="http://schemas.microsoft.com/office/drawing/2014/main" id="{16FFBF4C-3F33-4752-BBD6-783BE3EC0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602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53" name="AutoShape 53">
                <a:extLst>
                  <a:ext uri="{FF2B5EF4-FFF2-40B4-BE49-F238E27FC236}">
                    <a16:creationId xmlns:a16="http://schemas.microsoft.com/office/drawing/2014/main" id="{6BF06FCF-ECDD-4495-89A3-E8C84590D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986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54" name="AutoShape 54">
                <a:extLst>
                  <a:ext uri="{FF2B5EF4-FFF2-40B4-BE49-F238E27FC236}">
                    <a16:creationId xmlns:a16="http://schemas.microsoft.com/office/drawing/2014/main" id="{66A351F6-37D8-4404-97F9-F2B500A1B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1370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55" name="AutoShape 55">
                <a:extLst>
                  <a:ext uri="{FF2B5EF4-FFF2-40B4-BE49-F238E27FC236}">
                    <a16:creationId xmlns:a16="http://schemas.microsoft.com/office/drawing/2014/main" id="{69C11879-48C1-4603-8838-E779E5A82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1743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56" name="Rectangle 56">
                <a:extLst>
                  <a:ext uri="{FF2B5EF4-FFF2-40B4-BE49-F238E27FC236}">
                    <a16:creationId xmlns:a16="http://schemas.microsoft.com/office/drawing/2014/main" id="{BA61ECDB-4261-49EF-903F-305A728C9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40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57" name="Rectangle 57">
                <a:extLst>
                  <a:ext uri="{FF2B5EF4-FFF2-40B4-BE49-F238E27FC236}">
                    <a16:creationId xmlns:a16="http://schemas.microsoft.com/office/drawing/2014/main" id="{F1BB45F1-A369-45F2-AE33-7F632F2C5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832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58" name="Rectangle 58">
                <a:extLst>
                  <a:ext uri="{FF2B5EF4-FFF2-40B4-BE49-F238E27FC236}">
                    <a16:creationId xmlns:a16="http://schemas.microsoft.com/office/drawing/2014/main" id="{8EA9E25E-1AD8-49B1-A420-FC3192F4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59" name="Rectangle 59">
                <a:extLst>
                  <a:ext uri="{FF2B5EF4-FFF2-40B4-BE49-F238E27FC236}">
                    <a16:creationId xmlns:a16="http://schemas.microsoft.com/office/drawing/2014/main" id="{8D2D5184-1093-46A0-923B-DBCE2E369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448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60" name="Rectangle 60">
                <a:extLst>
                  <a:ext uri="{FF2B5EF4-FFF2-40B4-BE49-F238E27FC236}">
                    <a16:creationId xmlns:a16="http://schemas.microsoft.com/office/drawing/2014/main" id="{86A64E84-D81C-4243-8B57-168944980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256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61" name="AutoShape 61">
                <a:extLst>
                  <a:ext uri="{FF2B5EF4-FFF2-40B4-BE49-F238E27FC236}">
                    <a16:creationId xmlns:a16="http://schemas.microsoft.com/office/drawing/2014/main" id="{91716F85-E5D3-4D83-AC6B-6DD453559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2112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62" name="AutoShape 62">
                <a:extLst>
                  <a:ext uri="{FF2B5EF4-FFF2-40B4-BE49-F238E27FC236}">
                    <a16:creationId xmlns:a16="http://schemas.microsoft.com/office/drawing/2014/main" id="{7AA923AD-C871-48BF-A05E-F350F52AF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2496"/>
                <a:ext cx="183" cy="302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</p:grpSp>
      <p:grpSp>
        <p:nvGrpSpPr>
          <p:cNvPr id="69642" name="Group 63">
            <a:extLst>
              <a:ext uri="{FF2B5EF4-FFF2-40B4-BE49-F238E27FC236}">
                <a16:creationId xmlns:a16="http://schemas.microsoft.com/office/drawing/2014/main" id="{C2A6ACC0-FAC7-46E6-B2F5-88F5CC967392}"/>
              </a:ext>
            </a:extLst>
          </p:cNvPr>
          <p:cNvGrpSpPr>
            <a:grpSpLocks/>
          </p:cNvGrpSpPr>
          <p:nvPr/>
        </p:nvGrpSpPr>
        <p:grpSpPr bwMode="auto">
          <a:xfrm>
            <a:off x="8840788" y="2446338"/>
            <a:ext cx="495300" cy="887412"/>
            <a:chOff x="4368" y="0"/>
            <a:chExt cx="1392" cy="1567"/>
          </a:xfrm>
        </p:grpSpPr>
        <p:grpSp>
          <p:nvGrpSpPr>
            <p:cNvPr id="69823" name="Group 64">
              <a:extLst>
                <a:ext uri="{FF2B5EF4-FFF2-40B4-BE49-F238E27FC236}">
                  <a16:creationId xmlns:a16="http://schemas.microsoft.com/office/drawing/2014/main" id="{6DBCDCE7-D20F-4B05-9055-3B9C1300C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58465" name="Freeform 65">
                <a:extLst>
                  <a:ext uri="{FF2B5EF4-FFF2-40B4-BE49-F238E27FC236}">
                    <a16:creationId xmlns:a16="http://schemas.microsoft.com/office/drawing/2014/main" id="{D60A9912-6BB4-4639-99D1-167C8A11D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66" name="Freeform 66">
                <a:extLst>
                  <a:ext uri="{FF2B5EF4-FFF2-40B4-BE49-F238E27FC236}">
                    <a16:creationId xmlns:a16="http://schemas.microsoft.com/office/drawing/2014/main" id="{46A3A6B8-8201-4E50-BBF2-E952F8973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67" name="Rectangle 67">
                <a:extLst>
                  <a:ext uri="{FF2B5EF4-FFF2-40B4-BE49-F238E27FC236}">
                    <a16:creationId xmlns:a16="http://schemas.microsoft.com/office/drawing/2014/main" id="{5D03C450-BF0A-4550-91D0-6168C00F1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68" name="Freeform 68">
                <a:extLst>
                  <a:ext uri="{FF2B5EF4-FFF2-40B4-BE49-F238E27FC236}">
                    <a16:creationId xmlns:a16="http://schemas.microsoft.com/office/drawing/2014/main" id="{2AB6CBCA-BBC2-48BC-BFDE-1CCF9B37C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69" name="Freeform 69">
                <a:extLst>
                  <a:ext uri="{FF2B5EF4-FFF2-40B4-BE49-F238E27FC236}">
                    <a16:creationId xmlns:a16="http://schemas.microsoft.com/office/drawing/2014/main" id="{40C3ED18-DE9E-425D-AF44-4C60E8411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70" name="Freeform 70">
                <a:extLst>
                  <a:ext uri="{FF2B5EF4-FFF2-40B4-BE49-F238E27FC236}">
                    <a16:creationId xmlns:a16="http://schemas.microsoft.com/office/drawing/2014/main" id="{2E411DD7-F3F1-4F64-8436-A003753C5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71" name="Freeform 71">
                <a:extLst>
                  <a:ext uri="{FF2B5EF4-FFF2-40B4-BE49-F238E27FC236}">
                    <a16:creationId xmlns:a16="http://schemas.microsoft.com/office/drawing/2014/main" id="{B632F07D-D883-41DB-AC86-E8E6DBD75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72" name="Rectangle 72">
                <a:extLst>
                  <a:ext uri="{FF2B5EF4-FFF2-40B4-BE49-F238E27FC236}">
                    <a16:creationId xmlns:a16="http://schemas.microsoft.com/office/drawing/2014/main" id="{65AED947-48A9-443D-A73F-207229F0F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473" name="Freeform 73">
                <a:extLst>
                  <a:ext uri="{FF2B5EF4-FFF2-40B4-BE49-F238E27FC236}">
                    <a16:creationId xmlns:a16="http://schemas.microsoft.com/office/drawing/2014/main" id="{6A718184-027B-4F6D-A9ED-154660A46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74" name="Freeform 74">
                <a:extLst>
                  <a:ext uri="{FF2B5EF4-FFF2-40B4-BE49-F238E27FC236}">
                    <a16:creationId xmlns:a16="http://schemas.microsoft.com/office/drawing/2014/main" id="{0F9EA9C2-9BBB-4553-B4C5-ED5E3A4C9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75" name="Freeform 75">
                <a:extLst>
                  <a:ext uri="{FF2B5EF4-FFF2-40B4-BE49-F238E27FC236}">
                    <a16:creationId xmlns:a16="http://schemas.microsoft.com/office/drawing/2014/main" id="{B5B1F1EC-F2B3-4175-8748-84BECAF46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76" name="Freeform 76">
                <a:extLst>
                  <a:ext uri="{FF2B5EF4-FFF2-40B4-BE49-F238E27FC236}">
                    <a16:creationId xmlns:a16="http://schemas.microsoft.com/office/drawing/2014/main" id="{A53D42A2-2A5D-4681-B0B4-8CB8CA24B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77" name="Freeform 77">
                <a:extLst>
                  <a:ext uri="{FF2B5EF4-FFF2-40B4-BE49-F238E27FC236}">
                    <a16:creationId xmlns:a16="http://schemas.microsoft.com/office/drawing/2014/main" id="{D33FF27F-75CE-411E-98E6-29B5B8D08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78" name="Freeform 78">
                <a:extLst>
                  <a:ext uri="{FF2B5EF4-FFF2-40B4-BE49-F238E27FC236}">
                    <a16:creationId xmlns:a16="http://schemas.microsoft.com/office/drawing/2014/main" id="{1A9C9781-9417-4DD1-AA9D-094342F4C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79" name="Freeform 79">
                <a:extLst>
                  <a:ext uri="{FF2B5EF4-FFF2-40B4-BE49-F238E27FC236}">
                    <a16:creationId xmlns:a16="http://schemas.microsoft.com/office/drawing/2014/main" id="{904506A7-C2A4-493B-BF0F-ED0B5E4CD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80" name="Freeform 80">
                <a:extLst>
                  <a:ext uri="{FF2B5EF4-FFF2-40B4-BE49-F238E27FC236}">
                    <a16:creationId xmlns:a16="http://schemas.microsoft.com/office/drawing/2014/main" id="{EC5554DE-557D-40BB-9E3F-8A69D394A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81" name="Freeform 81">
                <a:extLst>
                  <a:ext uri="{FF2B5EF4-FFF2-40B4-BE49-F238E27FC236}">
                    <a16:creationId xmlns:a16="http://schemas.microsoft.com/office/drawing/2014/main" id="{170B1858-4949-4D04-8400-532C0A3FD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82" name="Freeform 82">
                <a:extLst>
                  <a:ext uri="{FF2B5EF4-FFF2-40B4-BE49-F238E27FC236}">
                    <a16:creationId xmlns:a16="http://schemas.microsoft.com/office/drawing/2014/main" id="{DCEE45E1-AA42-4ECA-B723-457FAF8EB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83" name="Freeform 83">
                <a:extLst>
                  <a:ext uri="{FF2B5EF4-FFF2-40B4-BE49-F238E27FC236}">
                    <a16:creationId xmlns:a16="http://schemas.microsoft.com/office/drawing/2014/main" id="{0AA65E90-437F-4203-A452-3D3A318C5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84" name="Freeform 84">
                <a:extLst>
                  <a:ext uri="{FF2B5EF4-FFF2-40B4-BE49-F238E27FC236}">
                    <a16:creationId xmlns:a16="http://schemas.microsoft.com/office/drawing/2014/main" id="{D93D5408-8381-4188-9E48-9D825B999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85" name="Freeform 85">
                <a:extLst>
                  <a:ext uri="{FF2B5EF4-FFF2-40B4-BE49-F238E27FC236}">
                    <a16:creationId xmlns:a16="http://schemas.microsoft.com/office/drawing/2014/main" id="{C73F930C-447C-44FD-A862-E3B06F6E0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86" name="Freeform 86">
                <a:extLst>
                  <a:ext uri="{FF2B5EF4-FFF2-40B4-BE49-F238E27FC236}">
                    <a16:creationId xmlns:a16="http://schemas.microsoft.com/office/drawing/2014/main" id="{19AF84E5-908B-4760-9847-133D38A47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87" name="Freeform 87">
                <a:extLst>
                  <a:ext uri="{FF2B5EF4-FFF2-40B4-BE49-F238E27FC236}">
                    <a16:creationId xmlns:a16="http://schemas.microsoft.com/office/drawing/2014/main" id="{2B423E2E-8E84-448F-820A-9C9DB8048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88" name="Freeform 88">
                <a:extLst>
                  <a:ext uri="{FF2B5EF4-FFF2-40B4-BE49-F238E27FC236}">
                    <a16:creationId xmlns:a16="http://schemas.microsoft.com/office/drawing/2014/main" id="{DD210E0C-B80A-4199-976E-42EF32E30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89" name="Freeform 89">
                <a:extLst>
                  <a:ext uri="{FF2B5EF4-FFF2-40B4-BE49-F238E27FC236}">
                    <a16:creationId xmlns:a16="http://schemas.microsoft.com/office/drawing/2014/main" id="{775BCE46-C0E3-44D2-8DDE-C285A4FD1F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90" name="Freeform 90">
                <a:extLst>
                  <a:ext uri="{FF2B5EF4-FFF2-40B4-BE49-F238E27FC236}">
                    <a16:creationId xmlns:a16="http://schemas.microsoft.com/office/drawing/2014/main" id="{C0479F1A-7C11-4854-8E87-375D7B4FF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91" name="Freeform 91">
                <a:extLst>
                  <a:ext uri="{FF2B5EF4-FFF2-40B4-BE49-F238E27FC236}">
                    <a16:creationId xmlns:a16="http://schemas.microsoft.com/office/drawing/2014/main" id="{16DA9229-07A5-4956-B00A-A7F6E4D64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92" name="Freeform 92">
                <a:extLst>
                  <a:ext uri="{FF2B5EF4-FFF2-40B4-BE49-F238E27FC236}">
                    <a16:creationId xmlns:a16="http://schemas.microsoft.com/office/drawing/2014/main" id="{E10C75AC-2997-447E-8AE8-EF18A9C6F3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93" name="Freeform 93">
                <a:extLst>
                  <a:ext uri="{FF2B5EF4-FFF2-40B4-BE49-F238E27FC236}">
                    <a16:creationId xmlns:a16="http://schemas.microsoft.com/office/drawing/2014/main" id="{19D84687-9E59-446E-B85A-F2700839E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94" name="Freeform 94">
                <a:extLst>
                  <a:ext uri="{FF2B5EF4-FFF2-40B4-BE49-F238E27FC236}">
                    <a16:creationId xmlns:a16="http://schemas.microsoft.com/office/drawing/2014/main" id="{2B26A7AC-2CB0-443E-9441-1CDA75C08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95" name="Freeform 95">
                <a:extLst>
                  <a:ext uri="{FF2B5EF4-FFF2-40B4-BE49-F238E27FC236}">
                    <a16:creationId xmlns:a16="http://schemas.microsoft.com/office/drawing/2014/main" id="{3B83C36F-8AD2-4BB8-A563-831ACD413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96" name="Freeform 96">
                <a:extLst>
                  <a:ext uri="{FF2B5EF4-FFF2-40B4-BE49-F238E27FC236}">
                    <a16:creationId xmlns:a16="http://schemas.microsoft.com/office/drawing/2014/main" id="{DE6DE939-8396-4424-BB79-1789C1A17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9824" name="Text Box 97">
              <a:extLst>
                <a:ext uri="{FF2B5EF4-FFF2-40B4-BE49-F238E27FC236}">
                  <a16:creationId xmlns:a16="http://schemas.microsoft.com/office/drawing/2014/main" id="{7E0D4C65-7D84-42BE-950E-1EDE9923F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9643" name="Group 98">
            <a:extLst>
              <a:ext uri="{FF2B5EF4-FFF2-40B4-BE49-F238E27FC236}">
                <a16:creationId xmlns:a16="http://schemas.microsoft.com/office/drawing/2014/main" id="{306B8C04-657F-4FA3-AD8B-A97C0CD5F025}"/>
              </a:ext>
            </a:extLst>
          </p:cNvPr>
          <p:cNvGrpSpPr>
            <a:grpSpLocks/>
          </p:cNvGrpSpPr>
          <p:nvPr/>
        </p:nvGrpSpPr>
        <p:grpSpPr bwMode="auto">
          <a:xfrm>
            <a:off x="8840788" y="3051176"/>
            <a:ext cx="495300" cy="887413"/>
            <a:chOff x="4368" y="0"/>
            <a:chExt cx="1392" cy="1567"/>
          </a:xfrm>
        </p:grpSpPr>
        <p:grpSp>
          <p:nvGrpSpPr>
            <p:cNvPr id="69789" name="Group 99">
              <a:extLst>
                <a:ext uri="{FF2B5EF4-FFF2-40B4-BE49-F238E27FC236}">
                  <a16:creationId xmlns:a16="http://schemas.microsoft.com/office/drawing/2014/main" id="{FCAD605E-63FC-418D-8F6F-6C680BB8E9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58500" name="Freeform 100">
                <a:extLst>
                  <a:ext uri="{FF2B5EF4-FFF2-40B4-BE49-F238E27FC236}">
                    <a16:creationId xmlns:a16="http://schemas.microsoft.com/office/drawing/2014/main" id="{D82053FF-05C1-43ED-947D-4B55A97F2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01" name="Freeform 101">
                <a:extLst>
                  <a:ext uri="{FF2B5EF4-FFF2-40B4-BE49-F238E27FC236}">
                    <a16:creationId xmlns:a16="http://schemas.microsoft.com/office/drawing/2014/main" id="{D0E12E54-7549-4B7B-AC43-FB9952B21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02" name="Rectangle 102">
                <a:extLst>
                  <a:ext uri="{FF2B5EF4-FFF2-40B4-BE49-F238E27FC236}">
                    <a16:creationId xmlns:a16="http://schemas.microsoft.com/office/drawing/2014/main" id="{57E62649-112D-4B45-9852-7A38D5279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503" name="Freeform 103">
                <a:extLst>
                  <a:ext uri="{FF2B5EF4-FFF2-40B4-BE49-F238E27FC236}">
                    <a16:creationId xmlns:a16="http://schemas.microsoft.com/office/drawing/2014/main" id="{9F2035B5-00DD-4710-BA5A-406EE44E0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04" name="Freeform 104">
                <a:extLst>
                  <a:ext uri="{FF2B5EF4-FFF2-40B4-BE49-F238E27FC236}">
                    <a16:creationId xmlns:a16="http://schemas.microsoft.com/office/drawing/2014/main" id="{027874F3-57FA-48CA-9357-569DDEFD8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05" name="Freeform 105">
                <a:extLst>
                  <a:ext uri="{FF2B5EF4-FFF2-40B4-BE49-F238E27FC236}">
                    <a16:creationId xmlns:a16="http://schemas.microsoft.com/office/drawing/2014/main" id="{9C0B5CCA-C14B-4BB3-A605-E77A79653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06" name="Freeform 106">
                <a:extLst>
                  <a:ext uri="{FF2B5EF4-FFF2-40B4-BE49-F238E27FC236}">
                    <a16:creationId xmlns:a16="http://schemas.microsoft.com/office/drawing/2014/main" id="{D8E18F4B-44AC-4C56-8ECA-C4A0030033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07" name="Rectangle 107">
                <a:extLst>
                  <a:ext uri="{FF2B5EF4-FFF2-40B4-BE49-F238E27FC236}">
                    <a16:creationId xmlns:a16="http://schemas.microsoft.com/office/drawing/2014/main" id="{79C47BEA-C454-467C-AB36-0C930FBA2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508" name="Freeform 108">
                <a:extLst>
                  <a:ext uri="{FF2B5EF4-FFF2-40B4-BE49-F238E27FC236}">
                    <a16:creationId xmlns:a16="http://schemas.microsoft.com/office/drawing/2014/main" id="{EEF8C471-ED8E-46BD-96EA-68D72BBEE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09" name="Freeform 109">
                <a:extLst>
                  <a:ext uri="{FF2B5EF4-FFF2-40B4-BE49-F238E27FC236}">
                    <a16:creationId xmlns:a16="http://schemas.microsoft.com/office/drawing/2014/main" id="{6DC0B8BE-3D7E-4D58-A04C-CC8FDE24F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10" name="Freeform 110">
                <a:extLst>
                  <a:ext uri="{FF2B5EF4-FFF2-40B4-BE49-F238E27FC236}">
                    <a16:creationId xmlns:a16="http://schemas.microsoft.com/office/drawing/2014/main" id="{EEBC233E-1F17-40CD-8771-8F738E13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11" name="Freeform 111">
                <a:extLst>
                  <a:ext uri="{FF2B5EF4-FFF2-40B4-BE49-F238E27FC236}">
                    <a16:creationId xmlns:a16="http://schemas.microsoft.com/office/drawing/2014/main" id="{D95CE505-B262-4411-864F-FAB6ABDB7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12" name="Freeform 112">
                <a:extLst>
                  <a:ext uri="{FF2B5EF4-FFF2-40B4-BE49-F238E27FC236}">
                    <a16:creationId xmlns:a16="http://schemas.microsoft.com/office/drawing/2014/main" id="{0A86CBAE-C018-4A16-9DEE-B2CA4D7AD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13" name="Freeform 113">
                <a:extLst>
                  <a:ext uri="{FF2B5EF4-FFF2-40B4-BE49-F238E27FC236}">
                    <a16:creationId xmlns:a16="http://schemas.microsoft.com/office/drawing/2014/main" id="{1F9BA3F1-8C15-4A63-9687-F89F4F710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14" name="Freeform 114">
                <a:extLst>
                  <a:ext uri="{FF2B5EF4-FFF2-40B4-BE49-F238E27FC236}">
                    <a16:creationId xmlns:a16="http://schemas.microsoft.com/office/drawing/2014/main" id="{C7E331DC-A9CB-4AB8-AE3A-A3766CD6B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15" name="Freeform 115">
                <a:extLst>
                  <a:ext uri="{FF2B5EF4-FFF2-40B4-BE49-F238E27FC236}">
                    <a16:creationId xmlns:a16="http://schemas.microsoft.com/office/drawing/2014/main" id="{5128BF94-5EB6-4881-AE93-9B522A662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16" name="Freeform 116">
                <a:extLst>
                  <a:ext uri="{FF2B5EF4-FFF2-40B4-BE49-F238E27FC236}">
                    <a16:creationId xmlns:a16="http://schemas.microsoft.com/office/drawing/2014/main" id="{D1194441-1929-4F54-AA6B-CDDAAB3E8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17" name="Freeform 117">
                <a:extLst>
                  <a:ext uri="{FF2B5EF4-FFF2-40B4-BE49-F238E27FC236}">
                    <a16:creationId xmlns:a16="http://schemas.microsoft.com/office/drawing/2014/main" id="{2A8067F7-2A70-47BA-A859-C9DC04C7C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18" name="Freeform 118">
                <a:extLst>
                  <a:ext uri="{FF2B5EF4-FFF2-40B4-BE49-F238E27FC236}">
                    <a16:creationId xmlns:a16="http://schemas.microsoft.com/office/drawing/2014/main" id="{A793AEF4-074D-4B9F-B9FE-3A28B3105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19" name="Freeform 119">
                <a:extLst>
                  <a:ext uri="{FF2B5EF4-FFF2-40B4-BE49-F238E27FC236}">
                    <a16:creationId xmlns:a16="http://schemas.microsoft.com/office/drawing/2014/main" id="{D35C7892-6FAD-41C0-A1CE-8B21FD1D9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20" name="Freeform 120">
                <a:extLst>
                  <a:ext uri="{FF2B5EF4-FFF2-40B4-BE49-F238E27FC236}">
                    <a16:creationId xmlns:a16="http://schemas.microsoft.com/office/drawing/2014/main" id="{B3A51263-82CD-46A2-8C76-975C92956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21" name="Freeform 121">
                <a:extLst>
                  <a:ext uri="{FF2B5EF4-FFF2-40B4-BE49-F238E27FC236}">
                    <a16:creationId xmlns:a16="http://schemas.microsoft.com/office/drawing/2014/main" id="{B246383D-5105-4825-AF26-D237E302C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22" name="Freeform 122">
                <a:extLst>
                  <a:ext uri="{FF2B5EF4-FFF2-40B4-BE49-F238E27FC236}">
                    <a16:creationId xmlns:a16="http://schemas.microsoft.com/office/drawing/2014/main" id="{C6EFAB89-FAD9-4F29-8096-418348BE1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23" name="Freeform 123">
                <a:extLst>
                  <a:ext uri="{FF2B5EF4-FFF2-40B4-BE49-F238E27FC236}">
                    <a16:creationId xmlns:a16="http://schemas.microsoft.com/office/drawing/2014/main" id="{F564E30E-0796-4693-AD7F-2700AB833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24" name="Freeform 124">
                <a:extLst>
                  <a:ext uri="{FF2B5EF4-FFF2-40B4-BE49-F238E27FC236}">
                    <a16:creationId xmlns:a16="http://schemas.microsoft.com/office/drawing/2014/main" id="{81ED2348-0DD7-42B9-8C88-2A167CA92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25" name="Freeform 125">
                <a:extLst>
                  <a:ext uri="{FF2B5EF4-FFF2-40B4-BE49-F238E27FC236}">
                    <a16:creationId xmlns:a16="http://schemas.microsoft.com/office/drawing/2014/main" id="{51C03B71-B81B-4A7F-A530-57C1C56FF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26" name="Freeform 126">
                <a:extLst>
                  <a:ext uri="{FF2B5EF4-FFF2-40B4-BE49-F238E27FC236}">
                    <a16:creationId xmlns:a16="http://schemas.microsoft.com/office/drawing/2014/main" id="{EF7E93A9-CB57-488E-B7A4-59A828EA0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27" name="Freeform 127">
                <a:extLst>
                  <a:ext uri="{FF2B5EF4-FFF2-40B4-BE49-F238E27FC236}">
                    <a16:creationId xmlns:a16="http://schemas.microsoft.com/office/drawing/2014/main" id="{133BBA10-0015-4F8E-91F2-7FAAA4E61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28" name="Freeform 128">
                <a:extLst>
                  <a:ext uri="{FF2B5EF4-FFF2-40B4-BE49-F238E27FC236}">
                    <a16:creationId xmlns:a16="http://schemas.microsoft.com/office/drawing/2014/main" id="{8CA6ED17-7B4B-4255-AA08-9A1AE89C5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29" name="Freeform 129">
                <a:extLst>
                  <a:ext uri="{FF2B5EF4-FFF2-40B4-BE49-F238E27FC236}">
                    <a16:creationId xmlns:a16="http://schemas.microsoft.com/office/drawing/2014/main" id="{13964118-8D91-4CB4-92B1-F94B3F232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30" name="Freeform 130">
                <a:extLst>
                  <a:ext uri="{FF2B5EF4-FFF2-40B4-BE49-F238E27FC236}">
                    <a16:creationId xmlns:a16="http://schemas.microsoft.com/office/drawing/2014/main" id="{19F80E3C-7D70-4342-A79F-DD10659C7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31" name="Freeform 131">
                <a:extLst>
                  <a:ext uri="{FF2B5EF4-FFF2-40B4-BE49-F238E27FC236}">
                    <a16:creationId xmlns:a16="http://schemas.microsoft.com/office/drawing/2014/main" id="{8AB337BD-C127-4A26-970E-9CDE3FD7A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9790" name="Text Box 132">
              <a:extLst>
                <a:ext uri="{FF2B5EF4-FFF2-40B4-BE49-F238E27FC236}">
                  <a16:creationId xmlns:a16="http://schemas.microsoft.com/office/drawing/2014/main" id="{AB01C9D2-39A9-4D89-AF14-405544FDE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9644" name="Group 133">
            <a:extLst>
              <a:ext uri="{FF2B5EF4-FFF2-40B4-BE49-F238E27FC236}">
                <a16:creationId xmlns:a16="http://schemas.microsoft.com/office/drawing/2014/main" id="{E212F122-5470-45EC-9688-688BE0258AA0}"/>
              </a:ext>
            </a:extLst>
          </p:cNvPr>
          <p:cNvGrpSpPr>
            <a:grpSpLocks/>
          </p:cNvGrpSpPr>
          <p:nvPr/>
        </p:nvGrpSpPr>
        <p:grpSpPr bwMode="auto">
          <a:xfrm>
            <a:off x="8840788" y="3641726"/>
            <a:ext cx="495300" cy="887413"/>
            <a:chOff x="4368" y="0"/>
            <a:chExt cx="1392" cy="1567"/>
          </a:xfrm>
        </p:grpSpPr>
        <p:grpSp>
          <p:nvGrpSpPr>
            <p:cNvPr id="69755" name="Group 134">
              <a:extLst>
                <a:ext uri="{FF2B5EF4-FFF2-40B4-BE49-F238E27FC236}">
                  <a16:creationId xmlns:a16="http://schemas.microsoft.com/office/drawing/2014/main" id="{77D172C7-05EE-4CCA-B4B0-D62E385D3F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58535" name="Freeform 135">
                <a:extLst>
                  <a:ext uri="{FF2B5EF4-FFF2-40B4-BE49-F238E27FC236}">
                    <a16:creationId xmlns:a16="http://schemas.microsoft.com/office/drawing/2014/main" id="{ED089482-C636-4374-BD93-1E7F82C9E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36" name="Freeform 136">
                <a:extLst>
                  <a:ext uri="{FF2B5EF4-FFF2-40B4-BE49-F238E27FC236}">
                    <a16:creationId xmlns:a16="http://schemas.microsoft.com/office/drawing/2014/main" id="{35173946-F249-483B-B583-9337AA04C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37" name="Rectangle 137">
                <a:extLst>
                  <a:ext uri="{FF2B5EF4-FFF2-40B4-BE49-F238E27FC236}">
                    <a16:creationId xmlns:a16="http://schemas.microsoft.com/office/drawing/2014/main" id="{DD4F27CF-FE53-4919-BE97-F8B7E178F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538" name="Freeform 138">
                <a:extLst>
                  <a:ext uri="{FF2B5EF4-FFF2-40B4-BE49-F238E27FC236}">
                    <a16:creationId xmlns:a16="http://schemas.microsoft.com/office/drawing/2014/main" id="{880DF468-FBD9-4A44-802C-753D2AA1C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39" name="Freeform 139">
                <a:extLst>
                  <a:ext uri="{FF2B5EF4-FFF2-40B4-BE49-F238E27FC236}">
                    <a16:creationId xmlns:a16="http://schemas.microsoft.com/office/drawing/2014/main" id="{7F9C4F59-1FFB-4101-9D4B-350A162FD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40" name="Freeform 140">
                <a:extLst>
                  <a:ext uri="{FF2B5EF4-FFF2-40B4-BE49-F238E27FC236}">
                    <a16:creationId xmlns:a16="http://schemas.microsoft.com/office/drawing/2014/main" id="{795E6C7A-127D-44AF-972C-283FABF06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41" name="Freeform 141">
                <a:extLst>
                  <a:ext uri="{FF2B5EF4-FFF2-40B4-BE49-F238E27FC236}">
                    <a16:creationId xmlns:a16="http://schemas.microsoft.com/office/drawing/2014/main" id="{7DBA7843-DF48-47AB-ABC1-1C1C9B0D8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42" name="Rectangle 142">
                <a:extLst>
                  <a:ext uri="{FF2B5EF4-FFF2-40B4-BE49-F238E27FC236}">
                    <a16:creationId xmlns:a16="http://schemas.microsoft.com/office/drawing/2014/main" id="{7F2AD507-087F-4733-9D15-8EA856941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543" name="Freeform 143">
                <a:extLst>
                  <a:ext uri="{FF2B5EF4-FFF2-40B4-BE49-F238E27FC236}">
                    <a16:creationId xmlns:a16="http://schemas.microsoft.com/office/drawing/2014/main" id="{EAB9B5F4-CF8E-4513-B3C4-061AAF759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44" name="Freeform 144">
                <a:extLst>
                  <a:ext uri="{FF2B5EF4-FFF2-40B4-BE49-F238E27FC236}">
                    <a16:creationId xmlns:a16="http://schemas.microsoft.com/office/drawing/2014/main" id="{97E79C79-1DD2-4ED1-8166-A9F2D803D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45" name="Freeform 145">
                <a:extLst>
                  <a:ext uri="{FF2B5EF4-FFF2-40B4-BE49-F238E27FC236}">
                    <a16:creationId xmlns:a16="http://schemas.microsoft.com/office/drawing/2014/main" id="{6E3FDCA1-24EF-4D0B-A737-C1D283509C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46" name="Freeform 146">
                <a:extLst>
                  <a:ext uri="{FF2B5EF4-FFF2-40B4-BE49-F238E27FC236}">
                    <a16:creationId xmlns:a16="http://schemas.microsoft.com/office/drawing/2014/main" id="{543B68AB-C7CF-48AE-BA05-01D8FC74E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47" name="Freeform 147">
                <a:extLst>
                  <a:ext uri="{FF2B5EF4-FFF2-40B4-BE49-F238E27FC236}">
                    <a16:creationId xmlns:a16="http://schemas.microsoft.com/office/drawing/2014/main" id="{1D765C36-BE32-44DC-928C-BA3620165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48" name="Freeform 148">
                <a:extLst>
                  <a:ext uri="{FF2B5EF4-FFF2-40B4-BE49-F238E27FC236}">
                    <a16:creationId xmlns:a16="http://schemas.microsoft.com/office/drawing/2014/main" id="{BCB45ED6-3C31-438C-8F09-8CEDC7DF8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49" name="Freeform 149">
                <a:extLst>
                  <a:ext uri="{FF2B5EF4-FFF2-40B4-BE49-F238E27FC236}">
                    <a16:creationId xmlns:a16="http://schemas.microsoft.com/office/drawing/2014/main" id="{E51178BA-F203-453B-9C4C-D132F28DD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50" name="Freeform 150">
                <a:extLst>
                  <a:ext uri="{FF2B5EF4-FFF2-40B4-BE49-F238E27FC236}">
                    <a16:creationId xmlns:a16="http://schemas.microsoft.com/office/drawing/2014/main" id="{8856F6EB-3555-46E6-943D-9E0CF4C3F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51" name="Freeform 151">
                <a:extLst>
                  <a:ext uri="{FF2B5EF4-FFF2-40B4-BE49-F238E27FC236}">
                    <a16:creationId xmlns:a16="http://schemas.microsoft.com/office/drawing/2014/main" id="{CD8753A7-D5D9-4974-BD80-92E27F53A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52" name="Freeform 152">
                <a:extLst>
                  <a:ext uri="{FF2B5EF4-FFF2-40B4-BE49-F238E27FC236}">
                    <a16:creationId xmlns:a16="http://schemas.microsoft.com/office/drawing/2014/main" id="{16DCFC43-D20D-43F4-8903-008B45E84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53" name="Freeform 153">
                <a:extLst>
                  <a:ext uri="{FF2B5EF4-FFF2-40B4-BE49-F238E27FC236}">
                    <a16:creationId xmlns:a16="http://schemas.microsoft.com/office/drawing/2014/main" id="{C55144C0-53FF-461C-AD14-15D6AB0DC8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54" name="Freeform 154">
                <a:extLst>
                  <a:ext uri="{FF2B5EF4-FFF2-40B4-BE49-F238E27FC236}">
                    <a16:creationId xmlns:a16="http://schemas.microsoft.com/office/drawing/2014/main" id="{88190749-630D-45BD-8D26-0FF825830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55" name="Freeform 155">
                <a:extLst>
                  <a:ext uri="{FF2B5EF4-FFF2-40B4-BE49-F238E27FC236}">
                    <a16:creationId xmlns:a16="http://schemas.microsoft.com/office/drawing/2014/main" id="{E1168C7E-0A1C-4681-85A4-F6B3395A3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56" name="Freeform 156">
                <a:extLst>
                  <a:ext uri="{FF2B5EF4-FFF2-40B4-BE49-F238E27FC236}">
                    <a16:creationId xmlns:a16="http://schemas.microsoft.com/office/drawing/2014/main" id="{6FE433D5-D304-409F-A55B-219BF2EE2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57" name="Freeform 157">
                <a:extLst>
                  <a:ext uri="{FF2B5EF4-FFF2-40B4-BE49-F238E27FC236}">
                    <a16:creationId xmlns:a16="http://schemas.microsoft.com/office/drawing/2014/main" id="{D4036342-FD78-4F83-B25B-B51F175E2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58" name="Freeform 158">
                <a:extLst>
                  <a:ext uri="{FF2B5EF4-FFF2-40B4-BE49-F238E27FC236}">
                    <a16:creationId xmlns:a16="http://schemas.microsoft.com/office/drawing/2014/main" id="{DB9D44B2-2A29-4306-8D31-342215121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59" name="Freeform 159">
                <a:extLst>
                  <a:ext uri="{FF2B5EF4-FFF2-40B4-BE49-F238E27FC236}">
                    <a16:creationId xmlns:a16="http://schemas.microsoft.com/office/drawing/2014/main" id="{5ED20F64-C37B-417F-90E5-2C13F4EF7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60" name="Freeform 160">
                <a:extLst>
                  <a:ext uri="{FF2B5EF4-FFF2-40B4-BE49-F238E27FC236}">
                    <a16:creationId xmlns:a16="http://schemas.microsoft.com/office/drawing/2014/main" id="{E7280037-0156-42CD-A31D-1A83D97A0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61" name="Freeform 161">
                <a:extLst>
                  <a:ext uri="{FF2B5EF4-FFF2-40B4-BE49-F238E27FC236}">
                    <a16:creationId xmlns:a16="http://schemas.microsoft.com/office/drawing/2014/main" id="{8871A846-4235-4638-AC9D-2F739ABD4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62" name="Freeform 162">
                <a:extLst>
                  <a:ext uri="{FF2B5EF4-FFF2-40B4-BE49-F238E27FC236}">
                    <a16:creationId xmlns:a16="http://schemas.microsoft.com/office/drawing/2014/main" id="{2AA2200C-E84C-4786-90C1-A22ECC0B5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63" name="Freeform 163">
                <a:extLst>
                  <a:ext uri="{FF2B5EF4-FFF2-40B4-BE49-F238E27FC236}">
                    <a16:creationId xmlns:a16="http://schemas.microsoft.com/office/drawing/2014/main" id="{8BD51DA8-F2FD-49B3-9E90-BB01E4246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64" name="Freeform 164">
                <a:extLst>
                  <a:ext uri="{FF2B5EF4-FFF2-40B4-BE49-F238E27FC236}">
                    <a16:creationId xmlns:a16="http://schemas.microsoft.com/office/drawing/2014/main" id="{BA356079-6322-43CF-855F-9BDA25B5B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65" name="Freeform 165">
                <a:extLst>
                  <a:ext uri="{FF2B5EF4-FFF2-40B4-BE49-F238E27FC236}">
                    <a16:creationId xmlns:a16="http://schemas.microsoft.com/office/drawing/2014/main" id="{90AD8829-091C-4968-820F-8FD9CE648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66" name="Freeform 166">
                <a:extLst>
                  <a:ext uri="{FF2B5EF4-FFF2-40B4-BE49-F238E27FC236}">
                    <a16:creationId xmlns:a16="http://schemas.microsoft.com/office/drawing/2014/main" id="{8BA51020-0ADB-49D3-9666-6396A01BA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9756" name="Text Box 167">
              <a:extLst>
                <a:ext uri="{FF2B5EF4-FFF2-40B4-BE49-F238E27FC236}">
                  <a16:creationId xmlns:a16="http://schemas.microsoft.com/office/drawing/2014/main" id="{3D44FCE0-CC44-420F-9D0F-27D4BA8EC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9645" name="Group 168">
            <a:extLst>
              <a:ext uri="{FF2B5EF4-FFF2-40B4-BE49-F238E27FC236}">
                <a16:creationId xmlns:a16="http://schemas.microsoft.com/office/drawing/2014/main" id="{433DC3F5-B7EE-4F1A-A332-6F4BD8741FB4}"/>
              </a:ext>
            </a:extLst>
          </p:cNvPr>
          <p:cNvGrpSpPr>
            <a:grpSpLocks/>
          </p:cNvGrpSpPr>
          <p:nvPr/>
        </p:nvGrpSpPr>
        <p:grpSpPr bwMode="auto">
          <a:xfrm>
            <a:off x="8840788" y="4275138"/>
            <a:ext cx="495300" cy="887412"/>
            <a:chOff x="4368" y="0"/>
            <a:chExt cx="1392" cy="1567"/>
          </a:xfrm>
        </p:grpSpPr>
        <p:grpSp>
          <p:nvGrpSpPr>
            <p:cNvPr id="69721" name="Group 169">
              <a:extLst>
                <a:ext uri="{FF2B5EF4-FFF2-40B4-BE49-F238E27FC236}">
                  <a16:creationId xmlns:a16="http://schemas.microsoft.com/office/drawing/2014/main" id="{C2697707-B7C8-420E-A0FB-6DFD450FEC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58570" name="Freeform 170">
                <a:extLst>
                  <a:ext uri="{FF2B5EF4-FFF2-40B4-BE49-F238E27FC236}">
                    <a16:creationId xmlns:a16="http://schemas.microsoft.com/office/drawing/2014/main" id="{0D545903-2413-4A17-B493-91C93D74D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71" name="Freeform 171">
                <a:extLst>
                  <a:ext uri="{FF2B5EF4-FFF2-40B4-BE49-F238E27FC236}">
                    <a16:creationId xmlns:a16="http://schemas.microsoft.com/office/drawing/2014/main" id="{E3EBCFA3-1D85-4315-8A14-AA759BA38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72" name="Rectangle 172">
                <a:extLst>
                  <a:ext uri="{FF2B5EF4-FFF2-40B4-BE49-F238E27FC236}">
                    <a16:creationId xmlns:a16="http://schemas.microsoft.com/office/drawing/2014/main" id="{1FF3347F-2D10-43E3-9B29-C5B223A5D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573" name="Freeform 173">
                <a:extLst>
                  <a:ext uri="{FF2B5EF4-FFF2-40B4-BE49-F238E27FC236}">
                    <a16:creationId xmlns:a16="http://schemas.microsoft.com/office/drawing/2014/main" id="{C7B9E5FA-E9E2-48AA-A27E-B7DF1A7E0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74" name="Freeform 174">
                <a:extLst>
                  <a:ext uri="{FF2B5EF4-FFF2-40B4-BE49-F238E27FC236}">
                    <a16:creationId xmlns:a16="http://schemas.microsoft.com/office/drawing/2014/main" id="{AA72202A-E653-4ED2-8F28-8B4C75834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75" name="Freeform 175">
                <a:extLst>
                  <a:ext uri="{FF2B5EF4-FFF2-40B4-BE49-F238E27FC236}">
                    <a16:creationId xmlns:a16="http://schemas.microsoft.com/office/drawing/2014/main" id="{26A8E502-04DD-4765-822E-E2233395E9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76" name="Freeform 176">
                <a:extLst>
                  <a:ext uri="{FF2B5EF4-FFF2-40B4-BE49-F238E27FC236}">
                    <a16:creationId xmlns:a16="http://schemas.microsoft.com/office/drawing/2014/main" id="{A4DA140D-7093-4FC2-A764-53D692A1D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77" name="Rectangle 177">
                <a:extLst>
                  <a:ext uri="{FF2B5EF4-FFF2-40B4-BE49-F238E27FC236}">
                    <a16:creationId xmlns:a16="http://schemas.microsoft.com/office/drawing/2014/main" id="{EDC5B267-AB98-44C8-B62C-10C71B7DE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578" name="Freeform 178">
                <a:extLst>
                  <a:ext uri="{FF2B5EF4-FFF2-40B4-BE49-F238E27FC236}">
                    <a16:creationId xmlns:a16="http://schemas.microsoft.com/office/drawing/2014/main" id="{43CDF11A-F3B3-46FD-B0D0-9B95A0AAD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79" name="Freeform 179">
                <a:extLst>
                  <a:ext uri="{FF2B5EF4-FFF2-40B4-BE49-F238E27FC236}">
                    <a16:creationId xmlns:a16="http://schemas.microsoft.com/office/drawing/2014/main" id="{B6C4BE07-9774-4E98-84D8-46F2BD85C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80" name="Freeform 180">
                <a:extLst>
                  <a:ext uri="{FF2B5EF4-FFF2-40B4-BE49-F238E27FC236}">
                    <a16:creationId xmlns:a16="http://schemas.microsoft.com/office/drawing/2014/main" id="{E3DF457C-495A-434C-A557-8B4013FC2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81" name="Freeform 181">
                <a:extLst>
                  <a:ext uri="{FF2B5EF4-FFF2-40B4-BE49-F238E27FC236}">
                    <a16:creationId xmlns:a16="http://schemas.microsoft.com/office/drawing/2014/main" id="{067A5BA9-F6CF-4BAB-8A5E-42942B281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82" name="Freeform 182">
                <a:extLst>
                  <a:ext uri="{FF2B5EF4-FFF2-40B4-BE49-F238E27FC236}">
                    <a16:creationId xmlns:a16="http://schemas.microsoft.com/office/drawing/2014/main" id="{E7BC9043-18BA-4857-944B-4CF265214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83" name="Freeform 183">
                <a:extLst>
                  <a:ext uri="{FF2B5EF4-FFF2-40B4-BE49-F238E27FC236}">
                    <a16:creationId xmlns:a16="http://schemas.microsoft.com/office/drawing/2014/main" id="{52B87B82-AE1C-4B1A-9421-2CE06B4A0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84" name="Freeform 184">
                <a:extLst>
                  <a:ext uri="{FF2B5EF4-FFF2-40B4-BE49-F238E27FC236}">
                    <a16:creationId xmlns:a16="http://schemas.microsoft.com/office/drawing/2014/main" id="{53747900-66D9-4D6F-A49E-FE8095FBE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85" name="Freeform 185">
                <a:extLst>
                  <a:ext uri="{FF2B5EF4-FFF2-40B4-BE49-F238E27FC236}">
                    <a16:creationId xmlns:a16="http://schemas.microsoft.com/office/drawing/2014/main" id="{49C9575C-03F5-4799-BDE4-3A38ACED4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86" name="Freeform 186">
                <a:extLst>
                  <a:ext uri="{FF2B5EF4-FFF2-40B4-BE49-F238E27FC236}">
                    <a16:creationId xmlns:a16="http://schemas.microsoft.com/office/drawing/2014/main" id="{FCBA6131-74C2-4992-AB18-275451625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87" name="Freeform 187">
                <a:extLst>
                  <a:ext uri="{FF2B5EF4-FFF2-40B4-BE49-F238E27FC236}">
                    <a16:creationId xmlns:a16="http://schemas.microsoft.com/office/drawing/2014/main" id="{5E65B223-721C-4E06-AFB1-6E287AFA6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88" name="Freeform 188">
                <a:extLst>
                  <a:ext uri="{FF2B5EF4-FFF2-40B4-BE49-F238E27FC236}">
                    <a16:creationId xmlns:a16="http://schemas.microsoft.com/office/drawing/2014/main" id="{A554CC2B-380B-44E5-A9C4-10875973E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89" name="Freeform 189">
                <a:extLst>
                  <a:ext uri="{FF2B5EF4-FFF2-40B4-BE49-F238E27FC236}">
                    <a16:creationId xmlns:a16="http://schemas.microsoft.com/office/drawing/2014/main" id="{62B70605-A8F7-40A5-A8CE-41C5FCF9D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90" name="Freeform 190">
                <a:extLst>
                  <a:ext uri="{FF2B5EF4-FFF2-40B4-BE49-F238E27FC236}">
                    <a16:creationId xmlns:a16="http://schemas.microsoft.com/office/drawing/2014/main" id="{9E3F25D3-8DEA-4D96-8E6B-A6488C135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91" name="Freeform 191">
                <a:extLst>
                  <a:ext uri="{FF2B5EF4-FFF2-40B4-BE49-F238E27FC236}">
                    <a16:creationId xmlns:a16="http://schemas.microsoft.com/office/drawing/2014/main" id="{6F7149AC-AF29-4CDC-8310-DB40D59F8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92" name="Freeform 192">
                <a:extLst>
                  <a:ext uri="{FF2B5EF4-FFF2-40B4-BE49-F238E27FC236}">
                    <a16:creationId xmlns:a16="http://schemas.microsoft.com/office/drawing/2014/main" id="{4DC82B5D-8419-46EA-AD4A-7FE7B8BEF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93" name="Freeform 193">
                <a:extLst>
                  <a:ext uri="{FF2B5EF4-FFF2-40B4-BE49-F238E27FC236}">
                    <a16:creationId xmlns:a16="http://schemas.microsoft.com/office/drawing/2014/main" id="{FA670F01-26BA-4F11-B8FB-12F258886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94" name="Freeform 194">
                <a:extLst>
                  <a:ext uri="{FF2B5EF4-FFF2-40B4-BE49-F238E27FC236}">
                    <a16:creationId xmlns:a16="http://schemas.microsoft.com/office/drawing/2014/main" id="{513FDA82-6E3F-4D46-A3D7-2D8240CC0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95" name="Freeform 195">
                <a:extLst>
                  <a:ext uri="{FF2B5EF4-FFF2-40B4-BE49-F238E27FC236}">
                    <a16:creationId xmlns:a16="http://schemas.microsoft.com/office/drawing/2014/main" id="{5E990F72-55CE-4657-9B00-BBD4D96FC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96" name="Freeform 196">
                <a:extLst>
                  <a:ext uri="{FF2B5EF4-FFF2-40B4-BE49-F238E27FC236}">
                    <a16:creationId xmlns:a16="http://schemas.microsoft.com/office/drawing/2014/main" id="{A7ED72AC-0651-428B-96DF-6C92FF2CA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97" name="Freeform 197">
                <a:extLst>
                  <a:ext uri="{FF2B5EF4-FFF2-40B4-BE49-F238E27FC236}">
                    <a16:creationId xmlns:a16="http://schemas.microsoft.com/office/drawing/2014/main" id="{44D55BB4-2A00-4E8C-8B89-24C7E1EE7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98" name="Freeform 198">
                <a:extLst>
                  <a:ext uri="{FF2B5EF4-FFF2-40B4-BE49-F238E27FC236}">
                    <a16:creationId xmlns:a16="http://schemas.microsoft.com/office/drawing/2014/main" id="{BC9BF14C-844F-4158-8499-6145BC502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599" name="Freeform 199">
                <a:extLst>
                  <a:ext uri="{FF2B5EF4-FFF2-40B4-BE49-F238E27FC236}">
                    <a16:creationId xmlns:a16="http://schemas.microsoft.com/office/drawing/2014/main" id="{04A79E3A-15A4-463A-8216-867B6AFBA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00" name="Freeform 200">
                <a:extLst>
                  <a:ext uri="{FF2B5EF4-FFF2-40B4-BE49-F238E27FC236}">
                    <a16:creationId xmlns:a16="http://schemas.microsoft.com/office/drawing/2014/main" id="{C7775EEC-4EFE-41E0-84BC-5BB0E5AF0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01" name="Freeform 201">
                <a:extLst>
                  <a:ext uri="{FF2B5EF4-FFF2-40B4-BE49-F238E27FC236}">
                    <a16:creationId xmlns:a16="http://schemas.microsoft.com/office/drawing/2014/main" id="{583DEBB2-F619-42D2-9852-5BFEDDFC8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9722" name="Text Box 202">
              <a:extLst>
                <a:ext uri="{FF2B5EF4-FFF2-40B4-BE49-F238E27FC236}">
                  <a16:creationId xmlns:a16="http://schemas.microsoft.com/office/drawing/2014/main" id="{0E6A081A-5D6F-4215-9C20-369FF66D2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9646" name="Group 203">
            <a:extLst>
              <a:ext uri="{FF2B5EF4-FFF2-40B4-BE49-F238E27FC236}">
                <a16:creationId xmlns:a16="http://schemas.microsoft.com/office/drawing/2014/main" id="{5F4AA091-C079-4C75-A1AB-7DEDBEB78AB9}"/>
              </a:ext>
            </a:extLst>
          </p:cNvPr>
          <p:cNvGrpSpPr>
            <a:grpSpLocks/>
          </p:cNvGrpSpPr>
          <p:nvPr/>
        </p:nvGrpSpPr>
        <p:grpSpPr bwMode="auto">
          <a:xfrm>
            <a:off x="8840788" y="4865688"/>
            <a:ext cx="495300" cy="887412"/>
            <a:chOff x="4368" y="0"/>
            <a:chExt cx="1392" cy="1567"/>
          </a:xfrm>
        </p:grpSpPr>
        <p:grpSp>
          <p:nvGrpSpPr>
            <p:cNvPr id="69687" name="Group 204">
              <a:extLst>
                <a:ext uri="{FF2B5EF4-FFF2-40B4-BE49-F238E27FC236}">
                  <a16:creationId xmlns:a16="http://schemas.microsoft.com/office/drawing/2014/main" id="{732130EB-909E-421A-9D37-86DE979604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58605" name="Freeform 205">
                <a:extLst>
                  <a:ext uri="{FF2B5EF4-FFF2-40B4-BE49-F238E27FC236}">
                    <a16:creationId xmlns:a16="http://schemas.microsoft.com/office/drawing/2014/main" id="{DD54422E-F60B-4CCD-8811-7B5694F4D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06" name="Freeform 206">
                <a:extLst>
                  <a:ext uri="{FF2B5EF4-FFF2-40B4-BE49-F238E27FC236}">
                    <a16:creationId xmlns:a16="http://schemas.microsoft.com/office/drawing/2014/main" id="{B17E77BC-8406-421A-9A6F-606173DEB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07" name="Rectangle 207">
                <a:extLst>
                  <a:ext uri="{FF2B5EF4-FFF2-40B4-BE49-F238E27FC236}">
                    <a16:creationId xmlns:a16="http://schemas.microsoft.com/office/drawing/2014/main" id="{27A97BE5-6830-470A-A37D-BB2BF6FFA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608" name="Freeform 208">
                <a:extLst>
                  <a:ext uri="{FF2B5EF4-FFF2-40B4-BE49-F238E27FC236}">
                    <a16:creationId xmlns:a16="http://schemas.microsoft.com/office/drawing/2014/main" id="{9E814D59-3E81-4D0A-8939-A4E6186E8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09" name="Freeform 209">
                <a:extLst>
                  <a:ext uri="{FF2B5EF4-FFF2-40B4-BE49-F238E27FC236}">
                    <a16:creationId xmlns:a16="http://schemas.microsoft.com/office/drawing/2014/main" id="{E69C0B9A-867B-4501-8431-E794A334ED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10" name="Freeform 210">
                <a:extLst>
                  <a:ext uri="{FF2B5EF4-FFF2-40B4-BE49-F238E27FC236}">
                    <a16:creationId xmlns:a16="http://schemas.microsoft.com/office/drawing/2014/main" id="{A0CF428E-721B-408E-BBF7-D34520F0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11" name="Freeform 211">
                <a:extLst>
                  <a:ext uri="{FF2B5EF4-FFF2-40B4-BE49-F238E27FC236}">
                    <a16:creationId xmlns:a16="http://schemas.microsoft.com/office/drawing/2014/main" id="{99704238-D932-4149-85B1-619C18206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12" name="Rectangle 212">
                <a:extLst>
                  <a:ext uri="{FF2B5EF4-FFF2-40B4-BE49-F238E27FC236}">
                    <a16:creationId xmlns:a16="http://schemas.microsoft.com/office/drawing/2014/main" id="{F14059AF-831A-43EA-B167-E5B51B96B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613" name="Freeform 213">
                <a:extLst>
                  <a:ext uri="{FF2B5EF4-FFF2-40B4-BE49-F238E27FC236}">
                    <a16:creationId xmlns:a16="http://schemas.microsoft.com/office/drawing/2014/main" id="{85C62CA8-9726-49DA-B235-257336289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14" name="Freeform 214">
                <a:extLst>
                  <a:ext uri="{FF2B5EF4-FFF2-40B4-BE49-F238E27FC236}">
                    <a16:creationId xmlns:a16="http://schemas.microsoft.com/office/drawing/2014/main" id="{92BD9B94-BCF2-459D-A7C4-C994CB1D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15" name="Freeform 215">
                <a:extLst>
                  <a:ext uri="{FF2B5EF4-FFF2-40B4-BE49-F238E27FC236}">
                    <a16:creationId xmlns:a16="http://schemas.microsoft.com/office/drawing/2014/main" id="{4A266949-2FCE-40EB-95FD-8D9EBDC62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16" name="Freeform 216">
                <a:extLst>
                  <a:ext uri="{FF2B5EF4-FFF2-40B4-BE49-F238E27FC236}">
                    <a16:creationId xmlns:a16="http://schemas.microsoft.com/office/drawing/2014/main" id="{22D11CF4-1EDB-4D43-BF5B-E73059FC9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17" name="Freeform 217">
                <a:extLst>
                  <a:ext uri="{FF2B5EF4-FFF2-40B4-BE49-F238E27FC236}">
                    <a16:creationId xmlns:a16="http://schemas.microsoft.com/office/drawing/2014/main" id="{8C0E3E8A-BB15-46B8-A9EC-CE67DD9EC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18" name="Freeform 218">
                <a:extLst>
                  <a:ext uri="{FF2B5EF4-FFF2-40B4-BE49-F238E27FC236}">
                    <a16:creationId xmlns:a16="http://schemas.microsoft.com/office/drawing/2014/main" id="{B5742615-8D4B-45BC-9600-C3A220E77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19" name="Freeform 219">
                <a:extLst>
                  <a:ext uri="{FF2B5EF4-FFF2-40B4-BE49-F238E27FC236}">
                    <a16:creationId xmlns:a16="http://schemas.microsoft.com/office/drawing/2014/main" id="{DDBBDF32-C3F3-4D86-A2B0-787A4780B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20" name="Freeform 220">
                <a:extLst>
                  <a:ext uri="{FF2B5EF4-FFF2-40B4-BE49-F238E27FC236}">
                    <a16:creationId xmlns:a16="http://schemas.microsoft.com/office/drawing/2014/main" id="{91D18FDA-29C9-45DB-BF0C-3AFCE9050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21" name="Freeform 221">
                <a:extLst>
                  <a:ext uri="{FF2B5EF4-FFF2-40B4-BE49-F238E27FC236}">
                    <a16:creationId xmlns:a16="http://schemas.microsoft.com/office/drawing/2014/main" id="{D26A8121-051C-40BD-98F0-0F508EC85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22" name="Freeform 222">
                <a:extLst>
                  <a:ext uri="{FF2B5EF4-FFF2-40B4-BE49-F238E27FC236}">
                    <a16:creationId xmlns:a16="http://schemas.microsoft.com/office/drawing/2014/main" id="{ACA40E53-2DC3-4094-91E2-D583EE4C5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23" name="Freeform 223">
                <a:extLst>
                  <a:ext uri="{FF2B5EF4-FFF2-40B4-BE49-F238E27FC236}">
                    <a16:creationId xmlns:a16="http://schemas.microsoft.com/office/drawing/2014/main" id="{FCA47EF2-5DD6-4586-AC23-FBCC7F2EBC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24" name="Freeform 224">
                <a:extLst>
                  <a:ext uri="{FF2B5EF4-FFF2-40B4-BE49-F238E27FC236}">
                    <a16:creationId xmlns:a16="http://schemas.microsoft.com/office/drawing/2014/main" id="{76C11E8D-30EF-4ED4-B17C-A251CB0BC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25" name="Freeform 225">
                <a:extLst>
                  <a:ext uri="{FF2B5EF4-FFF2-40B4-BE49-F238E27FC236}">
                    <a16:creationId xmlns:a16="http://schemas.microsoft.com/office/drawing/2014/main" id="{119A0637-1BB9-43C0-945A-5FABEE287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26" name="Freeform 226">
                <a:extLst>
                  <a:ext uri="{FF2B5EF4-FFF2-40B4-BE49-F238E27FC236}">
                    <a16:creationId xmlns:a16="http://schemas.microsoft.com/office/drawing/2014/main" id="{A058A6A1-DCE0-4AF6-AEBB-7E54C9C90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27" name="Freeform 227">
                <a:extLst>
                  <a:ext uri="{FF2B5EF4-FFF2-40B4-BE49-F238E27FC236}">
                    <a16:creationId xmlns:a16="http://schemas.microsoft.com/office/drawing/2014/main" id="{EF5D7641-EED6-43B4-910E-1BE985450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28" name="Freeform 228">
                <a:extLst>
                  <a:ext uri="{FF2B5EF4-FFF2-40B4-BE49-F238E27FC236}">
                    <a16:creationId xmlns:a16="http://schemas.microsoft.com/office/drawing/2014/main" id="{71C7BC35-F6E0-42DA-9C9F-AAC52F7B8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29" name="Freeform 229">
                <a:extLst>
                  <a:ext uri="{FF2B5EF4-FFF2-40B4-BE49-F238E27FC236}">
                    <a16:creationId xmlns:a16="http://schemas.microsoft.com/office/drawing/2014/main" id="{E85D4614-D8B0-40C5-8C98-9B47F4025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30" name="Freeform 230">
                <a:extLst>
                  <a:ext uri="{FF2B5EF4-FFF2-40B4-BE49-F238E27FC236}">
                    <a16:creationId xmlns:a16="http://schemas.microsoft.com/office/drawing/2014/main" id="{F95F20AB-5A48-4967-BEC3-F19FDFFFC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31" name="Freeform 231">
                <a:extLst>
                  <a:ext uri="{FF2B5EF4-FFF2-40B4-BE49-F238E27FC236}">
                    <a16:creationId xmlns:a16="http://schemas.microsoft.com/office/drawing/2014/main" id="{E9AD02C0-7CA0-4BDF-A630-83A5198C9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32" name="Freeform 232">
                <a:extLst>
                  <a:ext uri="{FF2B5EF4-FFF2-40B4-BE49-F238E27FC236}">
                    <a16:creationId xmlns:a16="http://schemas.microsoft.com/office/drawing/2014/main" id="{48BB90A5-3543-4E5E-AD23-F67761CCB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33" name="Freeform 233">
                <a:extLst>
                  <a:ext uri="{FF2B5EF4-FFF2-40B4-BE49-F238E27FC236}">
                    <a16:creationId xmlns:a16="http://schemas.microsoft.com/office/drawing/2014/main" id="{2CFBD365-0083-4D1D-BA58-6D5A489F8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34" name="Freeform 234">
                <a:extLst>
                  <a:ext uri="{FF2B5EF4-FFF2-40B4-BE49-F238E27FC236}">
                    <a16:creationId xmlns:a16="http://schemas.microsoft.com/office/drawing/2014/main" id="{96848348-B2E9-4D0D-A6B4-5FC13905F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35" name="Freeform 235">
                <a:extLst>
                  <a:ext uri="{FF2B5EF4-FFF2-40B4-BE49-F238E27FC236}">
                    <a16:creationId xmlns:a16="http://schemas.microsoft.com/office/drawing/2014/main" id="{2FB5140D-FB41-498C-B157-E3261ECE5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36" name="Freeform 236">
                <a:extLst>
                  <a:ext uri="{FF2B5EF4-FFF2-40B4-BE49-F238E27FC236}">
                    <a16:creationId xmlns:a16="http://schemas.microsoft.com/office/drawing/2014/main" id="{2FA7E522-8B40-4D50-B474-09B2D2C29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9688" name="Text Box 237">
              <a:extLst>
                <a:ext uri="{FF2B5EF4-FFF2-40B4-BE49-F238E27FC236}">
                  <a16:creationId xmlns:a16="http://schemas.microsoft.com/office/drawing/2014/main" id="{A0C99EFA-7C1B-4AFD-BF47-653E15BE4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69647" name="Group 238">
            <a:extLst>
              <a:ext uri="{FF2B5EF4-FFF2-40B4-BE49-F238E27FC236}">
                <a16:creationId xmlns:a16="http://schemas.microsoft.com/office/drawing/2014/main" id="{9B56B1D6-10C6-4EAE-8AEC-EA5408E231EC}"/>
              </a:ext>
            </a:extLst>
          </p:cNvPr>
          <p:cNvGrpSpPr>
            <a:grpSpLocks/>
          </p:cNvGrpSpPr>
          <p:nvPr/>
        </p:nvGrpSpPr>
        <p:grpSpPr bwMode="auto">
          <a:xfrm>
            <a:off x="8840788" y="5470526"/>
            <a:ext cx="495300" cy="887413"/>
            <a:chOff x="4368" y="0"/>
            <a:chExt cx="1392" cy="1567"/>
          </a:xfrm>
        </p:grpSpPr>
        <p:grpSp>
          <p:nvGrpSpPr>
            <p:cNvPr id="69653" name="Group 239">
              <a:extLst>
                <a:ext uri="{FF2B5EF4-FFF2-40B4-BE49-F238E27FC236}">
                  <a16:creationId xmlns:a16="http://schemas.microsoft.com/office/drawing/2014/main" id="{A84D6E57-F0DA-450B-A290-59EC6F1A72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358640" name="Freeform 240">
                <a:extLst>
                  <a:ext uri="{FF2B5EF4-FFF2-40B4-BE49-F238E27FC236}">
                    <a16:creationId xmlns:a16="http://schemas.microsoft.com/office/drawing/2014/main" id="{3C2BD39F-28FC-4C7E-9894-2D0ADB592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462"/>
                <a:ext cx="897" cy="828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897" y="293"/>
                  </a:cxn>
                  <a:cxn ang="0">
                    <a:pos x="897" y="829"/>
                  </a:cxn>
                  <a:cxn ang="0">
                    <a:pos x="601" y="829"/>
                  </a:cxn>
                  <a:cxn ang="0">
                    <a:pos x="296" y="829"/>
                  </a:cxn>
                  <a:cxn ang="0">
                    <a:pos x="0" y="829"/>
                  </a:cxn>
                  <a:cxn ang="0">
                    <a:pos x="0" y="293"/>
                  </a:cxn>
                  <a:cxn ang="0">
                    <a:pos x="445" y="0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41" name="Freeform 241">
                <a:extLst>
                  <a:ext uri="{FF2B5EF4-FFF2-40B4-BE49-F238E27FC236}">
                    <a16:creationId xmlns:a16="http://schemas.microsoft.com/office/drawing/2014/main" id="{03F0FAF1-94DD-4A5B-A9AB-01E6B6936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462"/>
                <a:ext cx="416" cy="28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416" y="32"/>
                  </a:cxn>
                  <a:cxn ang="0">
                    <a:pos x="416" y="27"/>
                  </a:cxn>
                  <a:cxn ang="0">
                    <a:pos x="416" y="19"/>
                  </a:cxn>
                  <a:cxn ang="0">
                    <a:pos x="416" y="9"/>
                  </a:cxn>
                  <a:cxn ang="0">
                    <a:pos x="416" y="0"/>
                  </a:cxn>
                  <a:cxn ang="0">
                    <a:pos x="0" y="254"/>
                  </a:cxn>
                  <a:cxn ang="0">
                    <a:pos x="0" y="288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42" name="Rectangle 242">
                <a:extLst>
                  <a:ext uri="{FF2B5EF4-FFF2-40B4-BE49-F238E27FC236}">
                    <a16:creationId xmlns:a16="http://schemas.microsoft.com/office/drawing/2014/main" id="{1DEB90AE-A1CE-482A-9D9B-5204F8C66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332"/>
                <a:ext cx="897" cy="2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643" name="Freeform 243">
                <a:extLst>
                  <a:ext uri="{FF2B5EF4-FFF2-40B4-BE49-F238E27FC236}">
                    <a16:creationId xmlns:a16="http://schemas.microsoft.com/office/drawing/2014/main" id="{C1BE2AD0-D3AD-4EC2-A0D7-C139E18A0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169"/>
                <a:ext cx="241" cy="328"/>
              </a:xfrm>
              <a:custGeom>
                <a:avLst/>
                <a:gdLst/>
                <a:ahLst/>
                <a:cxnLst>
                  <a:cxn ang="0">
                    <a:pos x="242" y="327"/>
                  </a:cxn>
                  <a:cxn ang="0">
                    <a:pos x="242" y="0"/>
                  </a:cxn>
                  <a:cxn ang="0">
                    <a:pos x="0" y="0"/>
                  </a:cxn>
                  <a:cxn ang="0">
                    <a:pos x="0" y="321"/>
                  </a:cxn>
                  <a:cxn ang="0">
                    <a:pos x="116" y="240"/>
                  </a:cxn>
                  <a:cxn ang="0">
                    <a:pos x="242" y="327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44" name="Freeform 244">
                <a:extLst>
                  <a:ext uri="{FF2B5EF4-FFF2-40B4-BE49-F238E27FC236}">
                    <a16:creationId xmlns:a16="http://schemas.microsoft.com/office/drawing/2014/main" id="{8A22F970-68D3-4C0A-90F5-D2A51F517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2016"/>
                <a:ext cx="361" cy="1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0" y="126"/>
                  </a:cxn>
                  <a:cxn ang="0">
                    <a:pos x="361" y="126"/>
                  </a:cxn>
                  <a:cxn ang="0">
                    <a:pos x="181" y="0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45" name="Freeform 245">
                <a:extLst>
                  <a:ext uri="{FF2B5EF4-FFF2-40B4-BE49-F238E27FC236}">
                    <a16:creationId xmlns:a16="http://schemas.microsoft.com/office/drawing/2014/main" id="{C0E30DC7-4D78-4D63-B677-5FE681D7E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2469"/>
                <a:ext cx="412" cy="285"/>
              </a:xfrm>
              <a:custGeom>
                <a:avLst/>
                <a:gdLst/>
                <a:ahLst/>
                <a:cxnLst>
                  <a:cxn ang="0">
                    <a:pos x="413" y="287"/>
                  </a:cxn>
                  <a:cxn ang="0">
                    <a:pos x="0" y="31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413" y="253"/>
                  </a:cxn>
                  <a:cxn ang="0">
                    <a:pos x="413" y="287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46" name="Freeform 246">
                <a:extLst>
                  <a:ext uri="{FF2B5EF4-FFF2-40B4-BE49-F238E27FC236}">
                    <a16:creationId xmlns:a16="http://schemas.microsoft.com/office/drawing/2014/main" id="{45A05622-B30B-4EA3-8EC7-21BD9A7D7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209"/>
                <a:ext cx="127" cy="16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51" y="1"/>
                  </a:cxn>
                  <a:cxn ang="0">
                    <a:pos x="38" y="6"/>
                  </a:cxn>
                  <a:cxn ang="0">
                    <a:pos x="27" y="13"/>
                  </a:cxn>
                  <a:cxn ang="0">
                    <a:pos x="17" y="20"/>
                  </a:cxn>
                  <a:cxn ang="0">
                    <a:pos x="9" y="32"/>
                  </a:cxn>
                  <a:cxn ang="0">
                    <a:pos x="5" y="44"/>
                  </a:cxn>
                  <a:cxn ang="0">
                    <a:pos x="1" y="58"/>
                  </a:cxn>
                  <a:cxn ang="0">
                    <a:pos x="0" y="74"/>
                  </a:cxn>
                  <a:cxn ang="0">
                    <a:pos x="0" y="103"/>
                  </a:cxn>
                  <a:cxn ang="0">
                    <a:pos x="0" y="126"/>
                  </a:cxn>
                  <a:cxn ang="0">
                    <a:pos x="0" y="145"/>
                  </a:cxn>
                  <a:cxn ang="0">
                    <a:pos x="0" y="164"/>
                  </a:cxn>
                  <a:cxn ang="0">
                    <a:pos x="27" y="164"/>
                  </a:cxn>
                  <a:cxn ang="0">
                    <a:pos x="44" y="164"/>
                  </a:cxn>
                  <a:cxn ang="0">
                    <a:pos x="55" y="164"/>
                  </a:cxn>
                  <a:cxn ang="0">
                    <a:pos x="63" y="164"/>
                  </a:cxn>
                  <a:cxn ang="0">
                    <a:pos x="71" y="164"/>
                  </a:cxn>
                  <a:cxn ang="0">
                    <a:pos x="82" y="164"/>
                  </a:cxn>
                  <a:cxn ang="0">
                    <a:pos x="100" y="164"/>
                  </a:cxn>
                  <a:cxn ang="0">
                    <a:pos x="127" y="164"/>
                  </a:cxn>
                  <a:cxn ang="0">
                    <a:pos x="127" y="139"/>
                  </a:cxn>
                  <a:cxn ang="0">
                    <a:pos x="127" y="114"/>
                  </a:cxn>
                  <a:cxn ang="0">
                    <a:pos x="127" y="90"/>
                  </a:cxn>
                  <a:cxn ang="0">
                    <a:pos x="127" y="71"/>
                  </a:cxn>
                  <a:cxn ang="0">
                    <a:pos x="127" y="62"/>
                  </a:cxn>
                  <a:cxn ang="0">
                    <a:pos x="123" y="51"/>
                  </a:cxn>
                  <a:cxn ang="0">
                    <a:pos x="119" y="38"/>
                  </a:cxn>
                  <a:cxn ang="0">
                    <a:pos x="112" y="27"/>
                  </a:cxn>
                  <a:cxn ang="0">
                    <a:pos x="104" y="16"/>
                  </a:cxn>
                  <a:cxn ang="0">
                    <a:pos x="93" y="8"/>
                  </a:cxn>
                  <a:cxn ang="0">
                    <a:pos x="81" y="1"/>
                  </a:cxn>
                  <a:cxn ang="0">
                    <a:pos x="65" y="0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47" name="Rectangle 247">
                <a:extLst>
                  <a:ext uri="{FF2B5EF4-FFF2-40B4-BE49-F238E27FC236}">
                    <a16:creationId xmlns:a16="http://schemas.microsoft.com/office/drawing/2014/main" id="{1F7C50BF-39D2-4CF6-BFEC-4210335F9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901"/>
                <a:ext cx="20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8648" name="Freeform 248">
                <a:extLst>
                  <a:ext uri="{FF2B5EF4-FFF2-40B4-BE49-F238E27FC236}">
                    <a16:creationId xmlns:a16="http://schemas.microsoft.com/office/drawing/2014/main" id="{8796A05F-F2F6-4273-A4BC-5A2FE6DEF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49" name="Freeform 249">
                <a:extLst>
                  <a:ext uri="{FF2B5EF4-FFF2-40B4-BE49-F238E27FC236}">
                    <a16:creationId xmlns:a16="http://schemas.microsoft.com/office/drawing/2014/main" id="{C813774E-7150-43A3-A5AF-805042E87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2"/>
                <a:ext cx="18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50" name="Freeform 250">
                <a:extLst>
                  <a:ext uri="{FF2B5EF4-FFF2-40B4-BE49-F238E27FC236}">
                    <a16:creationId xmlns:a16="http://schemas.microsoft.com/office/drawing/2014/main" id="{BE52185E-D2ED-422E-851E-E12C78ACA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" y="2829"/>
                <a:ext cx="14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51" name="Freeform 251">
                <a:extLst>
                  <a:ext uri="{FF2B5EF4-FFF2-40B4-BE49-F238E27FC236}">
                    <a16:creationId xmlns:a16="http://schemas.microsoft.com/office/drawing/2014/main" id="{205C7CB7-0D98-4E3A-9450-E26C68AD5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52" name="Freeform 252">
                <a:extLst>
                  <a:ext uri="{FF2B5EF4-FFF2-40B4-BE49-F238E27FC236}">
                    <a16:creationId xmlns:a16="http://schemas.microsoft.com/office/drawing/2014/main" id="{BC8B0400-535F-4702-B264-8908643E0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53" name="Freeform 253">
                <a:extLst>
                  <a:ext uri="{FF2B5EF4-FFF2-40B4-BE49-F238E27FC236}">
                    <a16:creationId xmlns:a16="http://schemas.microsoft.com/office/drawing/2014/main" id="{58003652-ADD8-484C-A9A9-3CE0D4BD9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7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6" y="16"/>
                  </a:cxn>
                  <a:cxn ang="0">
                    <a:pos x="176" y="8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54" name="Freeform 254">
                <a:extLst>
                  <a:ext uri="{FF2B5EF4-FFF2-40B4-BE49-F238E27FC236}">
                    <a16:creationId xmlns:a16="http://schemas.microsoft.com/office/drawing/2014/main" id="{94340A8C-A63E-4A39-939D-D597B695B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2837"/>
                <a:ext cx="17" cy="300"/>
              </a:xfrm>
              <a:custGeom>
                <a:avLst/>
                <a:gdLst/>
                <a:ahLst/>
                <a:cxnLst>
                  <a:cxn ang="0">
                    <a:pos x="7" y="302"/>
                  </a:cxn>
                  <a:cxn ang="0">
                    <a:pos x="15" y="302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" y="302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55" name="Freeform 255">
                <a:extLst>
                  <a:ext uri="{FF2B5EF4-FFF2-40B4-BE49-F238E27FC236}">
                    <a16:creationId xmlns:a16="http://schemas.microsoft.com/office/drawing/2014/main" id="{F1F5ABCE-15C1-46B9-B1B8-6FE264A75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822"/>
                <a:ext cx="14" cy="321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8"/>
                  </a:cxn>
                  <a:cxn ang="0">
                    <a:pos x="0" y="320"/>
                  </a:cxn>
                  <a:cxn ang="0">
                    <a:pos x="16" y="320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8" y="16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56" name="Freeform 256">
                <a:extLst>
                  <a:ext uri="{FF2B5EF4-FFF2-40B4-BE49-F238E27FC236}">
                    <a16:creationId xmlns:a16="http://schemas.microsoft.com/office/drawing/2014/main" id="{D7123116-4A03-47D6-853D-8F5D3DA1D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2"/>
                <a:ext cx="189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8" y="16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6" y="8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57" name="Freeform 257">
                <a:extLst>
                  <a:ext uri="{FF2B5EF4-FFF2-40B4-BE49-F238E27FC236}">
                    <a16:creationId xmlns:a16="http://schemas.microsoft.com/office/drawing/2014/main" id="{1F34591D-31C8-4AAB-B0F4-EEE2890E39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29"/>
                <a:ext cx="17" cy="321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16" y="31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320"/>
                  </a:cxn>
                  <a:cxn ang="0">
                    <a:pos x="8" y="320"/>
                  </a:cxn>
                  <a:cxn ang="0">
                    <a:pos x="8" y="304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58" name="Freeform 258">
                <a:extLst>
                  <a:ext uri="{FF2B5EF4-FFF2-40B4-BE49-F238E27FC236}">
                    <a16:creationId xmlns:a16="http://schemas.microsoft.com/office/drawing/2014/main" id="{419ECEA7-B14A-431E-B28D-0BA29B1CF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136"/>
                <a:ext cx="186" cy="14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179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9" y="16"/>
                  </a:cxn>
                  <a:cxn ang="0">
                    <a:pos x="187" y="8"/>
                  </a:cxn>
                  <a:cxn ang="0">
                    <a:pos x="179" y="16"/>
                  </a:cxn>
                  <a:cxn ang="0">
                    <a:pos x="187" y="16"/>
                  </a:cxn>
                  <a:cxn ang="0">
                    <a:pos x="187" y="8"/>
                  </a:cxn>
                  <a:cxn ang="0">
                    <a:pos x="171" y="8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59" name="Freeform 259">
                <a:extLst>
                  <a:ext uri="{FF2B5EF4-FFF2-40B4-BE49-F238E27FC236}">
                    <a16:creationId xmlns:a16="http://schemas.microsoft.com/office/drawing/2014/main" id="{EC9C375D-50FC-4BA1-8A2F-E3DBD4CD7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915"/>
                <a:ext cx="175" cy="14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60" name="Freeform 260">
                <a:extLst>
                  <a:ext uri="{FF2B5EF4-FFF2-40B4-BE49-F238E27FC236}">
                    <a16:creationId xmlns:a16="http://schemas.microsoft.com/office/drawing/2014/main" id="{A200FFA5-B794-4A30-ADE7-E194EC835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026"/>
                <a:ext cx="175" cy="18"/>
              </a:xfrm>
              <a:custGeom>
                <a:avLst/>
                <a:gdLst/>
                <a:ahLst/>
                <a:cxnLst>
                  <a:cxn ang="0">
                    <a:pos x="175" y="8"/>
                  </a:cxn>
                  <a:cxn ang="0">
                    <a:pos x="175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75" y="16"/>
                  </a:cxn>
                  <a:cxn ang="0">
                    <a:pos x="175" y="8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61" name="Freeform 261">
                <a:extLst>
                  <a:ext uri="{FF2B5EF4-FFF2-40B4-BE49-F238E27FC236}">
                    <a16:creationId xmlns:a16="http://schemas.microsoft.com/office/drawing/2014/main" id="{EF2FF7C1-1608-4FE7-A999-98F3F32CF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837"/>
                <a:ext cx="14" cy="300"/>
              </a:xfrm>
              <a:custGeom>
                <a:avLst/>
                <a:gdLst/>
                <a:ahLst/>
                <a:cxnLst>
                  <a:cxn ang="0">
                    <a:pos x="8" y="302"/>
                  </a:cxn>
                  <a:cxn ang="0">
                    <a:pos x="16" y="302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8" y="302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62" name="Freeform 262">
                <a:extLst>
                  <a:ext uri="{FF2B5EF4-FFF2-40B4-BE49-F238E27FC236}">
                    <a16:creationId xmlns:a16="http://schemas.microsoft.com/office/drawing/2014/main" id="{0A9E93CF-6F07-4F50-9344-D7F41768B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237"/>
                <a:ext cx="103" cy="111"/>
              </a:xfrm>
              <a:custGeom>
                <a:avLst/>
                <a:gdLst/>
                <a:ahLst/>
                <a:cxnLst>
                  <a:cxn ang="0">
                    <a:pos x="59" y="112"/>
                  </a:cxn>
                  <a:cxn ang="0">
                    <a:pos x="76" y="112"/>
                  </a:cxn>
                  <a:cxn ang="0">
                    <a:pos x="89" y="109"/>
                  </a:cxn>
                  <a:cxn ang="0">
                    <a:pos x="99" y="107"/>
                  </a:cxn>
                  <a:cxn ang="0">
                    <a:pos x="102" y="104"/>
                  </a:cxn>
                  <a:cxn ang="0">
                    <a:pos x="103" y="103"/>
                  </a:cxn>
                  <a:cxn ang="0">
                    <a:pos x="103" y="98"/>
                  </a:cxn>
                  <a:cxn ang="0">
                    <a:pos x="100" y="88"/>
                  </a:cxn>
                  <a:cxn ang="0">
                    <a:pos x="97" y="79"/>
                  </a:cxn>
                  <a:cxn ang="0">
                    <a:pos x="95" y="73"/>
                  </a:cxn>
                  <a:cxn ang="0">
                    <a:pos x="95" y="68"/>
                  </a:cxn>
                  <a:cxn ang="0">
                    <a:pos x="94" y="66"/>
                  </a:cxn>
                  <a:cxn ang="0">
                    <a:pos x="92" y="60"/>
                  </a:cxn>
                  <a:cxn ang="0">
                    <a:pos x="91" y="50"/>
                  </a:cxn>
                  <a:cxn ang="0">
                    <a:pos x="91" y="42"/>
                  </a:cxn>
                  <a:cxn ang="0">
                    <a:pos x="91" y="41"/>
                  </a:cxn>
                  <a:cxn ang="0">
                    <a:pos x="89" y="33"/>
                  </a:cxn>
                  <a:cxn ang="0">
                    <a:pos x="89" y="22"/>
                  </a:cxn>
                  <a:cxn ang="0">
                    <a:pos x="87" y="9"/>
                  </a:cxn>
                  <a:cxn ang="0">
                    <a:pos x="75" y="1"/>
                  </a:cxn>
                  <a:cxn ang="0">
                    <a:pos x="59" y="0"/>
                  </a:cxn>
                  <a:cxn ang="0">
                    <a:pos x="45" y="3"/>
                  </a:cxn>
                  <a:cxn ang="0">
                    <a:pos x="38" y="14"/>
                  </a:cxn>
                  <a:cxn ang="0">
                    <a:pos x="34" y="25"/>
                  </a:cxn>
                  <a:cxn ang="0">
                    <a:pos x="30" y="31"/>
                  </a:cxn>
                  <a:cxn ang="0">
                    <a:pos x="30" y="33"/>
                  </a:cxn>
                  <a:cxn ang="0">
                    <a:pos x="27" y="39"/>
                  </a:cxn>
                  <a:cxn ang="0">
                    <a:pos x="23" y="49"/>
                  </a:cxn>
                  <a:cxn ang="0">
                    <a:pos x="19" y="54"/>
                  </a:cxn>
                  <a:cxn ang="0">
                    <a:pos x="19" y="55"/>
                  </a:cxn>
                  <a:cxn ang="0">
                    <a:pos x="16" y="58"/>
                  </a:cxn>
                  <a:cxn ang="0">
                    <a:pos x="11" y="63"/>
                  </a:cxn>
                  <a:cxn ang="0">
                    <a:pos x="5" y="73"/>
                  </a:cxn>
                  <a:cxn ang="0">
                    <a:pos x="0" y="82"/>
                  </a:cxn>
                  <a:cxn ang="0">
                    <a:pos x="0" y="87"/>
                  </a:cxn>
                  <a:cxn ang="0">
                    <a:pos x="0" y="88"/>
                  </a:cxn>
                  <a:cxn ang="0">
                    <a:pos x="7" y="93"/>
                  </a:cxn>
                  <a:cxn ang="0">
                    <a:pos x="29" y="106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63" name="Freeform 263">
                <a:extLst>
                  <a:ext uri="{FF2B5EF4-FFF2-40B4-BE49-F238E27FC236}">
                    <a16:creationId xmlns:a16="http://schemas.microsoft.com/office/drawing/2014/main" id="{AB196989-5E95-497C-9A94-7F7A1F33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316"/>
                <a:ext cx="103" cy="29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49" y="5"/>
                  </a:cxn>
                  <a:cxn ang="0">
                    <a:pos x="59" y="6"/>
                  </a:cxn>
                  <a:cxn ang="0">
                    <a:pos x="67" y="8"/>
                  </a:cxn>
                  <a:cxn ang="0">
                    <a:pos x="75" y="11"/>
                  </a:cxn>
                  <a:cxn ang="0">
                    <a:pos x="83" y="14"/>
                  </a:cxn>
                  <a:cxn ang="0">
                    <a:pos x="89" y="17"/>
                  </a:cxn>
                  <a:cxn ang="0">
                    <a:pos x="95" y="22"/>
                  </a:cxn>
                  <a:cxn ang="0">
                    <a:pos x="100" y="27"/>
                  </a:cxn>
                  <a:cxn ang="0">
                    <a:pos x="102" y="25"/>
                  </a:cxn>
                  <a:cxn ang="0">
                    <a:pos x="102" y="24"/>
                  </a:cxn>
                  <a:cxn ang="0">
                    <a:pos x="103" y="24"/>
                  </a:cxn>
                  <a:cxn ang="0">
                    <a:pos x="103" y="22"/>
                  </a:cxn>
                  <a:cxn ang="0">
                    <a:pos x="94" y="14"/>
                  </a:cxn>
                  <a:cxn ang="0">
                    <a:pos x="81" y="9"/>
                  </a:cxn>
                  <a:cxn ang="0">
                    <a:pos x="68" y="5"/>
                  </a:cxn>
                  <a:cxn ang="0">
                    <a:pos x="53" y="1"/>
                  </a:cxn>
                  <a:cxn ang="0">
                    <a:pos x="38" y="0"/>
                  </a:cxn>
                  <a:cxn ang="0">
                    <a:pos x="24" y="0"/>
                  </a:cxn>
                  <a:cxn ang="0">
                    <a:pos x="11" y="1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10" y="6"/>
                  </a:cxn>
                  <a:cxn ang="0">
                    <a:pos x="18" y="5"/>
                  </a:cxn>
                  <a:cxn ang="0">
                    <a:pos x="27" y="3"/>
                  </a:cxn>
                  <a:cxn ang="0">
                    <a:pos x="37" y="3"/>
                  </a:cxn>
                  <a:cxn ang="0">
                    <a:pos x="35" y="5"/>
                  </a:cxn>
                  <a:cxn ang="0">
                    <a:pos x="35" y="6"/>
                  </a:cxn>
                  <a:cxn ang="0">
                    <a:pos x="35" y="8"/>
                  </a:cxn>
                  <a:cxn ang="0">
                    <a:pos x="34" y="9"/>
                  </a:cxn>
                  <a:cxn ang="0">
                    <a:pos x="30" y="9"/>
                  </a:cxn>
                  <a:cxn ang="0">
                    <a:pos x="27" y="11"/>
                  </a:cxn>
                  <a:cxn ang="0">
                    <a:pos x="26" y="14"/>
                  </a:cxn>
                  <a:cxn ang="0">
                    <a:pos x="24" y="16"/>
                  </a:cxn>
                  <a:cxn ang="0">
                    <a:pos x="24" y="17"/>
                  </a:cxn>
                  <a:cxn ang="0">
                    <a:pos x="24" y="20"/>
                  </a:cxn>
                  <a:cxn ang="0">
                    <a:pos x="24" y="24"/>
                  </a:cxn>
                  <a:cxn ang="0">
                    <a:pos x="26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29" y="27"/>
                  </a:cxn>
                  <a:cxn ang="0">
                    <a:pos x="29" y="28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8"/>
                  </a:cxn>
                  <a:cxn ang="0">
                    <a:pos x="35" y="28"/>
                  </a:cxn>
                  <a:cxn ang="0">
                    <a:pos x="38" y="25"/>
                  </a:cxn>
                  <a:cxn ang="0">
                    <a:pos x="40" y="24"/>
                  </a:cxn>
                  <a:cxn ang="0">
                    <a:pos x="40" y="22"/>
                  </a:cxn>
                  <a:cxn ang="0">
                    <a:pos x="42" y="19"/>
                  </a:cxn>
                  <a:cxn ang="0">
                    <a:pos x="42" y="16"/>
                  </a:cxn>
                  <a:cxn ang="0">
                    <a:pos x="40" y="12"/>
                  </a:cxn>
                  <a:cxn ang="0">
                    <a:pos x="37" y="11"/>
                  </a:cxn>
                  <a:cxn ang="0">
                    <a:pos x="38" y="9"/>
                  </a:cxn>
                  <a:cxn ang="0">
                    <a:pos x="38" y="6"/>
                  </a:cxn>
                  <a:cxn ang="0">
                    <a:pos x="38" y="5"/>
                  </a:cxn>
                  <a:cxn ang="0">
                    <a:pos x="40" y="3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64" name="Freeform 264">
                <a:extLst>
                  <a:ext uri="{FF2B5EF4-FFF2-40B4-BE49-F238E27FC236}">
                    <a16:creationId xmlns:a16="http://schemas.microsoft.com/office/drawing/2014/main" id="{B50786D3-613A-4A78-BFDB-A8C82428A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" y="2341"/>
                <a:ext cx="3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65" name="Freeform 265">
                <a:extLst>
                  <a:ext uri="{FF2B5EF4-FFF2-40B4-BE49-F238E27FC236}">
                    <a16:creationId xmlns:a16="http://schemas.microsoft.com/office/drawing/2014/main" id="{7CA627CA-EC44-4A65-9501-E53550947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819"/>
                <a:ext cx="17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66" name="Freeform 266">
                <a:extLst>
                  <a:ext uri="{FF2B5EF4-FFF2-40B4-BE49-F238E27FC236}">
                    <a16:creationId xmlns:a16="http://schemas.microsoft.com/office/drawing/2014/main" id="{26C0E10B-E868-4CA6-99C9-D651324C8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726"/>
                <a:ext cx="210" cy="93"/>
              </a:xfrm>
              <a:custGeom>
                <a:avLst/>
                <a:gdLst/>
                <a:ahLst/>
                <a:cxnLst>
                  <a:cxn ang="0">
                    <a:pos x="16" y="94"/>
                  </a:cxn>
                  <a:cxn ang="0">
                    <a:pos x="16" y="94"/>
                  </a:cxn>
                  <a:cxn ang="0">
                    <a:pos x="23" y="59"/>
                  </a:cxn>
                  <a:cxn ang="0">
                    <a:pos x="43" y="35"/>
                  </a:cxn>
                  <a:cxn ang="0">
                    <a:pos x="72" y="21"/>
                  </a:cxn>
                  <a:cxn ang="0">
                    <a:pos x="107" y="16"/>
                  </a:cxn>
                  <a:cxn ang="0">
                    <a:pos x="140" y="21"/>
                  </a:cxn>
                  <a:cxn ang="0">
                    <a:pos x="168" y="37"/>
                  </a:cxn>
                  <a:cxn ang="0">
                    <a:pos x="189" y="60"/>
                  </a:cxn>
                  <a:cxn ang="0">
                    <a:pos x="195" y="94"/>
                  </a:cxn>
                  <a:cxn ang="0">
                    <a:pos x="211" y="94"/>
                  </a:cxn>
                  <a:cxn ang="0">
                    <a:pos x="202" y="54"/>
                  </a:cxn>
                  <a:cxn ang="0">
                    <a:pos x="178" y="24"/>
                  </a:cxn>
                  <a:cxn ang="0">
                    <a:pos x="143" y="5"/>
                  </a:cxn>
                  <a:cxn ang="0">
                    <a:pos x="107" y="0"/>
                  </a:cxn>
                  <a:cxn ang="0">
                    <a:pos x="69" y="5"/>
                  </a:cxn>
                  <a:cxn ang="0">
                    <a:pos x="34" y="23"/>
                  </a:cxn>
                  <a:cxn ang="0">
                    <a:pos x="10" y="53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6" y="94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67" name="Freeform 267">
                <a:extLst>
                  <a:ext uri="{FF2B5EF4-FFF2-40B4-BE49-F238E27FC236}">
                    <a16:creationId xmlns:a16="http://schemas.microsoft.com/office/drawing/2014/main" id="{8D73F5F6-B498-41A2-A1DD-2E8ED3B76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2819"/>
                <a:ext cx="14" cy="21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5"/>
                  </a:cxn>
                  <a:cxn ang="0">
                    <a:pos x="16" y="15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8" y="8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68" name="Freeform 268">
                <a:extLst>
                  <a:ext uri="{FF2B5EF4-FFF2-40B4-BE49-F238E27FC236}">
                    <a16:creationId xmlns:a16="http://schemas.microsoft.com/office/drawing/2014/main" id="{E6F0420F-BAAE-450C-9D48-EA0619BB3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826"/>
                <a:ext cx="203" cy="14"/>
              </a:xfrm>
              <a:custGeom>
                <a:avLst/>
                <a:gdLst/>
                <a:ahLst/>
                <a:cxnLst>
                  <a:cxn ang="0">
                    <a:pos x="187" y="7"/>
                  </a:cxn>
                  <a:cxn ang="0">
                    <a:pos x="195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95" y="15"/>
                  </a:cxn>
                  <a:cxn ang="0">
                    <a:pos x="203" y="7"/>
                  </a:cxn>
                  <a:cxn ang="0">
                    <a:pos x="195" y="15"/>
                  </a:cxn>
                  <a:cxn ang="0">
                    <a:pos x="203" y="15"/>
                  </a:cxn>
                  <a:cxn ang="0">
                    <a:pos x="203" y="7"/>
                  </a:cxn>
                  <a:cxn ang="0">
                    <a:pos x="187" y="7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69" name="Freeform 269">
                <a:extLst>
                  <a:ext uri="{FF2B5EF4-FFF2-40B4-BE49-F238E27FC236}">
                    <a16:creationId xmlns:a16="http://schemas.microsoft.com/office/drawing/2014/main" id="{641E016E-0437-4C4E-927C-BB027E31E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733"/>
                <a:ext cx="14" cy="100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16" y="101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8" y="10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70" name="Freeform 270">
                <a:extLst>
                  <a:ext uri="{FF2B5EF4-FFF2-40B4-BE49-F238E27FC236}">
                    <a16:creationId xmlns:a16="http://schemas.microsoft.com/office/drawing/2014/main" id="{9EA7C73E-1053-4CF4-BA52-9B98BF31A5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755"/>
                <a:ext cx="86" cy="86"/>
              </a:xfrm>
              <a:custGeom>
                <a:avLst/>
                <a:gdLst/>
                <a:ahLst/>
                <a:cxnLst>
                  <a:cxn ang="0">
                    <a:pos x="5" y="79"/>
                  </a:cxn>
                  <a:cxn ang="0">
                    <a:pos x="10" y="84"/>
                  </a:cxn>
                  <a:cxn ang="0">
                    <a:pos x="87" y="10"/>
                  </a:cxn>
                  <a:cxn ang="0">
                    <a:pos x="78" y="0"/>
                  </a:cxn>
                  <a:cxn ang="0">
                    <a:pos x="0" y="75"/>
                  </a:cxn>
                  <a:cxn ang="0">
                    <a:pos x="5" y="79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671" name="Freeform 271">
                <a:extLst>
                  <a:ext uri="{FF2B5EF4-FFF2-40B4-BE49-F238E27FC236}">
                    <a16:creationId xmlns:a16="http://schemas.microsoft.com/office/drawing/2014/main" id="{D9B74908-AB96-45FF-98BE-B20E6C48B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55"/>
                <a:ext cx="86" cy="86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3" y="76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73" y="85"/>
                  </a:cxn>
                  <a:cxn ang="0">
                    <a:pos x="78" y="80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9654" name="Text Box 272">
              <a:extLst>
                <a:ext uri="{FF2B5EF4-FFF2-40B4-BE49-F238E27FC236}">
                  <a16:creationId xmlns:a16="http://schemas.microsoft.com/office/drawing/2014/main" id="{18E51532-03BC-425B-ABCA-EBD8ED4DB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sp>
        <p:nvSpPr>
          <p:cNvPr id="69648" name="Text Box 273">
            <a:extLst>
              <a:ext uri="{FF2B5EF4-FFF2-40B4-BE49-F238E27FC236}">
                <a16:creationId xmlns:a16="http://schemas.microsoft.com/office/drawing/2014/main" id="{75C65C4B-3DEC-4EAC-BCE1-A11AA8E1F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2276475"/>
            <a:ext cx="6048375" cy="581506"/>
          </a:xfrm>
          <a:prstGeom prst="rect">
            <a:avLst/>
          </a:prstGeom>
          <a:solidFill>
            <a:srgbClr val="FFFF99"/>
          </a:solidFill>
          <a:ln w="38100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ea typeface="楷体_GB2312" pitchFamily="49" charset="-122"/>
              </a:rPr>
              <a:t>实际传送的是数组第一个元素的地址</a:t>
            </a:r>
          </a:p>
        </p:txBody>
      </p:sp>
      <p:sp>
        <p:nvSpPr>
          <p:cNvPr id="358674" name="Rectangle 274">
            <a:extLst>
              <a:ext uri="{FF2B5EF4-FFF2-40B4-BE49-F238E27FC236}">
                <a16:creationId xmlns:a16="http://schemas.microsoft.com/office/drawing/2014/main" id="{9091C03C-804F-496B-9E90-A0685E44A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1628775"/>
            <a:ext cx="36004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short a[M][N];</a:t>
            </a:r>
          </a:p>
        </p:txBody>
      </p:sp>
      <p:pic>
        <p:nvPicPr>
          <p:cNvPr id="69650" name="Picture 279" descr="J0234687">
            <a:extLst>
              <a:ext uri="{FF2B5EF4-FFF2-40B4-BE49-F238E27FC236}">
                <a16:creationId xmlns:a16="http://schemas.microsoft.com/office/drawing/2014/main" id="{8EB22CD1-981A-4E9E-892C-29E6F09D58D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0" y="1052513"/>
            <a:ext cx="11509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81" name="Line 281">
            <a:extLst>
              <a:ext uri="{FF2B5EF4-FFF2-40B4-BE49-F238E27FC236}">
                <a16:creationId xmlns:a16="http://schemas.microsoft.com/office/drawing/2014/main" id="{A517D959-3A6F-4C9C-B098-726BD2607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3563" y="5575300"/>
            <a:ext cx="457200" cy="0"/>
          </a:xfrm>
          <a:prstGeom prst="line">
            <a:avLst/>
          </a:prstGeom>
          <a:noFill/>
          <a:ln w="5715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682" name="Text Box 282">
            <a:extLst>
              <a:ext uri="{FF2B5EF4-FFF2-40B4-BE49-F238E27FC236}">
                <a16:creationId xmlns:a16="http://schemas.microsoft.com/office/drawing/2014/main" id="{02E8A7EE-669B-44AC-BFE8-684925CD9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426" y="5241925"/>
            <a:ext cx="2016125" cy="603370"/>
          </a:xfrm>
          <a:prstGeom prst="rect">
            <a:avLst/>
          </a:prstGeom>
          <a:solidFill>
            <a:srgbClr val="FFFF99"/>
          </a:solidFill>
          <a:ln w="38100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</a:rPr>
              <a:t>偏移</a:t>
            </a:r>
            <a:r>
              <a:rPr lang="en-US" altLang="zh-CN" sz="2800" b="1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</a:rPr>
              <a:t>1*3+2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8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8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/>
      <p:bldP spid="35868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1BC0BE4B-7442-4F09-A1C9-60A63C24D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8976" y="573089"/>
            <a:ext cx="8228013" cy="839787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例</a:t>
            </a:r>
            <a:r>
              <a:rPr lang="en-US" altLang="zh-CN" sz="4000"/>
              <a:t>6.8 </a:t>
            </a:r>
            <a:r>
              <a:rPr lang="zh-CN" altLang="en-US" sz="4000"/>
              <a:t>计算每门课程的总分和平均分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6C91F953-2D34-48CC-B062-DB869D1A8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1" y="1484314"/>
            <a:ext cx="8569325" cy="4897437"/>
          </a:xfrm>
        </p:spPr>
        <p:txBody>
          <a:bodyPr/>
          <a:lstStyle/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黑体" pitchFamily="2" charset="-122"/>
              </a:rPr>
              <a:t>void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 Total(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黑体" pitchFamily="2" charset="-122"/>
              </a:rPr>
              <a:t>int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</a:t>
            </a:r>
            <a:r>
              <a:rPr lang="fr-FR" altLang="zh-CN" sz="2000">
                <a:solidFill>
                  <a:srgbClr val="880000"/>
                </a:solidFill>
                <a:latin typeface="Courier New" pitchFamily="49" charset="0"/>
                <a:ea typeface="黑体" pitchFamily="2" charset="-122"/>
              </a:rPr>
              <a:t>score[][COURSE],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黑体" pitchFamily="2" charset="-122"/>
              </a:rPr>
              <a:t>int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sum[],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           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黑体" pitchFamily="2" charset="-122"/>
              </a:rPr>
              <a:t>float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aver[], 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黑体" pitchFamily="2" charset="-122"/>
              </a:rPr>
              <a:t>int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n)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{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黑体" pitchFamily="2" charset="-122"/>
              </a:rPr>
              <a:t>int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 i, j;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endParaRPr lang="fr-FR" altLang="zh-CN" sz="2000">
              <a:solidFill>
                <a:schemeClr val="tx1"/>
              </a:solidFill>
              <a:latin typeface="Courier New" pitchFamily="49" charset="0"/>
              <a:ea typeface="黑体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黑体" pitchFamily="2" charset="-122"/>
              </a:rPr>
              <a:t>for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(j=0; j&lt;COURSE; j++)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	{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   	sum[j] = 0;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   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黑体" pitchFamily="2" charset="-122"/>
              </a:rPr>
              <a:t>for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(i=0; i&lt;n; i++)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   	{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     	sum[j] = sum[j] + score[i][j];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   	} 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		aver[j] = (float) sum[j] / n;       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	} 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}</a:t>
            </a:r>
            <a:endParaRPr lang="zh-CN" altLang="en-US" sz="2000">
              <a:solidFill>
                <a:schemeClr val="tx1"/>
              </a:solidFill>
              <a:latin typeface="Courier New" pitchFamily="49" charset="0"/>
              <a:ea typeface="黑体" pitchFamily="2" charset="-122"/>
            </a:endParaRPr>
          </a:p>
        </p:txBody>
      </p:sp>
      <p:sp>
        <p:nvSpPr>
          <p:cNvPr id="309252" name="AutoShape 4">
            <a:extLst>
              <a:ext uri="{FF2B5EF4-FFF2-40B4-BE49-F238E27FC236}">
                <a16:creationId xmlns:a16="http://schemas.microsoft.com/office/drawing/2014/main" id="{2EB7B47C-83EA-464F-8127-4FCD4F3FAC92}"/>
              </a:ext>
            </a:extLst>
          </p:cNvPr>
          <p:cNvSpPr>
            <a:spLocks/>
          </p:cNvSpPr>
          <p:nvPr/>
        </p:nvSpPr>
        <p:spPr bwMode="auto">
          <a:xfrm>
            <a:off x="6311901" y="2667001"/>
            <a:ext cx="3960813" cy="906463"/>
          </a:xfrm>
          <a:prstGeom prst="borderCallout3">
            <a:avLst>
              <a:gd name="adj1" fmla="val 12611"/>
              <a:gd name="adj2" fmla="val 101926"/>
              <a:gd name="adj3" fmla="val 12611"/>
              <a:gd name="adj4" fmla="val 104250"/>
              <a:gd name="adj5" fmla="val -41329"/>
              <a:gd name="adj6" fmla="val 104250"/>
              <a:gd name="adj7" fmla="val -95273"/>
              <a:gd name="adj8" fmla="val -24046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可以省略数组第一维的长度</a:t>
            </a:r>
          </a:p>
          <a:p>
            <a:pPr algn="ctr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不能省略数组第二维的长度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2" grpId="0" animBg="1"/>
      <p:bldP spid="309252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30" name="Rectangle 6">
            <a:extLst>
              <a:ext uri="{FF2B5EF4-FFF2-40B4-BE49-F238E27FC236}">
                <a16:creationId xmlns:a16="http://schemas.microsoft.com/office/drawing/2014/main" id="{ADF57E13-8531-4DD3-8DE8-8FF891680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1484314"/>
            <a:ext cx="856932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void</a:t>
            </a: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  Total(</a:t>
            </a:r>
            <a:r>
              <a:rPr lang="fr-FR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int</a:t>
            </a: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 </a:t>
            </a:r>
            <a:r>
              <a:rPr lang="fr-FR" altLang="zh-CN" sz="20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score[][COURSE],</a:t>
            </a: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 </a:t>
            </a:r>
            <a:r>
              <a:rPr lang="fr-FR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int</a:t>
            </a: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 sum[], 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            </a:t>
            </a:r>
            <a:r>
              <a:rPr lang="fr-FR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float</a:t>
            </a: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 aver[], </a:t>
            </a:r>
            <a:r>
              <a:rPr lang="fr-FR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int</a:t>
            </a: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 n) 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{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	</a:t>
            </a:r>
            <a:r>
              <a:rPr lang="fr-FR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int</a:t>
            </a: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  i, j;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endParaRPr lang="fr-FR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黑体" pitchFamily="2" charset="-122"/>
            </a:endParaRP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	</a:t>
            </a:r>
            <a:r>
              <a:rPr lang="fr-FR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for</a:t>
            </a: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 (j=0; j&lt;COURSE; j++)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	{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    	sum[j] = 0;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    	</a:t>
            </a:r>
            <a:r>
              <a:rPr lang="fr-FR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for</a:t>
            </a: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 (i=0; i&lt;n; i++)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    	{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      	sum[j] = sum[j] + score[i][j]; 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    	}  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		aver[j] = (float) sum[j] / n;        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	}  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}</a:t>
            </a:r>
            <a:endParaRPr lang="zh-CN" altLang="en-US" sz="20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黑体" pitchFamily="2" charset="-122"/>
            </a:endParaRP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08CEAB2C-3E0C-43C2-970E-9E4D1454E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1" y="1484314"/>
            <a:ext cx="8569325" cy="4897437"/>
          </a:xfrm>
        </p:spPr>
        <p:txBody>
          <a:bodyPr/>
          <a:lstStyle/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黑体" pitchFamily="2" charset="-122"/>
              </a:rPr>
              <a:t>void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 Total(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黑体" pitchFamily="2" charset="-122"/>
              </a:rPr>
              <a:t>int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</a:t>
            </a:r>
            <a:r>
              <a:rPr lang="fr-FR" altLang="zh-CN" sz="2000">
                <a:solidFill>
                  <a:srgbClr val="880000"/>
                </a:solidFill>
                <a:latin typeface="Courier New" pitchFamily="49" charset="0"/>
                <a:ea typeface="黑体" pitchFamily="2" charset="-122"/>
              </a:rPr>
              <a:t>score[][COURSE],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黑体" pitchFamily="2" charset="-122"/>
              </a:rPr>
              <a:t>int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sum[],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           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黑体" pitchFamily="2" charset="-122"/>
              </a:rPr>
              <a:t>float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aver[], 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黑体" pitchFamily="2" charset="-122"/>
              </a:rPr>
              <a:t>int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n)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{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黑体" pitchFamily="2" charset="-122"/>
              </a:rPr>
              <a:t>int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 i, j;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endParaRPr lang="fr-FR" altLang="zh-CN" sz="2000">
              <a:solidFill>
                <a:schemeClr val="tx1"/>
              </a:solidFill>
              <a:latin typeface="Courier New" pitchFamily="49" charset="0"/>
              <a:ea typeface="黑体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黑体" pitchFamily="2" charset="-122"/>
              </a:rPr>
              <a:t>for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(i=0; i&lt;n; i++)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	{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   	sum[i] = 0;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   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黑体" pitchFamily="2" charset="-122"/>
              </a:rPr>
              <a:t>for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(j=0; j&lt;</a:t>
            </a:r>
            <a:r>
              <a:rPr lang="fr-FR" altLang="zh-CN" sz="2000">
                <a:solidFill>
                  <a:srgbClr val="880000"/>
                </a:solidFill>
                <a:latin typeface="Courier New" pitchFamily="49" charset="0"/>
                <a:ea typeface="黑体" pitchFamily="2" charset="-122"/>
              </a:rPr>
              <a:t>COURSE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; j++)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     {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     	sum[i] = sum[i] + score[i][j];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    	} 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		aver[i] = (float) sum[i] / </a:t>
            </a:r>
            <a:r>
              <a:rPr lang="fr-FR" altLang="zh-CN" sz="2000">
                <a:solidFill>
                  <a:srgbClr val="880000"/>
                </a:solidFill>
                <a:latin typeface="Courier New" pitchFamily="49" charset="0"/>
                <a:ea typeface="黑体" pitchFamily="2" charset="-122"/>
              </a:rPr>
              <a:t>COURSE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;       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	} 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}</a:t>
            </a:r>
            <a:endParaRPr lang="zh-CN" altLang="en-US" sz="2000">
              <a:solidFill>
                <a:schemeClr val="tx1"/>
              </a:solidFill>
              <a:latin typeface="Courier New" pitchFamily="49" charset="0"/>
              <a:ea typeface="黑体" pitchFamily="2" charset="-122"/>
            </a:endParaRPr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614C861C-E320-413C-8135-B705071EA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44525"/>
            <a:ext cx="9144000" cy="839788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如何计算每个学生的总分和平均分？</a:t>
            </a:r>
          </a:p>
        </p:txBody>
      </p:sp>
      <p:pic>
        <p:nvPicPr>
          <p:cNvPr id="71685" name="Picture 5" descr="J0234687">
            <a:extLst>
              <a:ext uri="{FF2B5EF4-FFF2-40B4-BE49-F238E27FC236}">
                <a16:creationId xmlns:a16="http://schemas.microsoft.com/office/drawing/2014/main" id="{8C461D53-730D-486E-8A8C-F7EFE0997EE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26" y="1557339"/>
            <a:ext cx="165576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9431" name="Rectangle 7">
            <a:extLst>
              <a:ext uri="{FF2B5EF4-FFF2-40B4-BE49-F238E27FC236}">
                <a16:creationId xmlns:a16="http://schemas.microsoft.com/office/drawing/2014/main" id="{202A7170-7A18-474D-8BD2-A7F4D7593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76" y="68264"/>
            <a:ext cx="8228013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0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例</a:t>
            </a:r>
            <a:r>
              <a:rPr lang="en-US" altLang="zh-CN" sz="40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6.8 </a:t>
            </a:r>
            <a:r>
              <a:rPr lang="zh-CN" altLang="en-US" sz="40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计算每门课程的总分和平均分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0" grpId="0"/>
      <p:bldP spid="359427" grpId="0" build="p"/>
      <p:bldP spid="35942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4858E986-F1EF-4690-9601-CB29D48E8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/>
              <a:t>字符串</a:t>
            </a:r>
            <a:r>
              <a:rPr lang="en-US" altLang="zh-CN" sz="4000"/>
              <a:t>(String)</a:t>
            </a:r>
            <a:r>
              <a:rPr lang="zh-CN" altLang="en-US" sz="4000"/>
              <a:t>与字符数组</a:t>
            </a:r>
            <a:endParaRPr lang="en-US" altLang="zh-CN" sz="4000"/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50B1779A-3A09-48CC-96D7-D04184DBD4E5}"/>
              </a:ext>
            </a:extLst>
          </p:cNvPr>
          <p:cNvGrpSpPr>
            <a:grpSpLocks/>
          </p:cNvGrpSpPr>
          <p:nvPr/>
        </p:nvGrpSpPr>
        <p:grpSpPr bwMode="auto">
          <a:xfrm>
            <a:off x="5087938" y="4076699"/>
            <a:ext cx="4824412" cy="2235200"/>
            <a:chOff x="2245" y="2568"/>
            <a:chExt cx="2858" cy="1408"/>
          </a:xfrm>
        </p:grpSpPr>
        <p:sp>
          <p:nvSpPr>
            <p:cNvPr id="200711" name="Line 7">
              <a:extLst>
                <a:ext uri="{FF2B5EF4-FFF2-40B4-BE49-F238E27FC236}">
                  <a16:creationId xmlns:a16="http://schemas.microsoft.com/office/drawing/2014/main" id="{94BA930B-9567-450C-8121-2802AFAC5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45" y="2568"/>
              <a:ext cx="363" cy="363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730" name="Text Box 8">
              <a:extLst>
                <a:ext uri="{FF2B5EF4-FFF2-40B4-BE49-F238E27FC236}">
                  <a16:creationId xmlns:a16="http://schemas.microsoft.com/office/drawing/2014/main" id="{00D9DAAA-757A-4D7A-A7A0-3E0E50D94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931"/>
              <a:ext cx="2495" cy="1045"/>
            </a:xfrm>
            <a:prstGeom prst="rect">
              <a:avLst/>
            </a:prstGeom>
            <a:solidFill>
              <a:srgbClr val="FFFF99"/>
            </a:solidFill>
            <a:ln w="5715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用双引号括起的一串字符是字符串常量，</a:t>
              </a:r>
              <a:r>
                <a:rPr lang="en-US" altLang="zh-CN" sz="28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C</a:t>
              </a:r>
              <a:r>
                <a:rPr lang="zh-CN" altLang="en-US" sz="28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语言自动为其添加</a:t>
              </a:r>
              <a:r>
                <a:rPr lang="en-US" altLang="zh-CN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'\0'</a:t>
              </a:r>
              <a:r>
                <a:rPr lang="zh-CN" altLang="en-US" sz="28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结束符</a:t>
              </a:r>
            </a:p>
          </p:txBody>
        </p:sp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20C3A762-E9AE-4833-ABD5-086A265BA01E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3573464"/>
            <a:ext cx="2233612" cy="511175"/>
            <a:chOff x="1337" y="2654"/>
            <a:chExt cx="1407" cy="322"/>
          </a:xfrm>
        </p:grpSpPr>
        <p:sp>
          <p:nvSpPr>
            <p:cNvPr id="200710" name="Rectangle 6">
              <a:extLst>
                <a:ext uri="{FF2B5EF4-FFF2-40B4-BE49-F238E27FC236}">
                  <a16:creationId xmlns:a16="http://schemas.microsoft.com/office/drawing/2014/main" id="{26071F70-47DF-4EC9-882A-1C1034AB0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2654"/>
              <a:ext cx="1407" cy="322"/>
            </a:xfrm>
            <a:prstGeom prst="rect">
              <a:avLst/>
            </a:prstGeom>
            <a:noFill/>
            <a:ln w="5715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00713" name="Text Box 9">
              <a:extLst>
                <a:ext uri="{FF2B5EF4-FFF2-40B4-BE49-F238E27FC236}">
                  <a16:creationId xmlns:a16="http://schemas.microsoft.com/office/drawing/2014/main" id="{BB651E84-EE85-464F-8425-B2BA930E9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3" y="2659"/>
              <a:ext cx="136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"How are you"</a:t>
              </a:r>
            </a:p>
          </p:txBody>
        </p:sp>
      </p:grpSp>
      <p:grpSp>
        <p:nvGrpSpPr>
          <p:cNvPr id="4" name="Group 24">
            <a:extLst>
              <a:ext uri="{FF2B5EF4-FFF2-40B4-BE49-F238E27FC236}">
                <a16:creationId xmlns:a16="http://schemas.microsoft.com/office/drawing/2014/main" id="{64A02FF7-9EAA-4310-9916-67C7DA6CDA99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1773239"/>
            <a:ext cx="6769100" cy="503237"/>
            <a:chOff x="839" y="1389"/>
            <a:chExt cx="4264" cy="317"/>
          </a:xfrm>
        </p:grpSpPr>
        <p:grpSp>
          <p:nvGrpSpPr>
            <p:cNvPr id="72713" name="Group 22">
              <a:extLst>
                <a:ext uri="{FF2B5EF4-FFF2-40B4-BE49-F238E27FC236}">
                  <a16:creationId xmlns:a16="http://schemas.microsoft.com/office/drawing/2014/main" id="{3524EF56-5310-45CD-9DEA-26E82D359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389"/>
              <a:ext cx="4173" cy="317"/>
              <a:chOff x="1474" y="1389"/>
              <a:chExt cx="4173" cy="317"/>
            </a:xfrm>
          </p:grpSpPr>
          <p:sp>
            <p:nvSpPr>
              <p:cNvPr id="200714" name="Rectangle 10">
                <a:extLst>
                  <a:ext uri="{FF2B5EF4-FFF2-40B4-BE49-F238E27FC236}">
                    <a16:creationId xmlns:a16="http://schemas.microsoft.com/office/drawing/2014/main" id="{909910AA-E563-41E0-A673-1DF44C4D5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389"/>
                <a:ext cx="4173" cy="317"/>
              </a:xfrm>
              <a:prstGeom prst="rect">
                <a:avLst/>
              </a:prstGeom>
              <a:noFill/>
              <a:ln w="57150">
                <a:solidFill>
                  <a:srgbClr val="000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00715" name="Line 11">
                <a:extLst>
                  <a:ext uri="{FF2B5EF4-FFF2-40B4-BE49-F238E27FC236}">
                    <a16:creationId xmlns:a16="http://schemas.microsoft.com/office/drawing/2014/main" id="{D2C4C043-BB13-4359-AEBD-A3F86E6D6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0716" name="Line 12">
                <a:extLst>
                  <a:ext uri="{FF2B5EF4-FFF2-40B4-BE49-F238E27FC236}">
                    <a16:creationId xmlns:a16="http://schemas.microsoft.com/office/drawing/2014/main" id="{8CEE9A26-817D-4636-8556-135B14AECF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0717" name="Line 13">
                <a:extLst>
                  <a:ext uri="{FF2B5EF4-FFF2-40B4-BE49-F238E27FC236}">
                    <a16:creationId xmlns:a16="http://schemas.microsoft.com/office/drawing/2014/main" id="{C991356F-1F1E-47BB-9054-03F99ACDD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0718" name="Line 14">
                <a:extLst>
                  <a:ext uri="{FF2B5EF4-FFF2-40B4-BE49-F238E27FC236}">
                    <a16:creationId xmlns:a16="http://schemas.microsoft.com/office/drawing/2014/main" id="{433B3B00-B8BD-4A6D-93B8-4F7361CE1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0719" name="Line 15">
                <a:extLst>
                  <a:ext uri="{FF2B5EF4-FFF2-40B4-BE49-F238E27FC236}">
                    <a16:creationId xmlns:a16="http://schemas.microsoft.com/office/drawing/2014/main" id="{5231B5F0-66A5-435E-8A4A-212A9CFBE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0720" name="Line 16">
                <a:extLst>
                  <a:ext uri="{FF2B5EF4-FFF2-40B4-BE49-F238E27FC236}">
                    <a16:creationId xmlns:a16="http://schemas.microsoft.com/office/drawing/2014/main" id="{2B45BB78-30BA-4461-A81E-41EA574C4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0721" name="Line 17">
                <a:extLst>
                  <a:ext uri="{FF2B5EF4-FFF2-40B4-BE49-F238E27FC236}">
                    <a16:creationId xmlns:a16="http://schemas.microsoft.com/office/drawing/2014/main" id="{D936B692-EC09-4E61-90F1-AAFE8681B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0722" name="Line 18">
                <a:extLst>
                  <a:ext uri="{FF2B5EF4-FFF2-40B4-BE49-F238E27FC236}">
                    <a16:creationId xmlns:a16="http://schemas.microsoft.com/office/drawing/2014/main" id="{D067D4E8-6065-48AC-8108-5C05B5FBE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0723" name="Line 19">
                <a:extLst>
                  <a:ext uri="{FF2B5EF4-FFF2-40B4-BE49-F238E27FC236}">
                    <a16:creationId xmlns:a16="http://schemas.microsoft.com/office/drawing/2014/main" id="{89F9226A-32ED-444A-97F0-BE8588F34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0724" name="Line 20">
                <a:extLst>
                  <a:ext uri="{FF2B5EF4-FFF2-40B4-BE49-F238E27FC236}">
                    <a16:creationId xmlns:a16="http://schemas.microsoft.com/office/drawing/2014/main" id="{3AAADBC4-708A-41F8-B725-F3B3BA4CFD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0725" name="Line 21">
                <a:extLst>
                  <a:ext uri="{FF2B5EF4-FFF2-40B4-BE49-F238E27FC236}">
                    <a16:creationId xmlns:a16="http://schemas.microsoft.com/office/drawing/2014/main" id="{82BA1CB5-D2AE-4287-B5AC-5EF232517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4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00727" name="Text Box 23">
              <a:extLst>
                <a:ext uri="{FF2B5EF4-FFF2-40B4-BE49-F238E27FC236}">
                  <a16:creationId xmlns:a16="http://schemas.microsoft.com/office/drawing/2014/main" id="{DD5F93D2-188F-4C73-A7F9-0ECB1DAE1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" y="1393"/>
              <a:ext cx="4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H     o      w             a     r      e            y     o     u     \0</a:t>
              </a:r>
            </a:p>
          </p:txBody>
        </p:sp>
      </p:grpSp>
      <p:grpSp>
        <p:nvGrpSpPr>
          <p:cNvPr id="6" name="Group 27">
            <a:extLst>
              <a:ext uri="{FF2B5EF4-FFF2-40B4-BE49-F238E27FC236}">
                <a16:creationId xmlns:a16="http://schemas.microsoft.com/office/drawing/2014/main" id="{A9D98AB2-1FA7-4AF8-BCC6-9FAB726B55B3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2349500"/>
            <a:ext cx="7705725" cy="869950"/>
            <a:chOff x="748" y="1752"/>
            <a:chExt cx="4315" cy="548"/>
          </a:xfrm>
        </p:grpSpPr>
        <p:sp>
          <p:nvSpPr>
            <p:cNvPr id="200729" name="Line 25">
              <a:extLst>
                <a:ext uri="{FF2B5EF4-FFF2-40B4-BE49-F238E27FC236}">
                  <a16:creationId xmlns:a16="http://schemas.microsoft.com/office/drawing/2014/main" id="{6E16A0BD-B80C-4F9C-9B03-08BCB5896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1752"/>
              <a:ext cx="588" cy="181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712" name="Text Box 26">
              <a:extLst>
                <a:ext uri="{FF2B5EF4-FFF2-40B4-BE49-F238E27FC236}">
                  <a16:creationId xmlns:a16="http://schemas.microsoft.com/office/drawing/2014/main" id="{531D7260-FD9E-4019-9D54-669E7E6F2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934"/>
              <a:ext cx="4315" cy="366"/>
            </a:xfrm>
            <a:prstGeom prst="rect">
              <a:avLst/>
            </a:prstGeom>
            <a:solidFill>
              <a:srgbClr val="FFFF99"/>
            </a:solidFill>
            <a:ln w="57150">
              <a:solidFill>
                <a:srgbClr val="FF66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一串以</a:t>
              </a:r>
              <a:r>
                <a:rPr lang="en-US" altLang="zh-CN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'\0'</a:t>
              </a:r>
              <a:r>
                <a:rPr lang="zh-CN" altLang="en-US" sz="28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结尾的字符在</a:t>
              </a:r>
              <a:r>
                <a:rPr lang="en-US" altLang="zh-CN" sz="28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C</a:t>
              </a:r>
              <a:r>
                <a:rPr lang="zh-CN" altLang="en-US" sz="28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语言中被看作字符串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26293CD0-60C1-4A54-9479-3B26902A0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/>
              <a:t>字符串</a:t>
            </a:r>
            <a:r>
              <a:rPr lang="en-US" altLang="zh-CN" sz="4000"/>
              <a:t>(String)</a:t>
            </a:r>
            <a:r>
              <a:rPr lang="zh-CN" altLang="en-US" sz="4000"/>
              <a:t>与字符数组</a:t>
            </a:r>
            <a:endParaRPr lang="en-US" altLang="zh-CN" sz="4000"/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FC7A5B48-9521-4D72-A8F9-E0F4FBA59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1" y="1409700"/>
            <a:ext cx="8139113" cy="2882900"/>
          </a:xfrm>
        </p:spPr>
        <p:txBody>
          <a:bodyPr/>
          <a:lstStyle/>
          <a:p>
            <a:pPr eaLnBrk="1">
              <a:lnSpc>
                <a:spcPct val="130000"/>
              </a:lnSpc>
              <a:defRPr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语言并没有为字符串提供任何专门的表示法，完全使用字符数组和字符指针来处理</a:t>
            </a:r>
          </a:p>
          <a:p>
            <a:pPr eaLnBrk="1">
              <a:lnSpc>
                <a:spcPct val="130000"/>
              </a:lnSpc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字符数组</a:t>
            </a:r>
          </a:p>
          <a:p>
            <a:pPr lvl="1" eaLnBrk="1">
              <a:lnSpc>
                <a:spcPct val="130000"/>
              </a:lnSpc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每个元素都是字符类型的数组</a:t>
            </a:r>
          </a:p>
          <a:p>
            <a:pPr lvl="2" eaLnBrk="1">
              <a:lnSpc>
                <a:spcPct val="130000"/>
              </a:lnSpc>
              <a:defRPr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str[80];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985204BC-F994-40C1-AF29-171674C03E3C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5262564"/>
            <a:ext cx="6769100" cy="503237"/>
            <a:chOff x="839" y="1389"/>
            <a:chExt cx="4264" cy="317"/>
          </a:xfrm>
        </p:grpSpPr>
        <p:grpSp>
          <p:nvGrpSpPr>
            <p:cNvPr id="73755" name="Group 20">
              <a:extLst>
                <a:ext uri="{FF2B5EF4-FFF2-40B4-BE49-F238E27FC236}">
                  <a16:creationId xmlns:a16="http://schemas.microsoft.com/office/drawing/2014/main" id="{06A2F4C2-F3A6-4E7B-B3AD-E289198CB9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389"/>
              <a:ext cx="4173" cy="317"/>
              <a:chOff x="1474" y="1389"/>
              <a:chExt cx="4173" cy="317"/>
            </a:xfrm>
          </p:grpSpPr>
          <p:sp>
            <p:nvSpPr>
              <p:cNvPr id="360469" name="Rectangle 21">
                <a:extLst>
                  <a:ext uri="{FF2B5EF4-FFF2-40B4-BE49-F238E27FC236}">
                    <a16:creationId xmlns:a16="http://schemas.microsoft.com/office/drawing/2014/main" id="{71ED8181-4C60-41C7-8E26-5FF1246FC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389"/>
                <a:ext cx="4173" cy="317"/>
              </a:xfrm>
              <a:prstGeom prst="rect">
                <a:avLst/>
              </a:prstGeom>
              <a:noFill/>
              <a:ln w="57150">
                <a:solidFill>
                  <a:srgbClr val="000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60470" name="Line 22">
                <a:extLst>
                  <a:ext uri="{FF2B5EF4-FFF2-40B4-BE49-F238E27FC236}">
                    <a16:creationId xmlns:a16="http://schemas.microsoft.com/office/drawing/2014/main" id="{10010D89-4470-40DF-9EBB-3AACC7065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0471" name="Line 23">
                <a:extLst>
                  <a:ext uri="{FF2B5EF4-FFF2-40B4-BE49-F238E27FC236}">
                    <a16:creationId xmlns:a16="http://schemas.microsoft.com/office/drawing/2014/main" id="{98BE638E-1B4C-4CF3-8C78-5229D8313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0472" name="Line 24">
                <a:extLst>
                  <a:ext uri="{FF2B5EF4-FFF2-40B4-BE49-F238E27FC236}">
                    <a16:creationId xmlns:a16="http://schemas.microsoft.com/office/drawing/2014/main" id="{39D484E9-2CC1-4117-B1F5-0F06ACC5F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0473" name="Line 25">
                <a:extLst>
                  <a:ext uri="{FF2B5EF4-FFF2-40B4-BE49-F238E27FC236}">
                    <a16:creationId xmlns:a16="http://schemas.microsoft.com/office/drawing/2014/main" id="{A9F296ED-9683-4531-9300-13048898F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0474" name="Line 26">
                <a:extLst>
                  <a:ext uri="{FF2B5EF4-FFF2-40B4-BE49-F238E27FC236}">
                    <a16:creationId xmlns:a16="http://schemas.microsoft.com/office/drawing/2014/main" id="{1170AE7E-012D-417A-8BE8-C6BE46AE6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0475" name="Line 27">
                <a:extLst>
                  <a:ext uri="{FF2B5EF4-FFF2-40B4-BE49-F238E27FC236}">
                    <a16:creationId xmlns:a16="http://schemas.microsoft.com/office/drawing/2014/main" id="{E143363B-FC68-4582-B591-8D66F91AF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0476" name="Line 28">
                <a:extLst>
                  <a:ext uri="{FF2B5EF4-FFF2-40B4-BE49-F238E27FC236}">
                    <a16:creationId xmlns:a16="http://schemas.microsoft.com/office/drawing/2014/main" id="{E1E09573-D6DA-4B30-897D-73A910E7B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0477" name="Line 29">
                <a:extLst>
                  <a:ext uri="{FF2B5EF4-FFF2-40B4-BE49-F238E27FC236}">
                    <a16:creationId xmlns:a16="http://schemas.microsoft.com/office/drawing/2014/main" id="{8F7E1B45-DA84-4893-831B-6EB513180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0478" name="Line 30">
                <a:extLst>
                  <a:ext uri="{FF2B5EF4-FFF2-40B4-BE49-F238E27FC236}">
                    <a16:creationId xmlns:a16="http://schemas.microsoft.com/office/drawing/2014/main" id="{30CC7C25-C1DB-45CA-A9CD-12FBFBB56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0479" name="Line 31">
                <a:extLst>
                  <a:ext uri="{FF2B5EF4-FFF2-40B4-BE49-F238E27FC236}">
                    <a16:creationId xmlns:a16="http://schemas.microsoft.com/office/drawing/2014/main" id="{CE066BC5-E061-4DFB-92C2-4F33D2D14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0480" name="Line 32">
                <a:extLst>
                  <a:ext uri="{FF2B5EF4-FFF2-40B4-BE49-F238E27FC236}">
                    <a16:creationId xmlns:a16="http://schemas.microsoft.com/office/drawing/2014/main" id="{657D31D9-3693-43C9-8103-2D4D1A6F3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4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0481" name="Text Box 33">
              <a:extLst>
                <a:ext uri="{FF2B5EF4-FFF2-40B4-BE49-F238E27FC236}">
                  <a16:creationId xmlns:a16="http://schemas.microsoft.com/office/drawing/2014/main" id="{2190FF98-303B-4E5B-B900-D274EA5C2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" y="1393"/>
              <a:ext cx="4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H     o      w             a     r      e            y     o     u     </a:t>
              </a:r>
              <a:r>
                <a: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\0</a:t>
              </a:r>
            </a:p>
          </p:txBody>
        </p:sp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EAAC0C0C-247E-4EB0-8668-AE16504CBE57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4508501"/>
            <a:ext cx="6769100" cy="576263"/>
            <a:chOff x="703" y="2911"/>
            <a:chExt cx="4264" cy="363"/>
          </a:xfrm>
        </p:grpSpPr>
        <p:grpSp>
          <p:nvGrpSpPr>
            <p:cNvPr id="73739" name="Group 4">
              <a:extLst>
                <a:ext uri="{FF2B5EF4-FFF2-40B4-BE49-F238E27FC236}">
                  <a16:creationId xmlns:a16="http://schemas.microsoft.com/office/drawing/2014/main" id="{AFBE00CD-B398-4FE3-8A47-0FCAC8BB67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2931"/>
              <a:ext cx="4264" cy="317"/>
              <a:chOff x="839" y="1389"/>
              <a:chExt cx="4264" cy="317"/>
            </a:xfrm>
          </p:grpSpPr>
          <p:grpSp>
            <p:nvGrpSpPr>
              <p:cNvPr id="73741" name="Group 5">
                <a:extLst>
                  <a:ext uri="{FF2B5EF4-FFF2-40B4-BE49-F238E27FC236}">
                    <a16:creationId xmlns:a16="http://schemas.microsoft.com/office/drawing/2014/main" id="{2A8076DE-0A21-4829-9B2A-B48A525C07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9" y="1389"/>
                <a:ext cx="4173" cy="317"/>
                <a:chOff x="1474" y="1389"/>
                <a:chExt cx="4173" cy="317"/>
              </a:xfrm>
            </p:grpSpPr>
            <p:sp>
              <p:nvSpPr>
                <p:cNvPr id="360454" name="Rectangle 6">
                  <a:extLst>
                    <a:ext uri="{FF2B5EF4-FFF2-40B4-BE49-F238E27FC236}">
                      <a16:creationId xmlns:a16="http://schemas.microsoft.com/office/drawing/2014/main" id="{7EE41184-CDFE-4A41-924F-50F364535E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4" y="1389"/>
                  <a:ext cx="4173" cy="317"/>
                </a:xfrm>
                <a:prstGeom prst="rect">
                  <a:avLst/>
                </a:prstGeom>
                <a:noFill/>
                <a:ln w="57150">
                  <a:solidFill>
                    <a:srgbClr val="00008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60455" name="Line 7">
                  <a:extLst>
                    <a:ext uri="{FF2B5EF4-FFF2-40B4-BE49-F238E27FC236}">
                      <a16:creationId xmlns:a16="http://schemas.microsoft.com/office/drawing/2014/main" id="{229476F1-C3B4-4C6C-9B2D-2FF5DC36C4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37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0456" name="Line 8">
                  <a:extLst>
                    <a:ext uri="{FF2B5EF4-FFF2-40B4-BE49-F238E27FC236}">
                      <a16:creationId xmlns:a16="http://schemas.microsoft.com/office/drawing/2014/main" id="{6F74CCC6-F2DF-44E4-B9B3-ABD1DBDCB8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0457" name="Line 9">
                  <a:extLst>
                    <a:ext uri="{FF2B5EF4-FFF2-40B4-BE49-F238E27FC236}">
                      <a16:creationId xmlns:a16="http://schemas.microsoft.com/office/drawing/2014/main" id="{B089F339-1EB1-4050-9B04-2FE38BB413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62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0458" name="Line 10">
                  <a:extLst>
                    <a:ext uri="{FF2B5EF4-FFF2-40B4-BE49-F238E27FC236}">
                      <a16:creationId xmlns:a16="http://schemas.microsoft.com/office/drawing/2014/main" id="{5B4EDEB2-AA19-4D34-B13E-C85871CB74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5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0459" name="Line 11">
                  <a:extLst>
                    <a:ext uri="{FF2B5EF4-FFF2-40B4-BE49-F238E27FC236}">
                      <a16:creationId xmlns:a16="http://schemas.microsoft.com/office/drawing/2014/main" id="{418F8892-AE8A-4527-9D5D-2C457A01A7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8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0460" name="Line 12">
                  <a:extLst>
                    <a:ext uri="{FF2B5EF4-FFF2-40B4-BE49-F238E27FC236}">
                      <a16:creationId xmlns:a16="http://schemas.microsoft.com/office/drawing/2014/main" id="{41BB84AB-6430-42E9-815C-571D22DC64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6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0461" name="Line 13">
                  <a:extLst>
                    <a:ext uri="{FF2B5EF4-FFF2-40B4-BE49-F238E27FC236}">
                      <a16:creationId xmlns:a16="http://schemas.microsoft.com/office/drawing/2014/main" id="{F66520BF-83C1-42B3-97B3-92F17644B8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9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0462" name="Line 14">
                  <a:extLst>
                    <a:ext uri="{FF2B5EF4-FFF2-40B4-BE49-F238E27FC236}">
                      <a16:creationId xmlns:a16="http://schemas.microsoft.com/office/drawing/2014/main" id="{596E77A1-8FED-42DE-88B1-7AE752F867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6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0463" name="Line 15">
                  <a:extLst>
                    <a:ext uri="{FF2B5EF4-FFF2-40B4-BE49-F238E27FC236}">
                      <a16:creationId xmlns:a16="http://schemas.microsoft.com/office/drawing/2014/main" id="{8666959F-101E-4322-A1EE-BA7D182AE7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0464" name="Line 16">
                  <a:extLst>
                    <a:ext uri="{FF2B5EF4-FFF2-40B4-BE49-F238E27FC236}">
                      <a16:creationId xmlns:a16="http://schemas.microsoft.com/office/drawing/2014/main" id="{2135C72B-EE5F-4C08-9A31-1C66559852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82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0465" name="Line 17">
                  <a:extLst>
                    <a:ext uri="{FF2B5EF4-FFF2-40B4-BE49-F238E27FC236}">
                      <a16:creationId xmlns:a16="http://schemas.microsoft.com/office/drawing/2014/main" id="{AF16095F-BDCA-4586-B375-82D48E93D2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14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60466" name="Text Box 18">
                <a:extLst>
                  <a:ext uri="{FF2B5EF4-FFF2-40B4-BE49-F238E27FC236}">
                    <a16:creationId xmlns:a16="http://schemas.microsoft.com/office/drawing/2014/main" id="{84AE500D-41B5-4B8C-B609-6AB6DEBBF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9" y="1393"/>
                <a:ext cx="4244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H     o      w             a     r      e            y     o     u     \0</a:t>
                </a:r>
              </a:p>
            </p:txBody>
          </p:sp>
        </p:grpSp>
        <p:sp>
          <p:nvSpPr>
            <p:cNvPr id="360482" name="Rectangle 34">
              <a:extLst>
                <a:ext uri="{FF2B5EF4-FFF2-40B4-BE49-F238E27FC236}">
                  <a16:creationId xmlns:a16="http://schemas.microsoft.com/office/drawing/2014/main" id="{FEDF4641-238C-42FE-A5F8-6FE923F5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" y="2911"/>
              <a:ext cx="363" cy="36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</p:grpSp>
      <p:grpSp>
        <p:nvGrpSpPr>
          <p:cNvPr id="7" name="Group 43">
            <a:extLst>
              <a:ext uri="{FF2B5EF4-FFF2-40B4-BE49-F238E27FC236}">
                <a16:creationId xmlns:a16="http://schemas.microsoft.com/office/drawing/2014/main" id="{8F56E0B6-02FD-4E49-94EE-577DB5CEEFC5}"/>
              </a:ext>
            </a:extLst>
          </p:cNvPr>
          <p:cNvGrpSpPr>
            <a:grpSpLocks/>
          </p:cNvGrpSpPr>
          <p:nvPr/>
        </p:nvGrpSpPr>
        <p:grpSpPr bwMode="auto">
          <a:xfrm>
            <a:off x="5664200" y="3213100"/>
            <a:ext cx="4859338" cy="1296988"/>
            <a:chOff x="2699" y="1706"/>
            <a:chExt cx="2812" cy="817"/>
          </a:xfrm>
        </p:grpSpPr>
        <p:sp>
          <p:nvSpPr>
            <p:cNvPr id="360489" name="Line 41">
              <a:extLst>
                <a:ext uri="{FF2B5EF4-FFF2-40B4-BE49-F238E27FC236}">
                  <a16:creationId xmlns:a16="http://schemas.microsoft.com/office/drawing/2014/main" id="{35B2DF17-7B99-48E6-B7B8-D32C31326A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2069"/>
              <a:ext cx="317" cy="45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738" name="Text Box 42">
              <a:extLst>
                <a:ext uri="{FF2B5EF4-FFF2-40B4-BE49-F238E27FC236}">
                  <a16:creationId xmlns:a16="http://schemas.microsoft.com/office/drawing/2014/main" id="{CB6FD396-251A-447C-BF6B-003E709FE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706"/>
              <a:ext cx="2495" cy="311"/>
            </a:xfrm>
            <a:prstGeom prst="rect">
              <a:avLst/>
            </a:prstGeom>
            <a:solidFill>
              <a:srgbClr val="FFFF99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>
                  <a:solidFill>
                    <a:srgbClr val="000066"/>
                  </a:solidFill>
                  <a:ea typeface="宋体" panose="02010600030101010101" pitchFamily="2" charset="-122"/>
                </a:rPr>
                <a:t>是字符数组，但不代表字符串</a:t>
              </a:r>
            </a:p>
          </p:txBody>
        </p:sp>
      </p:grpSp>
      <p:sp>
        <p:nvSpPr>
          <p:cNvPr id="360492" name="Rectangle 44">
            <a:extLst>
              <a:ext uri="{FF2B5EF4-FFF2-40B4-BE49-F238E27FC236}">
                <a16:creationId xmlns:a16="http://schemas.microsoft.com/office/drawing/2014/main" id="{EE452068-1B5A-412D-9163-B8B6E8848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825" y="5149851"/>
            <a:ext cx="719138" cy="7207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60493" name="Rectangle 45">
            <a:extLst>
              <a:ext uri="{FF2B5EF4-FFF2-40B4-BE49-F238E27FC236}">
                <a16:creationId xmlns:a16="http://schemas.microsoft.com/office/drawing/2014/main" id="{17E06AA8-91E5-4FFB-A794-931A8D170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6021388"/>
            <a:ext cx="4248150" cy="647700"/>
          </a:xfrm>
          <a:prstGeom prst="rect">
            <a:avLst/>
          </a:prstGeom>
          <a:solidFill>
            <a:srgbClr val="FFFF99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数组的最后一个元素必须是</a:t>
            </a:r>
            <a:r>
              <a:rPr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'\0'</a:t>
            </a:r>
            <a:endParaRPr lang="zh-CN" altLang="en-US" b="1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0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0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0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0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  <p:bldP spid="360492" grpId="0" animBg="1"/>
      <p:bldP spid="36049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538EFFD8-0DD6-4057-862B-5836AF67F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字符数组的初始化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239F526F-E5E8-40D7-9826-02804896D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4363" y="1625600"/>
            <a:ext cx="8604250" cy="4611688"/>
          </a:xfrm>
        </p:spPr>
        <p:txBody>
          <a:bodyPr/>
          <a:lstStyle/>
          <a:p>
            <a:pPr eaLnBrk="1">
              <a:lnSpc>
                <a:spcPct val="125000"/>
              </a:lnSpc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用字符型数据对数组进行初始化 </a:t>
            </a:r>
          </a:p>
          <a:p>
            <a:pPr lvl="1" eaLnBrk="1">
              <a:lnSpc>
                <a:spcPct val="125000"/>
              </a:lnSpc>
              <a:defRPr/>
            </a:pPr>
            <a:r>
              <a:rPr lang="en-US" altLang="zh-CN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 str[6] = {'C','h','i','n','a','\0'}; </a:t>
            </a:r>
          </a:p>
          <a:p>
            <a:pPr lvl="1" eaLnBrk="1">
              <a:lnSpc>
                <a:spcPct val="125000"/>
              </a:lnSpc>
              <a:defRPr/>
            </a:pPr>
            <a:endParaRPr lang="en-US" altLang="zh-CN"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125000"/>
              </a:lnSpc>
              <a:defRPr/>
            </a:pPr>
            <a:r>
              <a:rPr lang="zh-CN" altLang="en-US">
                <a:latin typeface="Courier New" pitchFamily="49" charset="0"/>
                <a:ea typeface="楷体_GB2312" pitchFamily="49" charset="-122"/>
              </a:rPr>
              <a:t>用字符串常量直接对数组初始化</a:t>
            </a:r>
            <a:r>
              <a:rPr lang="zh-CN" altLang="en-US">
                <a:latin typeface="Courier New" pitchFamily="49" charset="0"/>
                <a:ea typeface="宋体" pitchFamily="2" charset="-122"/>
              </a:rPr>
              <a:t> </a:t>
            </a:r>
          </a:p>
          <a:p>
            <a:pPr lvl="1" eaLnBrk="1">
              <a:lnSpc>
                <a:spcPct val="125000"/>
              </a:lnSpc>
              <a:defRPr/>
            </a:pPr>
            <a:r>
              <a:rPr lang="en-US" altLang="zh-CN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 str[6] = {"China"}; </a:t>
            </a:r>
          </a:p>
          <a:p>
            <a:pPr lvl="1" eaLnBrk="1">
              <a:lnSpc>
                <a:spcPct val="125000"/>
              </a:lnSpc>
              <a:defRPr/>
            </a:pPr>
            <a:r>
              <a:rPr lang="en-US" altLang="zh-CN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 str[6] = "China";</a:t>
            </a:r>
            <a:endParaRPr lang="zh-CN" altLang="en-US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9CCC2197-2929-4A9A-8AE0-C699FC0BE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5413" y="2205039"/>
            <a:ext cx="3744912" cy="839787"/>
          </a:xfrm>
        </p:spPr>
        <p:txBody>
          <a:bodyPr/>
          <a:lstStyle/>
          <a:p>
            <a:pPr>
              <a:defRPr/>
            </a:pPr>
            <a:r>
              <a:rPr lang="zh-CN" altLang="en-US" sz="3200"/>
              <a:t>逐个输入输出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97E81B72-0246-4539-871B-B8E0F747A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16313" y="3357564"/>
            <a:ext cx="5459412" cy="2376487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342900" indent="-342900" eaLnBrk="1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4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(i=0; str[i]!='\0'; i++)</a:t>
            </a:r>
          </a:p>
          <a:p>
            <a:pPr marL="342900" indent="-342900" eaLnBrk="1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marL="342900" indent="-342900" eaLnBrk="1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  putchar(str[i]);</a:t>
            </a:r>
          </a:p>
          <a:p>
            <a:pPr marL="342900" indent="-342900" eaLnBrk="1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marL="342900" indent="-342900" eaLnBrk="1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putchar('\n');</a:t>
            </a:r>
          </a:p>
          <a:p>
            <a:pPr marL="342900" indent="-342900" eaLnBrk="1">
              <a:lnSpc>
                <a:spcPct val="90000"/>
              </a:lnSpc>
              <a:buNone/>
            </a:pPr>
            <a:endParaRPr lang="en-US" altLang="zh-CN" sz="24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19142" name="Rectangle 6">
            <a:extLst>
              <a:ext uri="{FF2B5EF4-FFF2-40B4-BE49-F238E27FC236}">
                <a16:creationId xmlns:a16="http://schemas.microsoft.com/office/drawing/2014/main" id="{AB941E45-D394-414B-9080-0F5AA5A35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1628775"/>
            <a:ext cx="29527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42900" indent="-34290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str[10];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19143" name="Rectangle 7">
            <a:extLst>
              <a:ext uri="{FF2B5EF4-FFF2-40B4-BE49-F238E27FC236}">
                <a16:creationId xmlns:a16="http://schemas.microsoft.com/office/drawing/2014/main" id="{1F728DE9-78E3-4AD0-9C5D-54C904B79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644525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字符数组的输入输出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C7F7E493-E43F-4B2A-8399-9177682C16F7}"/>
              </a:ext>
            </a:extLst>
          </p:cNvPr>
          <p:cNvGrpSpPr>
            <a:grpSpLocks/>
          </p:cNvGrpSpPr>
          <p:nvPr/>
        </p:nvGrpSpPr>
        <p:grpSpPr bwMode="auto">
          <a:xfrm>
            <a:off x="4583113" y="3789364"/>
            <a:ext cx="3960812" cy="2667000"/>
            <a:chOff x="748" y="2432"/>
            <a:chExt cx="2495" cy="1680"/>
          </a:xfrm>
        </p:grpSpPr>
        <p:sp>
          <p:nvSpPr>
            <p:cNvPr id="219146" name="Line 10">
              <a:extLst>
                <a:ext uri="{FF2B5EF4-FFF2-40B4-BE49-F238E27FC236}">
                  <a16:creationId xmlns:a16="http://schemas.microsoft.com/office/drawing/2014/main" id="{493087CD-20BA-40C9-B12D-BE10D87B32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09" y="2432"/>
              <a:ext cx="1134" cy="136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785" name="Text Box 11">
              <a:extLst>
                <a:ext uri="{FF2B5EF4-FFF2-40B4-BE49-F238E27FC236}">
                  <a16:creationId xmlns:a16="http://schemas.microsoft.com/office/drawing/2014/main" id="{B5E57839-7D43-4189-B4C1-3CA7B0CBA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3793"/>
              <a:ext cx="2495" cy="319"/>
            </a:xfrm>
            <a:prstGeom prst="rect">
              <a:avLst/>
            </a:prstGeom>
            <a:solidFill>
              <a:srgbClr val="FFFF99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b="1">
                  <a:solidFill>
                    <a:srgbClr val="000066"/>
                  </a:solidFill>
                  <a:ea typeface="宋体" panose="02010600030101010101" pitchFamily="2" charset="-122"/>
                </a:rPr>
                <a:t>一般不用字符串长度控制</a:t>
              </a:r>
              <a:endParaRPr lang="en-US" altLang="zh-CN" b="1">
                <a:solidFill>
                  <a:srgbClr val="000066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19149" name="Rectangle 13">
            <a:extLst>
              <a:ext uri="{FF2B5EF4-FFF2-40B4-BE49-F238E27FC236}">
                <a16:creationId xmlns:a16="http://schemas.microsoft.com/office/drawing/2014/main" id="{15580854-59BB-405F-AC71-BFDF0F1CD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4" y="3316289"/>
            <a:ext cx="2257425" cy="5111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913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913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9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/>
      <p:bldP spid="219139" grpId="0" build="p" animBg="1"/>
      <p:bldP spid="2191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标题 6">
            <a:extLst>
              <a:ext uri="{FF2B5EF4-FFF2-40B4-BE49-F238E27FC236}">
                <a16:creationId xmlns:a16="http://schemas.microsoft.com/office/drawing/2014/main" id="{40042C4D-FF13-42D5-BDE3-D1207D335E1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/>
              <a:t>一维数组和多维数组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C178D9B-4525-4C01-9D8C-35F35C66E06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992313" y="1412876"/>
            <a:ext cx="8424862" cy="417671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defRPr/>
            </a:pPr>
            <a:r>
              <a:rPr lang="zh-CN" altLang="en-US" sz="2400">
                <a:ea typeface="宋体" pitchFamily="2" charset="-122"/>
              </a:rPr>
              <a:t>一维数组</a:t>
            </a:r>
          </a:p>
          <a:p>
            <a:pPr lvl="1" eaLnBrk="1">
              <a:defRPr/>
            </a:pPr>
            <a:r>
              <a:rPr lang="zh-CN" altLang="en-US" sz="2000">
                <a:ea typeface="宋体" pitchFamily="2" charset="-122"/>
              </a:rPr>
              <a:t>用一个下标确定各元素在数组中的顺序</a:t>
            </a:r>
          </a:p>
          <a:p>
            <a:pPr lvl="1" eaLnBrk="1">
              <a:defRPr/>
            </a:pPr>
            <a:r>
              <a:rPr lang="zh-CN" altLang="en-US" sz="2000">
                <a:ea typeface="宋体" pitchFamily="2" charset="-122"/>
              </a:rPr>
              <a:t>可用排列成一行的元素组来表示</a:t>
            </a:r>
            <a:endParaRPr lang="en-US" altLang="zh-CN" sz="2000">
              <a:ea typeface="宋体" pitchFamily="2" charset="-122"/>
            </a:endParaRPr>
          </a:p>
          <a:p>
            <a:pPr lvl="2" eaLnBrk="1">
              <a:defRPr/>
            </a:pPr>
            <a:r>
              <a:rPr lang="zh-CN" altLang="en-US" sz="1800">
                <a:ea typeface="宋体" pitchFamily="2" charset="-122"/>
              </a:rPr>
              <a:t>如 </a:t>
            </a:r>
            <a:r>
              <a:rPr lang="en-US" altLang="zh-CN" sz="1800">
                <a:latin typeface="Courier New" pitchFamily="49" charset="0"/>
                <a:ea typeface="宋体" pitchFamily="2" charset="-122"/>
              </a:rPr>
              <a:t>int a[5];   </a:t>
            </a:r>
          </a:p>
          <a:p>
            <a:pPr eaLnBrk="1">
              <a:defRPr/>
            </a:pPr>
            <a:r>
              <a:rPr lang="zh-CN" altLang="en-US" sz="2400">
                <a:ea typeface="宋体" pitchFamily="2" charset="-122"/>
              </a:rPr>
              <a:t>二维数组</a:t>
            </a:r>
          </a:p>
          <a:p>
            <a:pPr lvl="1" eaLnBrk="1">
              <a:defRPr/>
            </a:pPr>
            <a:r>
              <a:rPr lang="zh-CN" altLang="en-US" sz="2000">
                <a:ea typeface="宋体" pitchFamily="2" charset="-122"/>
              </a:rPr>
              <a:t>用两个下标确定各元素在数组中的顺序</a:t>
            </a:r>
          </a:p>
          <a:p>
            <a:pPr lvl="1" eaLnBrk="1">
              <a:defRPr/>
            </a:pPr>
            <a:r>
              <a:rPr lang="zh-CN" altLang="en-US" sz="2000">
                <a:ea typeface="宋体" pitchFamily="2" charset="-122"/>
              </a:rPr>
              <a:t>可用排列成</a:t>
            </a:r>
            <a:r>
              <a:rPr lang="en-US" altLang="zh-CN" sz="2000">
                <a:ea typeface="宋体" pitchFamily="2" charset="-122"/>
              </a:rPr>
              <a:t>i</a:t>
            </a:r>
            <a:r>
              <a:rPr lang="zh-CN" altLang="en-US" sz="2000">
                <a:ea typeface="宋体" pitchFamily="2" charset="-122"/>
              </a:rPr>
              <a:t>行，</a:t>
            </a:r>
            <a:r>
              <a:rPr lang="en-US" altLang="zh-CN" sz="2000">
                <a:ea typeface="宋体" pitchFamily="2" charset="-122"/>
              </a:rPr>
              <a:t>j</a:t>
            </a:r>
            <a:r>
              <a:rPr lang="zh-CN" altLang="en-US" sz="2000">
                <a:ea typeface="宋体" pitchFamily="2" charset="-122"/>
              </a:rPr>
              <a:t>列的元素组来表示</a:t>
            </a:r>
            <a:endParaRPr lang="en-US" altLang="zh-CN" sz="2000">
              <a:ea typeface="宋体" pitchFamily="2" charset="-122"/>
            </a:endParaRPr>
          </a:p>
          <a:p>
            <a:pPr lvl="2" eaLnBrk="1">
              <a:defRPr/>
            </a:pPr>
            <a:r>
              <a:rPr lang="zh-CN" altLang="en-US" sz="1800">
                <a:ea typeface="宋体" pitchFamily="2" charset="-122"/>
              </a:rPr>
              <a:t>如 </a:t>
            </a:r>
            <a:r>
              <a:rPr lang="en-US" altLang="zh-CN" sz="1800">
                <a:latin typeface="Courier New" pitchFamily="49" charset="0"/>
                <a:ea typeface="宋体" pitchFamily="2" charset="-122"/>
              </a:rPr>
              <a:t>int b[2][3];  </a:t>
            </a:r>
          </a:p>
          <a:p>
            <a:pPr eaLnBrk="1">
              <a:defRPr/>
            </a:pPr>
            <a:r>
              <a:rPr lang="en-US" altLang="zh-CN" sz="2400">
                <a:ea typeface="宋体" pitchFamily="2" charset="-122"/>
              </a:rPr>
              <a:t>n</a:t>
            </a:r>
            <a:r>
              <a:rPr lang="zh-CN" altLang="en-US" sz="2400">
                <a:ea typeface="宋体" pitchFamily="2" charset="-122"/>
              </a:rPr>
              <a:t>维数组</a:t>
            </a:r>
            <a:endParaRPr lang="en-US" altLang="zh-CN" sz="2400">
              <a:ea typeface="宋体" pitchFamily="2" charset="-122"/>
            </a:endParaRPr>
          </a:p>
          <a:p>
            <a:pPr lvl="1" eaLnBrk="1">
              <a:defRPr/>
            </a:pPr>
            <a:r>
              <a:rPr lang="zh-CN" altLang="en-US" sz="2000">
                <a:ea typeface="宋体" pitchFamily="2" charset="-122"/>
              </a:rPr>
              <a:t>用</a:t>
            </a:r>
            <a:r>
              <a:rPr lang="en-US" altLang="zh-CN" sz="2000">
                <a:ea typeface="宋体" pitchFamily="2" charset="-122"/>
              </a:rPr>
              <a:t>n</a:t>
            </a:r>
            <a:r>
              <a:rPr lang="zh-CN" altLang="en-US" sz="2000">
                <a:ea typeface="宋体" pitchFamily="2" charset="-122"/>
              </a:rPr>
              <a:t>个下标来确定各元素在数组中的顺序</a:t>
            </a:r>
            <a:endParaRPr lang="en-US" altLang="zh-CN" sz="2000">
              <a:ea typeface="宋体" pitchFamily="2" charset="-122"/>
            </a:endParaRPr>
          </a:p>
          <a:p>
            <a:pPr lvl="2" eaLnBrk="1">
              <a:defRPr/>
            </a:pPr>
            <a:r>
              <a:rPr lang="zh-CN" altLang="en-US" sz="1800">
                <a:ea typeface="宋体" pitchFamily="2" charset="-122"/>
              </a:rPr>
              <a:t>如   </a:t>
            </a:r>
            <a:r>
              <a:rPr lang="en-US" altLang="zh-CN" sz="1800">
                <a:latin typeface="Courier New" pitchFamily="49" charset="0"/>
                <a:ea typeface="宋体" pitchFamily="2" charset="-122"/>
              </a:rPr>
              <a:t>int c[3][2][4];</a:t>
            </a:r>
          </a:p>
          <a:p>
            <a:pPr lvl="1" eaLnBrk="1">
              <a:defRPr/>
            </a:pPr>
            <a:r>
              <a:rPr lang="en-US" altLang="zh-CN" sz="2000">
                <a:ea typeface="宋体" pitchFamily="2" charset="-122"/>
              </a:rPr>
              <a:t>n≥3</a:t>
            </a:r>
            <a:r>
              <a:rPr lang="zh-CN" altLang="en-US" sz="2000">
                <a:ea typeface="宋体" pitchFamily="2" charset="-122"/>
              </a:rPr>
              <a:t>时，维数组无法在平面上表示其各元素的位置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11" name="Group 4">
            <a:extLst>
              <a:ext uri="{FF2B5EF4-FFF2-40B4-BE49-F238E27FC236}">
                <a16:creationId xmlns:a16="http://schemas.microsoft.com/office/drawing/2014/main" id="{84332010-15C0-49FA-A85B-918371F34CA4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2063750" y="5935664"/>
          <a:ext cx="4038600" cy="517525"/>
        </p:xfrm>
        <a:graphic>
          <a:graphicData uri="http://schemas.openxmlformats.org/drawingml/2006/table">
            <a:tbl>
              <a:tblPr/>
              <a:tblGrid>
                <a:gridCol w="80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a[3]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a[4]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8">
            <a:extLst>
              <a:ext uri="{FF2B5EF4-FFF2-40B4-BE49-F238E27FC236}">
                <a16:creationId xmlns:a16="http://schemas.microsoft.com/office/drawing/2014/main" id="{E139DED5-C969-4F8D-A79E-8BB4EB725110}"/>
              </a:ext>
            </a:extLst>
          </p:cNvPr>
          <p:cNvGraphicFramePr>
            <a:graphicFrameLocks noGrp="1"/>
          </p:cNvGraphicFramePr>
          <p:nvPr/>
        </p:nvGraphicFramePr>
        <p:xfrm>
          <a:off x="6376988" y="5705475"/>
          <a:ext cx="3967162" cy="1036638"/>
        </p:xfrm>
        <a:graphic>
          <a:graphicData uri="http://schemas.openxmlformats.org/drawingml/2006/table">
            <a:tbl>
              <a:tblPr/>
              <a:tblGrid>
                <a:gridCol w="1274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b[0][1]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b[0][2]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b[1][0]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b[1][1]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b[1][2]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Rectangle 4">
            <a:extLst>
              <a:ext uri="{FF2B5EF4-FFF2-40B4-BE49-F238E27FC236}">
                <a16:creationId xmlns:a16="http://schemas.microsoft.com/office/drawing/2014/main" id="{92B28214-7FC2-49B4-B027-9427E2AFC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208214"/>
            <a:ext cx="39624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一次性输入输出</a:t>
            </a:r>
          </a:p>
        </p:txBody>
      </p:sp>
      <p:sp>
        <p:nvSpPr>
          <p:cNvPr id="361477" name="Rectangle 5">
            <a:extLst>
              <a:ext uri="{FF2B5EF4-FFF2-40B4-BE49-F238E27FC236}">
                <a16:creationId xmlns:a16="http://schemas.microsoft.com/office/drawing/2014/main" id="{06326B7E-8FB4-4405-BC93-232FF37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9" y="3286125"/>
            <a:ext cx="3813175" cy="10795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</a:pPr>
            <a:r>
              <a:rPr lang="en-US" altLang="zh-CN" sz="2800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scanf("%s",str); </a:t>
            </a:r>
          </a:p>
          <a:p>
            <a:pPr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</a:pPr>
            <a:r>
              <a:rPr lang="en-US" altLang="zh-CN" sz="2800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printf("%s",str);</a:t>
            </a:r>
            <a:endParaRPr lang="zh-CN" altLang="en-US" sz="2800" b="1">
              <a:solidFill>
                <a:srgbClr val="00006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61478" name="Rectangle 6">
            <a:extLst>
              <a:ext uri="{FF2B5EF4-FFF2-40B4-BE49-F238E27FC236}">
                <a16:creationId xmlns:a16="http://schemas.microsoft.com/office/drawing/2014/main" id="{5C4E933A-ED50-4D79-8C45-DF21ED8EC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1628775"/>
            <a:ext cx="30241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42900" indent="-34290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str[10];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61479" name="Rectangle 7">
            <a:extLst>
              <a:ext uri="{FF2B5EF4-FFF2-40B4-BE49-F238E27FC236}">
                <a16:creationId xmlns:a16="http://schemas.microsoft.com/office/drawing/2014/main" id="{65EED072-8B76-4765-8265-75ACB66F3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644525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字符数组的输入输出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</a:p>
        </p:txBody>
      </p:sp>
      <p:sp>
        <p:nvSpPr>
          <p:cNvPr id="361480" name="Rectangle 8">
            <a:extLst>
              <a:ext uri="{FF2B5EF4-FFF2-40B4-BE49-F238E27FC236}">
                <a16:creationId xmlns:a16="http://schemas.microsoft.com/office/drawing/2014/main" id="{C7D76E89-696B-433F-B2AF-97D79AB0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5157788"/>
            <a:ext cx="3671888" cy="10795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</a:pPr>
            <a:r>
              <a:rPr lang="en-US" altLang="zh-CN" sz="2800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gets(str); </a:t>
            </a:r>
          </a:p>
          <a:p>
            <a:pPr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</a:pPr>
            <a:r>
              <a:rPr lang="en-US" altLang="zh-CN" sz="2800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puts(str);</a:t>
            </a:r>
            <a:endParaRPr lang="zh-CN" altLang="en-US" sz="2800" b="1">
              <a:solidFill>
                <a:srgbClr val="00006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16F905B7-0817-446F-B47E-B99FB44F4A31}"/>
              </a:ext>
            </a:extLst>
          </p:cNvPr>
          <p:cNvGrpSpPr>
            <a:grpSpLocks/>
          </p:cNvGrpSpPr>
          <p:nvPr/>
        </p:nvGrpSpPr>
        <p:grpSpPr bwMode="auto">
          <a:xfrm>
            <a:off x="7175501" y="2005013"/>
            <a:ext cx="3421063" cy="1568450"/>
            <a:chOff x="3470" y="1263"/>
            <a:chExt cx="2245" cy="1034"/>
          </a:xfrm>
        </p:grpSpPr>
        <p:sp>
          <p:nvSpPr>
            <p:cNvPr id="361482" name="Line 10">
              <a:extLst>
                <a:ext uri="{FF2B5EF4-FFF2-40B4-BE49-F238E27FC236}">
                  <a16:creationId xmlns:a16="http://schemas.microsoft.com/office/drawing/2014/main" id="{1629B527-34E8-48D7-89A1-AFA7891AE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0" y="1933"/>
              <a:ext cx="544" cy="36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6814" name="Text Box 11">
              <a:extLst>
                <a:ext uri="{FF2B5EF4-FFF2-40B4-BE49-F238E27FC236}">
                  <a16:creationId xmlns:a16="http://schemas.microsoft.com/office/drawing/2014/main" id="{819624C4-DC6D-435C-9CC1-BCBF4FCA1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263"/>
              <a:ext cx="1701" cy="642"/>
            </a:xfrm>
            <a:prstGeom prst="rect">
              <a:avLst/>
            </a:prstGeom>
            <a:solidFill>
              <a:srgbClr val="FFFF99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不能输入带空格的字符串</a:t>
              </a:r>
              <a:endParaRPr lang="en-US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</p:grpSp>
      <p:sp>
        <p:nvSpPr>
          <p:cNvPr id="361484" name="Rectangle 12">
            <a:extLst>
              <a:ext uri="{FF2B5EF4-FFF2-40B4-BE49-F238E27FC236}">
                <a16:creationId xmlns:a16="http://schemas.microsoft.com/office/drawing/2014/main" id="{B61FCEC2-429B-4BB5-802F-6848CEC34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3284539"/>
            <a:ext cx="3240087" cy="5111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B868867B-1084-4FDA-ABDA-2EE364DAFC34}"/>
              </a:ext>
            </a:extLst>
          </p:cNvPr>
          <p:cNvGrpSpPr>
            <a:grpSpLocks/>
          </p:cNvGrpSpPr>
          <p:nvPr/>
        </p:nvGrpSpPr>
        <p:grpSpPr bwMode="auto">
          <a:xfrm>
            <a:off x="7175501" y="3860801"/>
            <a:ext cx="3421063" cy="1641475"/>
            <a:chOff x="3470" y="1263"/>
            <a:chExt cx="2245" cy="1034"/>
          </a:xfrm>
        </p:grpSpPr>
        <p:sp>
          <p:nvSpPr>
            <p:cNvPr id="361489" name="Line 17">
              <a:extLst>
                <a:ext uri="{FF2B5EF4-FFF2-40B4-BE49-F238E27FC236}">
                  <a16:creationId xmlns:a16="http://schemas.microsoft.com/office/drawing/2014/main" id="{90105124-8781-4B34-A820-726978155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0" y="1933"/>
              <a:ext cx="544" cy="36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6812" name="Text Box 18">
              <a:extLst>
                <a:ext uri="{FF2B5EF4-FFF2-40B4-BE49-F238E27FC236}">
                  <a16:creationId xmlns:a16="http://schemas.microsoft.com/office/drawing/2014/main" id="{221A78C0-807D-48AD-BE37-84FAF0CEB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263"/>
              <a:ext cx="1701" cy="613"/>
            </a:xfrm>
            <a:prstGeom prst="rect">
              <a:avLst/>
            </a:prstGeom>
            <a:solidFill>
              <a:srgbClr val="FFFF99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可以输入带空格的字符串</a:t>
              </a:r>
              <a:endParaRPr lang="en-US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</p:grpSp>
      <p:sp>
        <p:nvSpPr>
          <p:cNvPr id="361491" name="Rectangle 19">
            <a:extLst>
              <a:ext uri="{FF2B5EF4-FFF2-40B4-BE49-F238E27FC236}">
                <a16:creationId xmlns:a16="http://schemas.microsoft.com/office/drawing/2014/main" id="{F6A7E00A-5D47-41AF-BE07-21319F5A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5140326"/>
            <a:ext cx="3095625" cy="5111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1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1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6" grpId="0"/>
      <p:bldP spid="361477" grpId="0" animBg="1"/>
      <p:bldP spid="361480" grpId="0" animBg="1"/>
      <p:bldP spid="361484" grpId="0" animBg="1"/>
      <p:bldP spid="36149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>
            <a:extLst>
              <a:ext uri="{FF2B5EF4-FFF2-40B4-BE49-F238E27FC236}">
                <a16:creationId xmlns:a16="http://schemas.microsoft.com/office/drawing/2014/main" id="{FCB85963-7BBF-4FB0-95A5-207A117EE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208214"/>
            <a:ext cx="39624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一次性输入输出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5B2F649-5134-45E2-9C44-689259039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9" y="3286125"/>
            <a:ext cx="3813175" cy="10795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</a:pPr>
            <a:r>
              <a:rPr lang="en-US" altLang="zh-CN" sz="2800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scanf("%s",str); </a:t>
            </a:r>
          </a:p>
          <a:p>
            <a:pPr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</a:pPr>
            <a:r>
              <a:rPr lang="en-US" altLang="zh-CN" sz="2800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printf("%s",str);</a:t>
            </a:r>
            <a:endParaRPr lang="zh-CN" altLang="en-US" sz="2800" b="1">
              <a:solidFill>
                <a:srgbClr val="00006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76836" name="Rectangle 4">
            <a:extLst>
              <a:ext uri="{FF2B5EF4-FFF2-40B4-BE49-F238E27FC236}">
                <a16:creationId xmlns:a16="http://schemas.microsoft.com/office/drawing/2014/main" id="{6760D629-3C79-467B-95D0-75F849C69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1628775"/>
            <a:ext cx="30241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42900" indent="-34290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str[10];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76837" name="Rectangle 5">
            <a:extLst>
              <a:ext uri="{FF2B5EF4-FFF2-40B4-BE49-F238E27FC236}">
                <a16:creationId xmlns:a16="http://schemas.microsoft.com/office/drawing/2014/main" id="{2EE2BCA8-8363-43A1-82BA-B98E4DCF2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644525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字符数组的输入输出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B1589661-677B-4AEF-8424-EDB8AD237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5157788"/>
            <a:ext cx="3671888" cy="10795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</a:pPr>
            <a:r>
              <a:rPr lang="en-US" altLang="zh-CN" sz="2800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gets(str); </a:t>
            </a:r>
          </a:p>
          <a:p>
            <a:pPr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</a:pPr>
            <a:r>
              <a:rPr lang="en-US" altLang="zh-CN" sz="2800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puts(str);</a:t>
            </a:r>
            <a:endParaRPr lang="zh-CN" altLang="en-US" sz="2800" b="1">
              <a:solidFill>
                <a:srgbClr val="00006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79286AE4-010C-495E-B0C2-8E1975353613}"/>
              </a:ext>
            </a:extLst>
          </p:cNvPr>
          <p:cNvGrpSpPr>
            <a:grpSpLocks/>
          </p:cNvGrpSpPr>
          <p:nvPr/>
        </p:nvGrpSpPr>
        <p:grpSpPr bwMode="auto">
          <a:xfrm>
            <a:off x="7175501" y="2005014"/>
            <a:ext cx="3421063" cy="3070225"/>
            <a:chOff x="3470" y="1263"/>
            <a:chExt cx="2245" cy="2024"/>
          </a:xfrm>
        </p:grpSpPr>
        <p:sp>
          <p:nvSpPr>
            <p:cNvPr id="376840" name="Line 8">
              <a:extLst>
                <a:ext uri="{FF2B5EF4-FFF2-40B4-BE49-F238E27FC236}">
                  <a16:creationId xmlns:a16="http://schemas.microsoft.com/office/drawing/2014/main" id="{4A3DCF00-8AE9-4BF4-A0B5-945D3C25A3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0" y="1933"/>
              <a:ext cx="544" cy="36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834" name="Text Box 9">
              <a:extLst>
                <a:ext uri="{FF2B5EF4-FFF2-40B4-BE49-F238E27FC236}">
                  <a16:creationId xmlns:a16="http://schemas.microsoft.com/office/drawing/2014/main" id="{C3924411-91A7-4904-82C1-111C7A0F0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263"/>
              <a:ext cx="1701" cy="2024"/>
            </a:xfrm>
            <a:prstGeom prst="rect">
              <a:avLst/>
            </a:prstGeom>
            <a:solidFill>
              <a:srgbClr val="FFFF99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空格、回车或跳格（</a:t>
              </a:r>
              <a:r>
                <a:rPr lang="en-US" altLang="zh-CN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Tab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）符作为输入数据的分隔符，因而不能被读入，输入遇到这些字符时，系统认为字符串输入结束</a:t>
              </a:r>
              <a:endPara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76842" name="Rectangle 10">
            <a:extLst>
              <a:ext uri="{FF2B5EF4-FFF2-40B4-BE49-F238E27FC236}">
                <a16:creationId xmlns:a16="http://schemas.microsoft.com/office/drawing/2014/main" id="{4A36F70A-0AE7-41A4-B17C-6650E8A45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3284539"/>
            <a:ext cx="3240087" cy="5111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>
            <a:extLst>
              <a:ext uri="{FF2B5EF4-FFF2-40B4-BE49-F238E27FC236}">
                <a16:creationId xmlns:a16="http://schemas.microsoft.com/office/drawing/2014/main" id="{A45DDD26-AE83-45E0-85FA-42C77FFA4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字符串处理函数</a:t>
            </a:r>
            <a:endParaRPr lang="en-US" altLang="zh-CN"/>
          </a:p>
        </p:txBody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267C0346-5488-4EC6-BFDE-AB5625C9A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5801" y="1557338"/>
            <a:ext cx="8461375" cy="576262"/>
          </a:xfrm>
        </p:spPr>
        <p:txBody>
          <a:bodyPr/>
          <a:lstStyle/>
          <a:p>
            <a:pPr eaLnBrk="1">
              <a:lnSpc>
                <a:spcPct val="105000"/>
              </a:lnSpc>
              <a:defRPr/>
            </a:pP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&lt;string.h&gt;</a:t>
            </a:r>
          </a:p>
        </p:txBody>
      </p:sp>
      <p:sp>
        <p:nvSpPr>
          <p:cNvPr id="363524" name="Rectangle 4">
            <a:extLst>
              <a:ext uri="{FF2B5EF4-FFF2-40B4-BE49-F238E27FC236}">
                <a16:creationId xmlns:a16="http://schemas.microsoft.com/office/drawing/2014/main" id="{E983AE3C-2C6B-4519-8819-EB1E89505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3213100"/>
            <a:ext cx="5834063" cy="6477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090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>
              <a:lnSpc>
                <a:spcPct val="125000"/>
              </a:lnSpc>
              <a:spcBef>
                <a:spcPct val="20000"/>
              </a:spcBef>
              <a:buClr>
                <a:srgbClr val="FFCC66"/>
              </a:buClr>
              <a:buSzPct val="115000"/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strcpy(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目的字符串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源字符串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en-US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63527" name="Text Box 7">
            <a:extLst>
              <a:ext uri="{FF2B5EF4-FFF2-40B4-BE49-F238E27FC236}">
                <a16:creationId xmlns:a16="http://schemas.microsoft.com/office/drawing/2014/main" id="{5FB92959-58C4-42F8-8D29-1F1BFC3E6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3270251"/>
            <a:ext cx="2160588" cy="461665"/>
          </a:xfrm>
          <a:prstGeom prst="rect">
            <a:avLst/>
          </a:prstGeom>
          <a:solidFill>
            <a:srgbClr val="FFFF99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string copy</a:t>
            </a:r>
          </a:p>
        </p:txBody>
      </p:sp>
      <p:sp>
        <p:nvSpPr>
          <p:cNvPr id="363528" name="Rectangle 8">
            <a:extLst>
              <a:ext uri="{FF2B5EF4-FFF2-40B4-BE49-F238E27FC236}">
                <a16:creationId xmlns:a16="http://schemas.microsoft.com/office/drawing/2014/main" id="{70C3495F-7B15-4FB3-9E16-09404C456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2205038"/>
            <a:ext cx="5834063" cy="6477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090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>
              <a:lnSpc>
                <a:spcPct val="125000"/>
              </a:lnSpc>
              <a:spcBef>
                <a:spcPct val="20000"/>
              </a:spcBef>
              <a:buClr>
                <a:srgbClr val="FFCC66"/>
              </a:buClr>
              <a:buSzPct val="115000"/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strlen(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字符串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en-US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63529" name="Text Box 9">
            <a:extLst>
              <a:ext uri="{FF2B5EF4-FFF2-40B4-BE49-F238E27FC236}">
                <a16:creationId xmlns:a16="http://schemas.microsoft.com/office/drawing/2014/main" id="{FE97311C-49E4-40A7-BB7D-E659B76C3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2262189"/>
            <a:ext cx="2160588" cy="461665"/>
          </a:xfrm>
          <a:prstGeom prst="rect">
            <a:avLst/>
          </a:prstGeom>
          <a:solidFill>
            <a:srgbClr val="FFFF99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string length</a:t>
            </a:r>
          </a:p>
        </p:txBody>
      </p:sp>
      <p:sp>
        <p:nvSpPr>
          <p:cNvPr id="363530" name="Rectangle 10">
            <a:extLst>
              <a:ext uri="{FF2B5EF4-FFF2-40B4-BE49-F238E27FC236}">
                <a16:creationId xmlns:a16="http://schemas.microsoft.com/office/drawing/2014/main" id="{21ADFADA-9160-4D2B-B162-30BB311D7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4294188"/>
            <a:ext cx="5834063" cy="6477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090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>
              <a:lnSpc>
                <a:spcPct val="105000"/>
              </a:lnSpc>
              <a:spcBef>
                <a:spcPct val="20000"/>
              </a:spcBef>
              <a:buClr>
                <a:srgbClr val="FFCC66"/>
              </a:buClr>
              <a:buSzPct val="115000"/>
            </a:pPr>
            <a:r>
              <a:rPr lang="fr-FR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strcat(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目的字符串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源字符串</a:t>
            </a:r>
            <a:r>
              <a:rPr lang="fr-FR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en-US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63531" name="Text Box 11">
            <a:extLst>
              <a:ext uri="{FF2B5EF4-FFF2-40B4-BE49-F238E27FC236}">
                <a16:creationId xmlns:a16="http://schemas.microsoft.com/office/drawing/2014/main" id="{48ADB675-C654-4828-8C1B-42FA3AB9A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4149726"/>
            <a:ext cx="2160588" cy="830997"/>
          </a:xfrm>
          <a:prstGeom prst="rect">
            <a:avLst/>
          </a:prstGeom>
          <a:solidFill>
            <a:srgbClr val="FFFF99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string combination</a:t>
            </a:r>
          </a:p>
        </p:txBody>
      </p:sp>
      <p:sp>
        <p:nvSpPr>
          <p:cNvPr id="363532" name="Rectangle 12">
            <a:extLst>
              <a:ext uri="{FF2B5EF4-FFF2-40B4-BE49-F238E27FC236}">
                <a16:creationId xmlns:a16="http://schemas.microsoft.com/office/drawing/2014/main" id="{DF455170-00A9-4BBE-966D-B47DC057F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5445125"/>
            <a:ext cx="5834063" cy="6477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090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>
              <a:lnSpc>
                <a:spcPct val="125000"/>
              </a:lnSpc>
              <a:spcBef>
                <a:spcPct val="20000"/>
              </a:spcBef>
              <a:buClr>
                <a:srgbClr val="FFCC66"/>
              </a:buClr>
              <a:buSzPct val="115000"/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strcmp(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字符串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1,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字符串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2);</a:t>
            </a:r>
            <a:endParaRPr lang="zh-CN" altLang="en-US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63533" name="Text Box 13">
            <a:extLst>
              <a:ext uri="{FF2B5EF4-FFF2-40B4-BE49-F238E27FC236}">
                <a16:creationId xmlns:a16="http://schemas.microsoft.com/office/drawing/2014/main" id="{EACF6E1E-6F38-4CC5-879E-68A93EFE6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5357814"/>
            <a:ext cx="2160588" cy="830997"/>
          </a:xfrm>
          <a:prstGeom prst="rect">
            <a:avLst/>
          </a:prstGeom>
          <a:solidFill>
            <a:srgbClr val="FFFF99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string 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animBg="1"/>
      <p:bldP spid="363527" grpId="0" animBg="1"/>
      <p:bldP spid="363528" grpId="0" animBg="1"/>
      <p:bldP spid="363529" grpId="0" animBg="1"/>
      <p:bldP spid="363530" grpId="0" animBg="1"/>
      <p:bldP spid="363531" grpId="0" animBg="1"/>
      <p:bldP spid="363532" grpId="0" animBg="1"/>
      <p:bldP spid="36353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>
            <a:extLst>
              <a:ext uri="{FF2B5EF4-FFF2-40B4-BE49-F238E27FC236}">
                <a16:creationId xmlns:a16="http://schemas.microsoft.com/office/drawing/2014/main" id="{598AA24B-BD84-4AB9-8AFD-F453C7AB2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计算字符串长度</a:t>
            </a:r>
            <a:endParaRPr lang="en-US" altLang="zh-CN"/>
          </a:p>
        </p:txBody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C1CBF3FD-6382-4FD5-8CF9-2B3E233A4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5801" y="1557338"/>
            <a:ext cx="8461375" cy="576262"/>
          </a:xfrm>
        </p:spPr>
        <p:txBody>
          <a:bodyPr/>
          <a:lstStyle/>
          <a:p>
            <a:pPr eaLnBrk="1">
              <a:lnSpc>
                <a:spcPct val="105000"/>
              </a:lnSpc>
              <a:defRPr/>
            </a:pP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&lt;string.h&gt;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AB1407F2-40B2-4AF4-8E18-8477520F5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2205038"/>
            <a:ext cx="5834063" cy="6477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090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>
              <a:lnSpc>
                <a:spcPct val="125000"/>
              </a:lnSpc>
              <a:spcBef>
                <a:spcPct val="20000"/>
              </a:spcBef>
              <a:buClr>
                <a:srgbClr val="FFCC66"/>
              </a:buClr>
              <a:buSzPct val="115000"/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strlen(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字符串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en-US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C62D652C-2D5A-462D-954D-FB6AAB14A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2262189"/>
            <a:ext cx="2160588" cy="461665"/>
          </a:xfrm>
          <a:prstGeom prst="rect">
            <a:avLst/>
          </a:prstGeom>
          <a:solidFill>
            <a:srgbClr val="FFFF99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string length</a:t>
            </a:r>
          </a:p>
        </p:txBody>
      </p:sp>
      <p:sp>
        <p:nvSpPr>
          <p:cNvPr id="369670" name="Rectangle 6">
            <a:extLst>
              <a:ext uri="{FF2B5EF4-FFF2-40B4-BE49-F238E27FC236}">
                <a16:creationId xmlns:a16="http://schemas.microsoft.com/office/drawing/2014/main" id="{C03D6A3B-FEED-43BE-9BDC-D0AC5BA99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3357563"/>
            <a:ext cx="5903913" cy="14398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str[10] = {"China"};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printf("%d",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strlen(str));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打印结果是 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，还是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</p:txBody>
      </p:sp>
      <p:pic>
        <p:nvPicPr>
          <p:cNvPr id="369671" name="Picture 7" descr="J0234687">
            <a:extLst>
              <a:ext uri="{FF2B5EF4-FFF2-40B4-BE49-F238E27FC236}">
                <a16:creationId xmlns:a16="http://schemas.microsoft.com/office/drawing/2014/main" id="{0D02119F-5743-42B5-A94A-336A392E67F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1" y="3679826"/>
            <a:ext cx="165576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4">
            <a:extLst>
              <a:ext uri="{FF2B5EF4-FFF2-40B4-BE49-F238E27FC236}">
                <a16:creationId xmlns:a16="http://schemas.microsoft.com/office/drawing/2014/main" id="{B53FD278-5EC3-4D2B-8C61-9A0BEEA69786}"/>
              </a:ext>
            </a:extLst>
          </p:cNvPr>
          <p:cNvGrpSpPr>
            <a:grpSpLocks/>
          </p:cNvGrpSpPr>
          <p:nvPr/>
        </p:nvGrpSpPr>
        <p:grpSpPr bwMode="auto">
          <a:xfrm>
            <a:off x="2063751" y="5373689"/>
            <a:ext cx="5688013" cy="503237"/>
            <a:chOff x="340" y="3657"/>
            <a:chExt cx="3583" cy="317"/>
          </a:xfrm>
        </p:grpSpPr>
        <p:grpSp>
          <p:nvGrpSpPr>
            <p:cNvPr id="79885" name="Group 23">
              <a:extLst>
                <a:ext uri="{FF2B5EF4-FFF2-40B4-BE49-F238E27FC236}">
                  <a16:creationId xmlns:a16="http://schemas.microsoft.com/office/drawing/2014/main" id="{D2A7CEF1-78EE-4A4C-B074-7E409725A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3657"/>
              <a:ext cx="3538" cy="317"/>
              <a:chOff x="340" y="3657"/>
              <a:chExt cx="3538" cy="317"/>
            </a:xfrm>
          </p:grpSpPr>
          <p:sp>
            <p:nvSpPr>
              <p:cNvPr id="369674" name="Rectangle 10">
                <a:extLst>
                  <a:ext uri="{FF2B5EF4-FFF2-40B4-BE49-F238E27FC236}">
                    <a16:creationId xmlns:a16="http://schemas.microsoft.com/office/drawing/2014/main" id="{34E95F66-0211-41B9-908F-D195C35A7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" y="3657"/>
                <a:ext cx="3538" cy="317"/>
              </a:xfrm>
              <a:prstGeom prst="rect">
                <a:avLst/>
              </a:prstGeom>
              <a:noFill/>
              <a:ln w="57150">
                <a:solidFill>
                  <a:srgbClr val="000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69675" name="Line 11">
                <a:extLst>
                  <a:ext uri="{FF2B5EF4-FFF2-40B4-BE49-F238E27FC236}">
                    <a16:creationId xmlns:a16="http://schemas.microsoft.com/office/drawing/2014/main" id="{B7B66840-9953-4A74-86D0-941C30909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3" y="3657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9676" name="Line 12">
                <a:extLst>
                  <a:ext uri="{FF2B5EF4-FFF2-40B4-BE49-F238E27FC236}">
                    <a16:creationId xmlns:a16="http://schemas.microsoft.com/office/drawing/2014/main" id="{8E901984-4D44-4F4D-A6CB-38E582E46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" y="3657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9677" name="Line 13">
                <a:extLst>
                  <a:ext uri="{FF2B5EF4-FFF2-40B4-BE49-F238E27FC236}">
                    <a16:creationId xmlns:a16="http://schemas.microsoft.com/office/drawing/2014/main" id="{0A3600FB-CDF3-405D-BE2C-52647C0B6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3657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9678" name="Line 14">
                <a:extLst>
                  <a:ext uri="{FF2B5EF4-FFF2-40B4-BE49-F238E27FC236}">
                    <a16:creationId xmlns:a16="http://schemas.microsoft.com/office/drawing/2014/main" id="{9EDE3B4B-937A-4D20-9D18-FB1931808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1" y="3657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9679" name="Line 15">
                <a:extLst>
                  <a:ext uri="{FF2B5EF4-FFF2-40B4-BE49-F238E27FC236}">
                    <a16:creationId xmlns:a16="http://schemas.microsoft.com/office/drawing/2014/main" id="{19DF7CED-1C58-4D46-AA8B-91F5301F8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" y="3657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9680" name="Line 16">
                <a:extLst>
                  <a:ext uri="{FF2B5EF4-FFF2-40B4-BE49-F238E27FC236}">
                    <a16:creationId xmlns:a16="http://schemas.microsoft.com/office/drawing/2014/main" id="{B9C41968-01E3-44B6-B5E9-04150D5A8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2" y="3657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9681" name="Line 17">
                <a:extLst>
                  <a:ext uri="{FF2B5EF4-FFF2-40B4-BE49-F238E27FC236}">
                    <a16:creationId xmlns:a16="http://schemas.microsoft.com/office/drawing/2014/main" id="{9B375C23-8B6E-4FC5-A6C5-C76A4AEE3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3657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9682" name="Line 18">
                <a:extLst>
                  <a:ext uri="{FF2B5EF4-FFF2-40B4-BE49-F238E27FC236}">
                    <a16:creationId xmlns:a16="http://schemas.microsoft.com/office/drawing/2014/main" id="{FC08A7CD-1C41-42BC-A245-E36C6F276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2" y="3657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9683" name="Line 19">
                <a:extLst>
                  <a:ext uri="{FF2B5EF4-FFF2-40B4-BE49-F238E27FC236}">
                    <a16:creationId xmlns:a16="http://schemas.microsoft.com/office/drawing/2014/main" id="{00C01112-8A15-4E67-89C6-8AE6642ED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657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9686" name="Text Box 22">
              <a:extLst>
                <a:ext uri="{FF2B5EF4-FFF2-40B4-BE49-F238E27FC236}">
                  <a16:creationId xmlns:a16="http://schemas.microsoft.com/office/drawing/2014/main" id="{501BFAD7-8146-4C4F-90D0-F470868C1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" y="3661"/>
              <a:ext cx="356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C      h      i     n      a     \0    \0    \0    \0    \0</a:t>
              </a:r>
            </a:p>
          </p:txBody>
        </p:sp>
      </p:grpSp>
      <p:grpSp>
        <p:nvGrpSpPr>
          <p:cNvPr id="4" name="Group 29">
            <a:extLst>
              <a:ext uri="{FF2B5EF4-FFF2-40B4-BE49-F238E27FC236}">
                <a16:creationId xmlns:a16="http://schemas.microsoft.com/office/drawing/2014/main" id="{37785275-754A-4ADC-9A39-DC3FFB74FBAF}"/>
              </a:ext>
            </a:extLst>
          </p:cNvPr>
          <p:cNvGrpSpPr>
            <a:grpSpLocks/>
          </p:cNvGrpSpPr>
          <p:nvPr/>
        </p:nvGrpSpPr>
        <p:grpSpPr bwMode="auto">
          <a:xfrm>
            <a:off x="3406776" y="5892800"/>
            <a:ext cx="6505575" cy="781050"/>
            <a:chOff x="1186" y="3712"/>
            <a:chExt cx="3100" cy="492"/>
          </a:xfrm>
        </p:grpSpPr>
        <p:sp>
          <p:nvSpPr>
            <p:cNvPr id="369690" name="Line 26">
              <a:extLst>
                <a:ext uri="{FF2B5EF4-FFF2-40B4-BE49-F238E27FC236}">
                  <a16:creationId xmlns:a16="http://schemas.microsoft.com/office/drawing/2014/main" id="{D365A744-43E3-41BB-B5EE-3D5FF419A3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86" y="3712"/>
              <a:ext cx="862" cy="36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884" name="Text Box 27">
              <a:extLst>
                <a:ext uri="{FF2B5EF4-FFF2-40B4-BE49-F238E27FC236}">
                  <a16:creationId xmlns:a16="http://schemas.microsoft.com/office/drawing/2014/main" id="{2AC5CF3A-1CFD-4500-8FF3-9CA928A69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3838"/>
              <a:ext cx="2223" cy="366"/>
            </a:xfrm>
            <a:prstGeom prst="rect">
              <a:avLst/>
            </a:prstGeom>
            <a:solidFill>
              <a:srgbClr val="FFFF99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不包括</a:t>
              </a:r>
              <a:r>
                <a:rPr lang="en-US" altLang="zh-CN" sz="28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\0</a:t>
              </a:r>
              <a:r>
                <a:rPr lang="zh-CN" altLang="en-US" sz="28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的实际字符的个数</a:t>
              </a:r>
              <a:endParaRPr lang="en-US" altLang="zh-CN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69692" name="Rectangle 28">
            <a:extLst>
              <a:ext uri="{FF2B5EF4-FFF2-40B4-BE49-F238E27FC236}">
                <a16:creationId xmlns:a16="http://schemas.microsoft.com/office/drawing/2014/main" id="{150EE9B5-80C0-4F01-A8A9-E1452C578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5373689"/>
            <a:ext cx="2879725" cy="5111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9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9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0" grpId="0" animBg="1"/>
      <p:bldP spid="36969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FED6F430-1FA9-4E7F-BBA9-964072AFF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3626" y="549275"/>
            <a:ext cx="8010525" cy="839788"/>
          </a:xfrm>
        </p:spPr>
        <p:txBody>
          <a:bodyPr/>
          <a:lstStyle/>
          <a:p>
            <a:pPr>
              <a:defRPr/>
            </a:pPr>
            <a:r>
              <a:rPr lang="zh-CN" altLang="en-US" sz="3600"/>
              <a:t>用字符数组实现的计算字符串长度函数</a:t>
            </a:r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9881F7F6-5B78-4309-A29C-4369ABD78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5339" y="3170239"/>
            <a:ext cx="7559675" cy="3571875"/>
          </a:xfrm>
        </p:spPr>
        <p:txBody>
          <a:bodyPr/>
          <a:lstStyle/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unsigned int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 MyStrlen(</a:t>
            </a:r>
            <a:r>
              <a:rPr lang="fr-FR" altLang="zh-CN" sz="24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str[])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{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4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 i;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4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unsigned int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</a:t>
            </a:r>
            <a:r>
              <a:rPr lang="fr-FR" altLang="zh-CN" sz="24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len = 0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;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4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(i=0; str[i]!=</a:t>
            </a:r>
            <a:r>
              <a:rPr lang="fr-FR" altLang="zh-CN" sz="24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'\0'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; i++)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	</a:t>
            </a:r>
            <a:r>
              <a:rPr lang="fr-FR" altLang="zh-CN" sz="24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len++;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4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return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(len);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} </a:t>
            </a:r>
            <a:endParaRPr lang="zh-CN" altLang="en-US" sz="24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78890" name="Rectangle 10">
            <a:extLst>
              <a:ext uri="{FF2B5EF4-FFF2-40B4-BE49-F238E27FC236}">
                <a16:creationId xmlns:a16="http://schemas.microsoft.com/office/drawing/2014/main" id="{60E89FE8-CE82-413F-974E-0290DD985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1" y="1557338"/>
            <a:ext cx="84613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10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#include &lt;string.h&gt;</a:t>
            </a:r>
          </a:p>
        </p:txBody>
      </p:sp>
      <p:sp>
        <p:nvSpPr>
          <p:cNvPr id="80901" name="Rectangle 11">
            <a:extLst>
              <a:ext uri="{FF2B5EF4-FFF2-40B4-BE49-F238E27FC236}">
                <a16:creationId xmlns:a16="http://schemas.microsoft.com/office/drawing/2014/main" id="{DC50FCB4-2885-4BB9-BCA6-404538D36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2205038"/>
            <a:ext cx="5834063" cy="6477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090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>
              <a:lnSpc>
                <a:spcPct val="125000"/>
              </a:lnSpc>
              <a:spcBef>
                <a:spcPct val="20000"/>
              </a:spcBef>
              <a:buClr>
                <a:srgbClr val="FFCC66"/>
              </a:buClr>
              <a:buSzPct val="115000"/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strlen(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字符串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en-US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0902" name="Text Box 12">
            <a:extLst>
              <a:ext uri="{FF2B5EF4-FFF2-40B4-BE49-F238E27FC236}">
                <a16:creationId xmlns:a16="http://schemas.microsoft.com/office/drawing/2014/main" id="{68963A8B-E071-4C4D-9D1D-D199E6314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2262189"/>
            <a:ext cx="2160588" cy="461665"/>
          </a:xfrm>
          <a:prstGeom prst="rect">
            <a:avLst/>
          </a:prstGeom>
          <a:solidFill>
            <a:srgbClr val="FFFF99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string length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B62468DB-5169-4E24-9D30-4CB9367CAE3A}"/>
              </a:ext>
            </a:extLst>
          </p:cNvPr>
          <p:cNvGrpSpPr>
            <a:grpSpLocks/>
          </p:cNvGrpSpPr>
          <p:nvPr/>
        </p:nvGrpSpPr>
        <p:grpSpPr bwMode="auto">
          <a:xfrm>
            <a:off x="4343401" y="2997203"/>
            <a:ext cx="4632325" cy="1030288"/>
            <a:chOff x="1186" y="3712"/>
            <a:chExt cx="3100" cy="649"/>
          </a:xfrm>
        </p:grpSpPr>
        <p:sp>
          <p:nvSpPr>
            <p:cNvPr id="378894" name="Line 14">
              <a:extLst>
                <a:ext uri="{FF2B5EF4-FFF2-40B4-BE49-F238E27FC236}">
                  <a16:creationId xmlns:a16="http://schemas.microsoft.com/office/drawing/2014/main" id="{1A62281D-1F1D-4BDA-A721-605D6BACB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86" y="3712"/>
              <a:ext cx="862" cy="36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910" name="Text Box 15">
              <a:extLst>
                <a:ext uri="{FF2B5EF4-FFF2-40B4-BE49-F238E27FC236}">
                  <a16:creationId xmlns:a16="http://schemas.microsoft.com/office/drawing/2014/main" id="{55F4111F-B153-4AF5-AA72-F0F9E7C05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838"/>
              <a:ext cx="2222" cy="523"/>
            </a:xfrm>
            <a:prstGeom prst="rect">
              <a:avLst/>
            </a:prstGeom>
            <a:solidFill>
              <a:srgbClr val="FFFF99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想想这个函数是如何实现字符串长度计算的？</a:t>
              </a:r>
            </a:p>
          </p:txBody>
        </p:sp>
      </p:grpSp>
      <p:sp>
        <p:nvSpPr>
          <p:cNvPr id="378896" name="Rectangle 16">
            <a:extLst>
              <a:ext uri="{FF2B5EF4-FFF2-40B4-BE49-F238E27FC236}">
                <a16:creationId xmlns:a16="http://schemas.microsoft.com/office/drawing/2014/main" id="{A5A24245-AE46-46A4-B8C4-9DAEC4CB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4173539"/>
            <a:ext cx="2881312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函数的</a:t>
            </a:r>
            <a:b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</a:br>
            <a: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入口和出口？</a:t>
            </a:r>
          </a:p>
        </p:txBody>
      </p:sp>
      <p:sp>
        <p:nvSpPr>
          <p:cNvPr id="378898" name="Rectangle 18">
            <a:extLst>
              <a:ext uri="{FF2B5EF4-FFF2-40B4-BE49-F238E27FC236}">
                <a16:creationId xmlns:a16="http://schemas.microsoft.com/office/drawing/2014/main" id="{0B0B79E0-0D8E-4BA4-83C8-2F70167C6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973763"/>
            <a:ext cx="25209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78899" name="Rectangle 19">
            <a:extLst>
              <a:ext uri="{FF2B5EF4-FFF2-40B4-BE49-F238E27FC236}">
                <a16:creationId xmlns:a16="http://schemas.microsoft.com/office/drawing/2014/main" id="{405E7B66-A18C-4673-9D65-D7457BC43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3141663"/>
            <a:ext cx="2087562" cy="431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78900" name="Line 20">
            <a:extLst>
              <a:ext uri="{FF2B5EF4-FFF2-40B4-BE49-F238E27FC236}">
                <a16:creationId xmlns:a16="http://schemas.microsoft.com/office/drawing/2014/main" id="{D13D889F-2532-4ADA-BF61-39142A93E4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3573463"/>
            <a:ext cx="1152525" cy="1008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01" name="Line 21">
            <a:extLst>
              <a:ext uri="{FF2B5EF4-FFF2-40B4-BE49-F238E27FC236}">
                <a16:creationId xmlns:a16="http://schemas.microsoft.com/office/drawing/2014/main" id="{7B2080C0-0921-4D2C-B54A-E05838FDE3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2038" y="5013325"/>
            <a:ext cx="4608512" cy="1079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8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8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7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8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8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7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/>
      <p:bldP spid="378883" grpId="0" build="p"/>
      <p:bldP spid="378896" grpId="0"/>
      <p:bldP spid="378898" grpId="0" animBg="1"/>
      <p:bldP spid="37889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07A5DFCD-4896-4618-B881-AD3B54C49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3626" y="549275"/>
            <a:ext cx="8010525" cy="839788"/>
          </a:xfrm>
        </p:spPr>
        <p:txBody>
          <a:bodyPr/>
          <a:lstStyle/>
          <a:p>
            <a:pPr>
              <a:defRPr/>
            </a:pPr>
            <a:r>
              <a:rPr lang="zh-CN" altLang="en-US" sz="3600"/>
              <a:t>用字符数组实现的计算字符串长度函数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49127209-6786-4F43-A52E-07FF6A927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5339" y="3170239"/>
            <a:ext cx="7559675" cy="3571875"/>
          </a:xfrm>
        </p:spPr>
        <p:txBody>
          <a:bodyPr/>
          <a:lstStyle/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unsigned int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 MyStrlen(</a:t>
            </a:r>
            <a:r>
              <a:rPr lang="fr-FR" altLang="zh-CN" sz="24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str[])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{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4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 i;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4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unsigned int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</a:t>
            </a:r>
            <a:r>
              <a:rPr lang="fr-FR" altLang="zh-CN" sz="24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len = 0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;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4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(i=0; str[i]!=</a:t>
            </a:r>
            <a:r>
              <a:rPr lang="fr-FR" altLang="zh-CN" sz="24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'\0'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; i++)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	</a:t>
            </a:r>
            <a:r>
              <a:rPr lang="fr-FR" altLang="zh-CN" sz="24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len++;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4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return</a:t>
            </a:r>
            <a:r>
              <a:rPr lang="fr-FR" altLang="zh-CN" sz="2400">
                <a:latin typeface="Courier New" pitchFamily="49" charset="0"/>
                <a:ea typeface="宋体" pitchFamily="2" charset="-122"/>
              </a:rPr>
              <a:t> (len);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400">
                <a:latin typeface="Courier New" pitchFamily="49" charset="0"/>
                <a:ea typeface="宋体" pitchFamily="2" charset="-122"/>
              </a:rPr>
              <a:t>} </a:t>
            </a:r>
            <a:endParaRPr lang="zh-CN" altLang="en-US" sz="24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79914" name="Rectangle 10">
            <a:extLst>
              <a:ext uri="{FF2B5EF4-FFF2-40B4-BE49-F238E27FC236}">
                <a16:creationId xmlns:a16="http://schemas.microsoft.com/office/drawing/2014/main" id="{1218B87A-C3EE-4D0C-BBD9-E95BF8F4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4605338"/>
            <a:ext cx="19462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统计实际字符个数</a:t>
            </a:r>
            <a:b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</a:br>
            <a:r>
              <a:rPr lang="zh-CN" altLang="en-US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不含</a:t>
            </a:r>
            <a:r>
              <a:rPr lang="en-US" altLang="zh-CN" sz="3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'\0'</a:t>
            </a:r>
          </a:p>
        </p:txBody>
      </p:sp>
      <p:sp>
        <p:nvSpPr>
          <p:cNvPr id="379915" name="Rectangle 11">
            <a:extLst>
              <a:ext uri="{FF2B5EF4-FFF2-40B4-BE49-F238E27FC236}">
                <a16:creationId xmlns:a16="http://schemas.microsoft.com/office/drawing/2014/main" id="{99DE21CE-53A6-407C-8301-6C01AE925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508501"/>
            <a:ext cx="5473700" cy="14081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79950" name="Text Box 46">
            <a:extLst>
              <a:ext uri="{FF2B5EF4-FFF2-40B4-BE49-F238E27FC236}">
                <a16:creationId xmlns:a16="http://schemas.microsoft.com/office/drawing/2014/main" id="{66F2C62A-A159-44D5-9A43-D8599CC33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1916114"/>
            <a:ext cx="12969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str[i]</a:t>
            </a:r>
          </a:p>
        </p:txBody>
      </p:sp>
      <p:sp>
        <p:nvSpPr>
          <p:cNvPr id="379953" name="Text Box 49">
            <a:extLst>
              <a:ext uri="{FF2B5EF4-FFF2-40B4-BE49-F238E27FC236}">
                <a16:creationId xmlns:a16="http://schemas.microsoft.com/office/drawing/2014/main" id="{B0D12A9E-3254-40D0-8253-DF63FD794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2492376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i=0</a:t>
            </a:r>
          </a:p>
        </p:txBody>
      </p:sp>
      <p:sp>
        <p:nvSpPr>
          <p:cNvPr id="379956" name="Text Box 52">
            <a:extLst>
              <a:ext uri="{FF2B5EF4-FFF2-40B4-BE49-F238E27FC236}">
                <a16:creationId xmlns:a16="http://schemas.microsoft.com/office/drawing/2014/main" id="{1B97DF31-DEE5-4723-912B-A9EFDEA4D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0" y="2492376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i=1</a:t>
            </a:r>
          </a:p>
        </p:txBody>
      </p:sp>
      <p:sp>
        <p:nvSpPr>
          <p:cNvPr id="379959" name="Text Box 55">
            <a:extLst>
              <a:ext uri="{FF2B5EF4-FFF2-40B4-BE49-F238E27FC236}">
                <a16:creationId xmlns:a16="http://schemas.microsoft.com/office/drawing/2014/main" id="{880FEA5B-2B57-40DD-BDDE-DC8EA05F5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495551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i=2</a:t>
            </a:r>
          </a:p>
        </p:txBody>
      </p:sp>
      <p:sp>
        <p:nvSpPr>
          <p:cNvPr id="379962" name="Text Box 58">
            <a:extLst>
              <a:ext uri="{FF2B5EF4-FFF2-40B4-BE49-F238E27FC236}">
                <a16:creationId xmlns:a16="http://schemas.microsoft.com/office/drawing/2014/main" id="{61AFC4B9-13C4-44EC-B750-19208A78F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2492376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i=3</a:t>
            </a:r>
          </a:p>
        </p:txBody>
      </p:sp>
      <p:sp>
        <p:nvSpPr>
          <p:cNvPr id="379965" name="Text Box 61">
            <a:extLst>
              <a:ext uri="{FF2B5EF4-FFF2-40B4-BE49-F238E27FC236}">
                <a16:creationId xmlns:a16="http://schemas.microsoft.com/office/drawing/2014/main" id="{56D060B0-7530-426C-A575-F5C878264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5" y="2492376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i=4</a:t>
            </a:r>
          </a:p>
        </p:txBody>
      </p:sp>
      <p:sp>
        <p:nvSpPr>
          <p:cNvPr id="379967" name="Text Box 63">
            <a:extLst>
              <a:ext uri="{FF2B5EF4-FFF2-40B4-BE49-F238E27FC236}">
                <a16:creationId xmlns:a16="http://schemas.microsoft.com/office/drawing/2014/main" id="{63C92EBE-BF4D-4F43-BA92-DD90424C0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2492376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i=5</a:t>
            </a:r>
          </a:p>
        </p:txBody>
      </p:sp>
      <p:sp>
        <p:nvSpPr>
          <p:cNvPr id="379985" name="Text Box 81">
            <a:extLst>
              <a:ext uri="{FF2B5EF4-FFF2-40B4-BE49-F238E27FC236}">
                <a16:creationId xmlns:a16="http://schemas.microsoft.com/office/drawing/2014/main" id="{79EDEF0D-2273-41C5-8B41-5D37C0375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9" y="1341439"/>
            <a:ext cx="21605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str[i]=='\0'</a:t>
            </a:r>
            <a:endParaRPr lang="en-US" altLang="zh-CN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2" name="Group 86">
            <a:extLst>
              <a:ext uri="{FF2B5EF4-FFF2-40B4-BE49-F238E27FC236}">
                <a16:creationId xmlns:a16="http://schemas.microsoft.com/office/drawing/2014/main" id="{45591540-37FE-4F99-93B1-18A2E1F00385}"/>
              </a:ext>
            </a:extLst>
          </p:cNvPr>
          <p:cNvGrpSpPr>
            <a:grpSpLocks/>
          </p:cNvGrpSpPr>
          <p:nvPr/>
        </p:nvGrpSpPr>
        <p:grpSpPr bwMode="auto">
          <a:xfrm>
            <a:off x="8975726" y="3357563"/>
            <a:ext cx="1368425" cy="576262"/>
            <a:chOff x="4694" y="2115"/>
            <a:chExt cx="862" cy="363"/>
          </a:xfrm>
        </p:grpSpPr>
        <p:sp>
          <p:nvSpPr>
            <p:cNvPr id="379987" name="Text Box 83">
              <a:extLst>
                <a:ext uri="{FF2B5EF4-FFF2-40B4-BE49-F238E27FC236}">
                  <a16:creationId xmlns:a16="http://schemas.microsoft.com/office/drawing/2014/main" id="{F95B2A05-763B-465C-B9FF-76CFB4233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2144"/>
              <a:ext cx="499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len</a:t>
              </a:r>
            </a:p>
          </p:txBody>
        </p:sp>
        <p:sp>
          <p:nvSpPr>
            <p:cNvPr id="379989" name="Rectangle 85">
              <a:extLst>
                <a:ext uri="{FF2B5EF4-FFF2-40B4-BE49-F238E27FC236}">
                  <a16:creationId xmlns:a16="http://schemas.microsoft.com/office/drawing/2014/main" id="{B1443CE8-C281-4DA0-AC3C-BFD0B6407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115"/>
              <a:ext cx="363" cy="363"/>
            </a:xfrm>
            <a:prstGeom prst="rect">
              <a:avLst/>
            </a:prstGeom>
            <a:solidFill>
              <a:srgbClr val="FFFF99"/>
            </a:solidFill>
            <a:ln w="5715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379988" name="Text Box 84">
            <a:extLst>
              <a:ext uri="{FF2B5EF4-FFF2-40B4-BE49-F238E27FC236}">
                <a16:creationId xmlns:a16="http://schemas.microsoft.com/office/drawing/2014/main" id="{F52605A6-7BFA-4A42-B4D9-DD51DC93D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9164" y="3429000"/>
            <a:ext cx="5032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79991" name="Text Box 87">
            <a:extLst>
              <a:ext uri="{FF2B5EF4-FFF2-40B4-BE49-F238E27FC236}">
                <a16:creationId xmlns:a16="http://schemas.microsoft.com/office/drawing/2014/main" id="{67AEF205-CC4E-4A4A-980B-6C3492BFE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6789" y="3429000"/>
            <a:ext cx="358775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9992" name="Text Box 88">
            <a:extLst>
              <a:ext uri="{FF2B5EF4-FFF2-40B4-BE49-F238E27FC236}">
                <a16:creationId xmlns:a16="http://schemas.microsoft.com/office/drawing/2014/main" id="{520A6582-067D-41DA-A392-ECF3BE086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6476" y="3429000"/>
            <a:ext cx="358775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79993" name="Text Box 89">
            <a:extLst>
              <a:ext uri="{FF2B5EF4-FFF2-40B4-BE49-F238E27FC236}">
                <a16:creationId xmlns:a16="http://schemas.microsoft.com/office/drawing/2014/main" id="{0BC73525-611F-43AA-8369-59E7B2A35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0601" y="3429000"/>
            <a:ext cx="358775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79994" name="Text Box 90">
            <a:extLst>
              <a:ext uri="{FF2B5EF4-FFF2-40B4-BE49-F238E27FC236}">
                <a16:creationId xmlns:a16="http://schemas.microsoft.com/office/drawing/2014/main" id="{6E221634-4DB7-45CA-8629-D3D43AB42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0601" y="3429000"/>
            <a:ext cx="358775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79995" name="Text Box 91">
            <a:extLst>
              <a:ext uri="{FF2B5EF4-FFF2-40B4-BE49-F238E27FC236}">
                <a16:creationId xmlns:a16="http://schemas.microsoft.com/office/drawing/2014/main" id="{EC007F43-FDC5-4FCC-BCC3-18AA16177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2664" y="3429000"/>
            <a:ext cx="358775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81941" name="Group 93">
            <a:extLst>
              <a:ext uri="{FF2B5EF4-FFF2-40B4-BE49-F238E27FC236}">
                <a16:creationId xmlns:a16="http://schemas.microsoft.com/office/drawing/2014/main" id="{47BB673D-781A-4CE4-B6A9-0E7B5B146277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1700214"/>
            <a:ext cx="6769100" cy="720725"/>
            <a:chOff x="1337" y="1071"/>
            <a:chExt cx="4264" cy="454"/>
          </a:xfrm>
        </p:grpSpPr>
        <p:grpSp>
          <p:nvGrpSpPr>
            <p:cNvPr id="81944" name="Group 16">
              <a:extLst>
                <a:ext uri="{FF2B5EF4-FFF2-40B4-BE49-F238E27FC236}">
                  <a16:creationId xmlns:a16="http://schemas.microsoft.com/office/drawing/2014/main" id="{A11F9DB6-EB95-4447-8597-271FC6EF1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7" y="1163"/>
              <a:ext cx="4264" cy="317"/>
              <a:chOff x="839" y="1389"/>
              <a:chExt cx="4264" cy="317"/>
            </a:xfrm>
          </p:grpSpPr>
          <p:grpSp>
            <p:nvGrpSpPr>
              <p:cNvPr id="81946" name="Group 17">
                <a:extLst>
                  <a:ext uri="{FF2B5EF4-FFF2-40B4-BE49-F238E27FC236}">
                    <a16:creationId xmlns:a16="http://schemas.microsoft.com/office/drawing/2014/main" id="{CBAC7941-7C1E-4926-8B09-D01AE92106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9" y="1389"/>
                <a:ext cx="4173" cy="317"/>
                <a:chOff x="1474" y="1389"/>
                <a:chExt cx="4173" cy="317"/>
              </a:xfrm>
            </p:grpSpPr>
            <p:sp>
              <p:nvSpPr>
                <p:cNvPr id="379922" name="Rectangle 18">
                  <a:extLst>
                    <a:ext uri="{FF2B5EF4-FFF2-40B4-BE49-F238E27FC236}">
                      <a16:creationId xmlns:a16="http://schemas.microsoft.com/office/drawing/2014/main" id="{9010B9FD-F039-428D-B4C1-CDAC9A9495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4" y="1389"/>
                  <a:ext cx="4173" cy="317"/>
                </a:xfrm>
                <a:prstGeom prst="rect">
                  <a:avLst/>
                </a:prstGeom>
                <a:noFill/>
                <a:ln w="57150">
                  <a:solidFill>
                    <a:srgbClr val="00008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79923" name="Line 19">
                  <a:extLst>
                    <a:ext uri="{FF2B5EF4-FFF2-40B4-BE49-F238E27FC236}">
                      <a16:creationId xmlns:a16="http://schemas.microsoft.com/office/drawing/2014/main" id="{A0765587-D3D7-45B2-A4D2-985C8B1BAE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37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79924" name="Line 20">
                  <a:extLst>
                    <a:ext uri="{FF2B5EF4-FFF2-40B4-BE49-F238E27FC236}">
                      <a16:creationId xmlns:a16="http://schemas.microsoft.com/office/drawing/2014/main" id="{61669681-7D45-4379-B5D1-FEC6DBC33E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79925" name="Line 21">
                  <a:extLst>
                    <a:ext uri="{FF2B5EF4-FFF2-40B4-BE49-F238E27FC236}">
                      <a16:creationId xmlns:a16="http://schemas.microsoft.com/office/drawing/2014/main" id="{44E281CA-B135-49AE-A1C7-33A72490E2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62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79926" name="Line 22">
                  <a:extLst>
                    <a:ext uri="{FF2B5EF4-FFF2-40B4-BE49-F238E27FC236}">
                      <a16:creationId xmlns:a16="http://schemas.microsoft.com/office/drawing/2014/main" id="{2A3F7371-7724-4E97-82ED-D153719823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5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79927" name="Line 23">
                  <a:extLst>
                    <a:ext uri="{FF2B5EF4-FFF2-40B4-BE49-F238E27FC236}">
                      <a16:creationId xmlns:a16="http://schemas.microsoft.com/office/drawing/2014/main" id="{80904863-A774-41B6-8107-CFEAD39C67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8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79928" name="Line 24">
                  <a:extLst>
                    <a:ext uri="{FF2B5EF4-FFF2-40B4-BE49-F238E27FC236}">
                      <a16:creationId xmlns:a16="http://schemas.microsoft.com/office/drawing/2014/main" id="{5CAAD674-E39F-4A1D-8BEE-D42BDBB955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6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79929" name="Line 25">
                  <a:extLst>
                    <a:ext uri="{FF2B5EF4-FFF2-40B4-BE49-F238E27FC236}">
                      <a16:creationId xmlns:a16="http://schemas.microsoft.com/office/drawing/2014/main" id="{56D862FC-D0BD-43B6-9E70-CA1130AFDA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9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79930" name="Line 26">
                  <a:extLst>
                    <a:ext uri="{FF2B5EF4-FFF2-40B4-BE49-F238E27FC236}">
                      <a16:creationId xmlns:a16="http://schemas.microsoft.com/office/drawing/2014/main" id="{8EB10AB9-20CE-42BE-A1A6-EB02F08420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6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79931" name="Line 27">
                  <a:extLst>
                    <a:ext uri="{FF2B5EF4-FFF2-40B4-BE49-F238E27FC236}">
                      <a16:creationId xmlns:a16="http://schemas.microsoft.com/office/drawing/2014/main" id="{51341199-566B-4270-8CFB-EF7610DC7C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79932" name="Line 28">
                  <a:extLst>
                    <a:ext uri="{FF2B5EF4-FFF2-40B4-BE49-F238E27FC236}">
                      <a16:creationId xmlns:a16="http://schemas.microsoft.com/office/drawing/2014/main" id="{C4FA4352-5250-459D-B7CF-31BC87C9C3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82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79933" name="Line 29">
                  <a:extLst>
                    <a:ext uri="{FF2B5EF4-FFF2-40B4-BE49-F238E27FC236}">
                      <a16:creationId xmlns:a16="http://schemas.microsoft.com/office/drawing/2014/main" id="{193B4D91-1B47-43C9-87D6-D936DD8730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14" y="1389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79934" name="Text Box 30">
                <a:extLst>
                  <a:ext uri="{FF2B5EF4-FFF2-40B4-BE49-F238E27FC236}">
                    <a16:creationId xmlns:a16="http://schemas.microsoft.com/office/drawing/2014/main" id="{A36DD696-AF83-411B-BD59-5F230A4753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9" y="1393"/>
                <a:ext cx="4244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 H     e     l        l     o      </a:t>
                </a:r>
                <a:r>
                  <a:rPr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\0</a:t>
                </a: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     </a:t>
                </a:r>
              </a:p>
            </p:txBody>
          </p:sp>
        </p:grpSp>
        <p:sp>
          <p:nvSpPr>
            <p:cNvPr id="379996" name="Rectangle 92">
              <a:extLst>
                <a:ext uri="{FF2B5EF4-FFF2-40B4-BE49-F238E27FC236}">
                  <a16:creationId xmlns:a16="http://schemas.microsoft.com/office/drawing/2014/main" id="{EBA66B70-F939-468C-BA31-4B06505EF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071"/>
              <a:ext cx="2041" cy="4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379998" name="Rectangle 94">
            <a:extLst>
              <a:ext uri="{FF2B5EF4-FFF2-40B4-BE49-F238E27FC236}">
                <a16:creationId xmlns:a16="http://schemas.microsoft.com/office/drawing/2014/main" id="{49BC73C5-4846-4DE8-AAF9-F41CC11C6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4" y="5910264"/>
            <a:ext cx="2663825" cy="542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79999" name="Freeform 95">
            <a:extLst>
              <a:ext uri="{FF2B5EF4-FFF2-40B4-BE49-F238E27FC236}">
                <a16:creationId xmlns:a16="http://schemas.microsoft.com/office/drawing/2014/main" id="{2AA92322-2893-497D-8A8E-C32406A72BFA}"/>
              </a:ext>
            </a:extLst>
          </p:cNvPr>
          <p:cNvSpPr>
            <a:spLocks/>
          </p:cNvSpPr>
          <p:nvPr/>
        </p:nvSpPr>
        <p:spPr bwMode="auto">
          <a:xfrm>
            <a:off x="6456363" y="4724401"/>
            <a:ext cx="889000" cy="1584325"/>
          </a:xfrm>
          <a:custGeom>
            <a:avLst/>
            <a:gdLst/>
            <a:ahLst/>
            <a:cxnLst>
              <a:cxn ang="0">
                <a:pos x="0" y="83"/>
              </a:cxn>
              <a:cxn ang="0">
                <a:pos x="454" y="219"/>
              </a:cxn>
              <a:cxn ang="0">
                <a:pos x="499" y="1399"/>
              </a:cxn>
              <a:cxn ang="0">
                <a:pos x="91" y="1489"/>
              </a:cxn>
            </a:cxnLst>
            <a:rect l="0" t="0" r="r" b="b"/>
            <a:pathLst>
              <a:path w="560" h="1611">
                <a:moveTo>
                  <a:pt x="0" y="83"/>
                </a:moveTo>
                <a:cubicBezTo>
                  <a:pt x="185" y="41"/>
                  <a:pt x="371" y="0"/>
                  <a:pt x="454" y="219"/>
                </a:cubicBezTo>
                <a:cubicBezTo>
                  <a:pt x="537" y="438"/>
                  <a:pt x="560" y="1187"/>
                  <a:pt x="499" y="1399"/>
                </a:cubicBezTo>
                <a:cubicBezTo>
                  <a:pt x="438" y="1611"/>
                  <a:pt x="159" y="1474"/>
                  <a:pt x="91" y="1489"/>
                </a:cubicBezTo>
              </a:path>
            </a:pathLst>
          </a:custGeom>
          <a:noFill/>
          <a:ln w="53975" cap="flat" cmpd="sng">
            <a:solidFill>
              <a:srgbClr val="FF0000"/>
            </a:solidFill>
            <a:prstDash val="solid"/>
            <a:round/>
            <a:headEnd type="none" w="sm" len="sm"/>
            <a:tailEnd type="arrow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9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9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9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9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9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9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9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9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9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9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9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9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9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9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79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79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79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79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79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79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79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9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79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79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7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7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79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79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7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4" grpId="0"/>
      <p:bldP spid="379915" grpId="0" animBg="1"/>
      <p:bldP spid="379915" grpId="1" animBg="1"/>
      <p:bldP spid="379953" grpId="0"/>
      <p:bldP spid="379956" grpId="0"/>
      <p:bldP spid="379959" grpId="0"/>
      <p:bldP spid="379962" grpId="0"/>
      <p:bldP spid="379965" grpId="0"/>
      <p:bldP spid="379967" grpId="0"/>
      <p:bldP spid="379985" grpId="0"/>
      <p:bldP spid="379988" grpId="0"/>
      <p:bldP spid="379991" grpId="0" animBg="1"/>
      <p:bldP spid="379992" grpId="0" animBg="1"/>
      <p:bldP spid="379993" grpId="0" animBg="1"/>
      <p:bldP spid="379994" grpId="0" animBg="1"/>
      <p:bldP spid="379995" grpId="0" animBg="1"/>
      <p:bldP spid="37999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>
            <a:extLst>
              <a:ext uri="{FF2B5EF4-FFF2-40B4-BE49-F238E27FC236}">
                <a16:creationId xmlns:a16="http://schemas.microsoft.com/office/drawing/2014/main" id="{415C265B-24EA-4FFA-881B-7A0DA8232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计算字符串长度</a:t>
            </a:r>
            <a:endParaRPr lang="en-US" altLang="zh-CN"/>
          </a:p>
        </p:txBody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E15DDF88-E37C-4338-88B5-23EF33F706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5801" y="1557338"/>
            <a:ext cx="8461375" cy="576262"/>
          </a:xfrm>
        </p:spPr>
        <p:txBody>
          <a:bodyPr/>
          <a:lstStyle/>
          <a:p>
            <a:pPr eaLnBrk="1">
              <a:lnSpc>
                <a:spcPct val="105000"/>
              </a:lnSpc>
              <a:defRPr/>
            </a:pP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&lt;string.h&gt;</a:t>
            </a: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AB6CBD43-C0E8-44C3-939B-5CBF82BCF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2205038"/>
            <a:ext cx="5834063" cy="6477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090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>
              <a:lnSpc>
                <a:spcPct val="125000"/>
              </a:lnSpc>
              <a:spcBef>
                <a:spcPct val="20000"/>
              </a:spcBef>
              <a:buClr>
                <a:srgbClr val="FFCC66"/>
              </a:buClr>
              <a:buSzPct val="115000"/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strlen(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字符串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en-US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2949" name="Text Box 7">
            <a:extLst>
              <a:ext uri="{FF2B5EF4-FFF2-40B4-BE49-F238E27FC236}">
                <a16:creationId xmlns:a16="http://schemas.microsoft.com/office/drawing/2014/main" id="{0F23E2C4-350F-450D-AB17-F6C33B43E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2262189"/>
            <a:ext cx="2160588" cy="461665"/>
          </a:xfrm>
          <a:prstGeom prst="rect">
            <a:avLst/>
          </a:prstGeom>
          <a:solidFill>
            <a:srgbClr val="FFFF99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string length</a:t>
            </a:r>
          </a:p>
        </p:txBody>
      </p:sp>
      <p:sp>
        <p:nvSpPr>
          <p:cNvPr id="82950" name="Rectangle 12">
            <a:extLst>
              <a:ext uri="{FF2B5EF4-FFF2-40B4-BE49-F238E27FC236}">
                <a16:creationId xmlns:a16="http://schemas.microsoft.com/office/drawing/2014/main" id="{836EC36B-4C80-40F6-8CC3-DD29AD0C4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644900"/>
            <a:ext cx="5903912" cy="23764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len =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strlen(str);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(i=0; i&lt;len; i++)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  putchar(str[i]);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putchar('\n');</a:t>
            </a:r>
          </a:p>
        </p:txBody>
      </p:sp>
      <p:sp>
        <p:nvSpPr>
          <p:cNvPr id="365584" name="Rectangle 16">
            <a:extLst>
              <a:ext uri="{FF2B5EF4-FFF2-40B4-BE49-F238E27FC236}">
                <a16:creationId xmlns:a16="http://schemas.microsoft.com/office/drawing/2014/main" id="{A43F3B80-0561-4145-B0B6-5D3B97497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4068763"/>
            <a:ext cx="1152525" cy="32861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65585" name="Rectangle 17">
            <a:extLst>
              <a:ext uri="{FF2B5EF4-FFF2-40B4-BE49-F238E27FC236}">
                <a16:creationId xmlns:a16="http://schemas.microsoft.com/office/drawing/2014/main" id="{41E55526-D39D-4318-B4A4-54EAFDEBE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3668713"/>
            <a:ext cx="3455987" cy="3603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3F973687-2F1D-4665-B342-BB7A83481784}"/>
              </a:ext>
            </a:extLst>
          </p:cNvPr>
          <p:cNvGrpSpPr>
            <a:grpSpLocks/>
          </p:cNvGrpSpPr>
          <p:nvPr/>
        </p:nvGrpSpPr>
        <p:grpSpPr bwMode="auto">
          <a:xfrm>
            <a:off x="5232401" y="4005263"/>
            <a:ext cx="5256213" cy="1757362"/>
            <a:chOff x="2336" y="2523"/>
            <a:chExt cx="3311" cy="1107"/>
          </a:xfrm>
        </p:grpSpPr>
        <p:sp>
          <p:nvSpPr>
            <p:cNvPr id="365582" name="Line 14">
              <a:extLst>
                <a:ext uri="{FF2B5EF4-FFF2-40B4-BE49-F238E27FC236}">
                  <a16:creationId xmlns:a16="http://schemas.microsoft.com/office/drawing/2014/main" id="{785001EE-75DD-433F-8B11-65F6AF054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36" y="2795"/>
              <a:ext cx="544" cy="45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955" name="Text Box 15">
              <a:extLst>
                <a:ext uri="{FF2B5EF4-FFF2-40B4-BE49-F238E27FC236}">
                  <a16:creationId xmlns:a16="http://schemas.microsoft.com/office/drawing/2014/main" id="{4C7D1A52-7281-4FDC-8C02-B9F9A03F4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264"/>
              <a:ext cx="2767" cy="366"/>
            </a:xfrm>
            <a:prstGeom prst="rect">
              <a:avLst/>
            </a:prstGeom>
            <a:solidFill>
              <a:srgbClr val="FFFF99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66"/>
                  </a:solidFill>
                  <a:ea typeface="楷体_GB2312" pitchFamily="49" charset="-122"/>
                </a:rPr>
                <a:t>用长度控制字符串输出</a:t>
              </a:r>
            </a:p>
          </p:txBody>
        </p:sp>
        <p:sp>
          <p:nvSpPr>
            <p:cNvPr id="365586" name="Line 18">
              <a:extLst>
                <a:ext uri="{FF2B5EF4-FFF2-40B4-BE49-F238E27FC236}">
                  <a16:creationId xmlns:a16="http://schemas.microsoft.com/office/drawing/2014/main" id="{1F5B547C-4ABA-451D-81BD-9656E02301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8" y="2523"/>
              <a:ext cx="272" cy="72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84" grpId="0" animBg="1"/>
      <p:bldP spid="36558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>
            <a:extLst>
              <a:ext uri="{FF2B5EF4-FFF2-40B4-BE49-F238E27FC236}">
                <a16:creationId xmlns:a16="http://schemas.microsoft.com/office/drawing/2014/main" id="{ED112A01-69C8-4C45-82CD-5804BD457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字符串拷贝</a:t>
            </a: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ECB95EB2-0446-4F4C-83D2-53235BB13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5801" y="1557338"/>
            <a:ext cx="8461375" cy="576262"/>
          </a:xfrm>
        </p:spPr>
        <p:txBody>
          <a:bodyPr/>
          <a:lstStyle/>
          <a:p>
            <a:pPr eaLnBrk="1">
              <a:lnSpc>
                <a:spcPct val="105000"/>
              </a:lnSpc>
              <a:defRPr/>
            </a:pP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&lt;string.h&gt;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BFA3701A-4C05-4118-9E0B-970BEA3AF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2276475"/>
            <a:ext cx="5834063" cy="6477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090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>
              <a:lnSpc>
                <a:spcPct val="125000"/>
              </a:lnSpc>
              <a:spcBef>
                <a:spcPct val="20000"/>
              </a:spcBef>
              <a:buClr>
                <a:srgbClr val="FFCC66"/>
              </a:buClr>
              <a:buSzPct val="115000"/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strcpy(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目的字符串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源字符串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en-US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F8BAF669-7083-40F6-A30B-3E127F408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2333626"/>
            <a:ext cx="2160588" cy="461665"/>
          </a:xfrm>
          <a:prstGeom prst="rect">
            <a:avLst/>
          </a:prstGeom>
          <a:solidFill>
            <a:srgbClr val="FFFF99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string copy</a:t>
            </a:r>
          </a:p>
        </p:txBody>
      </p:sp>
      <p:sp>
        <p:nvSpPr>
          <p:cNvPr id="366604" name="Rectangle 12">
            <a:extLst>
              <a:ext uri="{FF2B5EF4-FFF2-40B4-BE49-F238E27FC236}">
                <a16:creationId xmlns:a16="http://schemas.microsoft.com/office/drawing/2014/main" id="{7A037394-1170-4586-9A8D-2E93D6FF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3429001"/>
            <a:ext cx="5903913" cy="10080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0000"/>
              </a:lnSpc>
              <a:buFont typeface="Monotype Sorts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字符串能否用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整体复制？</a:t>
            </a:r>
          </a:p>
          <a:p>
            <a:pPr algn="ctr" eaLnBrk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str2 = str1;</a:t>
            </a:r>
          </a:p>
        </p:txBody>
      </p:sp>
      <p:pic>
        <p:nvPicPr>
          <p:cNvPr id="366605" name="Picture 13" descr="J0234687">
            <a:extLst>
              <a:ext uri="{FF2B5EF4-FFF2-40B4-BE49-F238E27FC236}">
                <a16:creationId xmlns:a16="http://schemas.microsoft.com/office/drawing/2014/main" id="{EF8AA247-85F1-4722-B739-8ACBD7AA807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1" y="3452814"/>
            <a:ext cx="165576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6606" name="Rectangle 14">
            <a:extLst>
              <a:ext uri="{FF2B5EF4-FFF2-40B4-BE49-F238E27FC236}">
                <a16:creationId xmlns:a16="http://schemas.microsoft.com/office/drawing/2014/main" id="{DAF51A17-5E59-4520-B244-0C3350CE8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4868864"/>
            <a:ext cx="5903913" cy="5048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strcpy(str2, str1);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5B33809C-B325-4A60-B398-3D75C8FFD8F4}"/>
              </a:ext>
            </a:extLst>
          </p:cNvPr>
          <p:cNvGrpSpPr>
            <a:grpSpLocks/>
          </p:cNvGrpSpPr>
          <p:nvPr/>
        </p:nvGrpSpPr>
        <p:grpSpPr bwMode="auto">
          <a:xfrm>
            <a:off x="4343401" y="5373691"/>
            <a:ext cx="4416425" cy="1216025"/>
            <a:chOff x="1186" y="3712"/>
            <a:chExt cx="3100" cy="766"/>
          </a:xfrm>
        </p:grpSpPr>
        <p:sp>
          <p:nvSpPr>
            <p:cNvPr id="366608" name="Line 16">
              <a:extLst>
                <a:ext uri="{FF2B5EF4-FFF2-40B4-BE49-F238E27FC236}">
                  <a16:creationId xmlns:a16="http://schemas.microsoft.com/office/drawing/2014/main" id="{EC92E21C-3AD1-4E7B-8D68-00247C744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86" y="3712"/>
              <a:ext cx="862" cy="36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980" name="Text Box 17">
              <a:extLst>
                <a:ext uri="{FF2B5EF4-FFF2-40B4-BE49-F238E27FC236}">
                  <a16:creationId xmlns:a16="http://schemas.microsoft.com/office/drawing/2014/main" id="{21299CA2-686F-46EE-A106-02F72F881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3838"/>
              <a:ext cx="2223" cy="640"/>
            </a:xfrm>
            <a:prstGeom prst="rect">
              <a:avLst/>
            </a:prstGeom>
            <a:solidFill>
              <a:srgbClr val="FFFF99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注意复制的方向！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6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str2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必须足够大！</a:t>
              </a:r>
            </a:p>
          </p:txBody>
        </p:sp>
      </p:grpSp>
      <p:sp>
        <p:nvSpPr>
          <p:cNvPr id="9" name="AutoShape 8">
            <a:extLst>
              <a:ext uri="{FF2B5EF4-FFF2-40B4-BE49-F238E27FC236}">
                <a16:creationId xmlns:a16="http://schemas.microsoft.com/office/drawing/2014/main" id="{78D4023D-C7A4-40D8-836D-624C83E68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3573463"/>
            <a:ext cx="874712" cy="792162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6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6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6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6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04" grpId="0" animBg="1"/>
      <p:bldP spid="36660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13797D96-BE14-46FE-84BE-4DE9BCB4C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字符串拷贝</a:t>
            </a:r>
          </a:p>
        </p:txBody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C5EE11AC-1F2E-4F26-82A1-9BD64349B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5801" y="1557338"/>
            <a:ext cx="8461375" cy="576262"/>
          </a:xfrm>
        </p:spPr>
        <p:txBody>
          <a:bodyPr/>
          <a:lstStyle/>
          <a:p>
            <a:pPr eaLnBrk="1">
              <a:lnSpc>
                <a:spcPct val="105000"/>
              </a:lnSpc>
              <a:defRPr/>
            </a:pP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&lt;string.h&gt;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1D848F9B-BDFF-491E-B9F0-2BDBAB4D5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2276475"/>
            <a:ext cx="5834063" cy="6477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090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>
              <a:lnSpc>
                <a:spcPct val="125000"/>
              </a:lnSpc>
              <a:spcBef>
                <a:spcPct val="20000"/>
              </a:spcBef>
              <a:buClr>
                <a:srgbClr val="FFCC66"/>
              </a:buClr>
              <a:buSzPct val="115000"/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strcpy(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目的字符串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源字符串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en-US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31948B08-CA9B-4E55-8221-0CAFA676D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2333626"/>
            <a:ext cx="2160588" cy="461665"/>
          </a:xfrm>
          <a:prstGeom prst="rect">
            <a:avLst/>
          </a:prstGeom>
          <a:solidFill>
            <a:srgbClr val="FFFF99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string copy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AFF95A5B-EF24-43D5-88AC-4AD34C555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3429001"/>
            <a:ext cx="5903913" cy="10080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0000"/>
              </a:lnSpc>
              <a:buFont typeface="Monotype Sorts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字符串能否用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整体复制？</a:t>
            </a:r>
          </a:p>
          <a:p>
            <a:pPr algn="ctr" eaLnBrk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str2 = str1;</a:t>
            </a:r>
          </a:p>
        </p:txBody>
      </p:sp>
      <p:pic>
        <p:nvPicPr>
          <p:cNvPr id="84999" name="Picture 7" descr="J0234687">
            <a:extLst>
              <a:ext uri="{FF2B5EF4-FFF2-40B4-BE49-F238E27FC236}">
                <a16:creationId xmlns:a16="http://schemas.microsoft.com/office/drawing/2014/main" id="{23366399-F529-420E-A505-838D38798AE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1" y="3452814"/>
            <a:ext cx="165576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0" name="Rectangle 8">
            <a:extLst>
              <a:ext uri="{FF2B5EF4-FFF2-40B4-BE49-F238E27FC236}">
                <a16:creationId xmlns:a16="http://schemas.microsoft.com/office/drawing/2014/main" id="{7406284D-38CD-4965-8500-4734807B1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4868864"/>
            <a:ext cx="5903913" cy="5048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strcpy(str2, str1);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B2E926DA-9B5D-4B64-91C5-1E733E68A53E}"/>
              </a:ext>
            </a:extLst>
          </p:cNvPr>
          <p:cNvGrpSpPr>
            <a:grpSpLocks/>
          </p:cNvGrpSpPr>
          <p:nvPr/>
        </p:nvGrpSpPr>
        <p:grpSpPr bwMode="auto">
          <a:xfrm>
            <a:off x="4343401" y="5373691"/>
            <a:ext cx="4416425" cy="1030288"/>
            <a:chOff x="1186" y="3712"/>
            <a:chExt cx="3100" cy="649"/>
          </a:xfrm>
        </p:grpSpPr>
        <p:sp>
          <p:nvSpPr>
            <p:cNvPr id="377866" name="Line 10">
              <a:extLst>
                <a:ext uri="{FF2B5EF4-FFF2-40B4-BE49-F238E27FC236}">
                  <a16:creationId xmlns:a16="http://schemas.microsoft.com/office/drawing/2014/main" id="{305A72BD-47E9-4D31-B5F0-9E3CC31A8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86" y="3712"/>
              <a:ext cx="862" cy="36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04" name="Text Box 11">
              <a:extLst>
                <a:ext uri="{FF2B5EF4-FFF2-40B4-BE49-F238E27FC236}">
                  <a16:creationId xmlns:a16="http://schemas.microsoft.com/office/drawing/2014/main" id="{B3B0DE7B-7597-4BC8-B594-C40C99090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3838"/>
              <a:ext cx="2223" cy="523"/>
            </a:xfrm>
            <a:prstGeom prst="rect">
              <a:avLst/>
            </a:prstGeom>
            <a:solidFill>
              <a:srgbClr val="FFFF99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想想这个函数是如何实现字符串拷贝的？</a:t>
              </a:r>
            </a:p>
          </p:txBody>
        </p:sp>
      </p:grpSp>
      <p:sp>
        <p:nvSpPr>
          <p:cNvPr id="9" name="AutoShape 8">
            <a:extLst>
              <a:ext uri="{FF2B5EF4-FFF2-40B4-BE49-F238E27FC236}">
                <a16:creationId xmlns:a16="http://schemas.microsoft.com/office/drawing/2014/main" id="{CFEB38A7-91B0-4C6A-86F3-B1DDC1E17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3573463"/>
            <a:ext cx="874712" cy="792162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1C893E3D-A662-48D8-9F52-F1AD0BE66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389" y="573089"/>
            <a:ext cx="8785225" cy="839787"/>
          </a:xfrm>
        </p:spPr>
        <p:txBody>
          <a:bodyPr/>
          <a:lstStyle/>
          <a:p>
            <a:pPr>
              <a:defRPr/>
            </a:pPr>
            <a:r>
              <a:rPr lang="zh-CN" altLang="en-US" sz="3600"/>
              <a:t>用字符数组编程实现的字符串拷贝函数</a:t>
            </a:r>
            <a:endParaRPr lang="en-US" altLang="zh-CN" sz="3600"/>
          </a:p>
        </p:txBody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28F0DB9E-307F-40D5-8211-091DA27C0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4" y="1414464"/>
            <a:ext cx="8351837" cy="2924175"/>
          </a:xfrm>
        </p:spPr>
        <p:txBody>
          <a:bodyPr/>
          <a:lstStyle/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void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 MyStrcpy(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dstStr[], 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srcStr[])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 i = 0;                   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while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(srcStr[i] != </a:t>
            </a:r>
            <a:r>
              <a:rPr lang="fr-FR" altLang="zh-CN" sz="200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'\0'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)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{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    	</a:t>
            </a:r>
            <a:r>
              <a:rPr lang="fr-FR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dstStr[i] = srcStr[i];</a:t>
            </a:r>
            <a:r>
              <a:rPr lang="fr-FR" altLang="zh-CN" sz="2000">
                <a:latin typeface="Courier New" pitchFamily="49" charset="0"/>
                <a:ea typeface="宋体" pitchFamily="2" charset="-122"/>
              </a:rPr>
              <a:t>   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    	i++; 	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   }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	dstStr[i] = '\0';</a:t>
            </a: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2000"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2000"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86020" name="Group 4">
            <a:extLst>
              <a:ext uri="{FF2B5EF4-FFF2-40B4-BE49-F238E27FC236}">
                <a16:creationId xmlns:a16="http://schemas.microsoft.com/office/drawing/2014/main" id="{DA1340F7-48F9-4789-971E-61432FEE948F}"/>
              </a:ext>
            </a:extLst>
          </p:cNvPr>
          <p:cNvGrpSpPr>
            <a:grpSpLocks/>
          </p:cNvGrpSpPr>
          <p:nvPr/>
        </p:nvGrpSpPr>
        <p:grpSpPr bwMode="auto">
          <a:xfrm>
            <a:off x="3430588" y="4724400"/>
            <a:ext cx="6769100" cy="503238"/>
            <a:chOff x="839" y="1389"/>
            <a:chExt cx="4264" cy="317"/>
          </a:xfrm>
        </p:grpSpPr>
        <p:grpSp>
          <p:nvGrpSpPr>
            <p:cNvPr id="86074" name="Group 5">
              <a:extLst>
                <a:ext uri="{FF2B5EF4-FFF2-40B4-BE49-F238E27FC236}">
                  <a16:creationId xmlns:a16="http://schemas.microsoft.com/office/drawing/2014/main" id="{697070E9-6642-4E8C-8776-902790A598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389"/>
              <a:ext cx="4173" cy="317"/>
              <a:chOff x="1474" y="1389"/>
              <a:chExt cx="4173" cy="317"/>
            </a:xfrm>
          </p:grpSpPr>
          <p:sp>
            <p:nvSpPr>
              <p:cNvPr id="375814" name="Rectangle 6">
                <a:extLst>
                  <a:ext uri="{FF2B5EF4-FFF2-40B4-BE49-F238E27FC236}">
                    <a16:creationId xmlns:a16="http://schemas.microsoft.com/office/drawing/2014/main" id="{6A9E4069-3387-4494-B653-D8929EA70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389"/>
                <a:ext cx="4173" cy="317"/>
              </a:xfrm>
              <a:prstGeom prst="rect">
                <a:avLst/>
              </a:prstGeom>
              <a:noFill/>
              <a:ln w="57150">
                <a:solidFill>
                  <a:srgbClr val="000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5815" name="Line 7">
                <a:extLst>
                  <a:ext uri="{FF2B5EF4-FFF2-40B4-BE49-F238E27FC236}">
                    <a16:creationId xmlns:a16="http://schemas.microsoft.com/office/drawing/2014/main" id="{72969D50-7464-4207-937E-DCC52E81F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16" name="Line 8">
                <a:extLst>
                  <a:ext uri="{FF2B5EF4-FFF2-40B4-BE49-F238E27FC236}">
                    <a16:creationId xmlns:a16="http://schemas.microsoft.com/office/drawing/2014/main" id="{A260B365-A54D-428F-BD6B-D3C6FB703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17" name="Line 9">
                <a:extLst>
                  <a:ext uri="{FF2B5EF4-FFF2-40B4-BE49-F238E27FC236}">
                    <a16:creationId xmlns:a16="http://schemas.microsoft.com/office/drawing/2014/main" id="{8288DA9E-B277-4C44-B4C9-FEF34083D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18" name="Line 10">
                <a:extLst>
                  <a:ext uri="{FF2B5EF4-FFF2-40B4-BE49-F238E27FC236}">
                    <a16:creationId xmlns:a16="http://schemas.microsoft.com/office/drawing/2014/main" id="{BA21D2B9-886D-42BD-A81B-CF3CEDB1F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19" name="Line 11">
                <a:extLst>
                  <a:ext uri="{FF2B5EF4-FFF2-40B4-BE49-F238E27FC236}">
                    <a16:creationId xmlns:a16="http://schemas.microsoft.com/office/drawing/2014/main" id="{BF1CF120-9BCD-471F-8FBC-44385F95F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20" name="Line 12">
                <a:extLst>
                  <a:ext uri="{FF2B5EF4-FFF2-40B4-BE49-F238E27FC236}">
                    <a16:creationId xmlns:a16="http://schemas.microsoft.com/office/drawing/2014/main" id="{D9F9C1BA-5DAC-4D96-B065-40AA6CC6B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21" name="Line 13">
                <a:extLst>
                  <a:ext uri="{FF2B5EF4-FFF2-40B4-BE49-F238E27FC236}">
                    <a16:creationId xmlns:a16="http://schemas.microsoft.com/office/drawing/2014/main" id="{065409BD-C90C-4DC1-A651-70E681CD3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22" name="Line 14">
                <a:extLst>
                  <a:ext uri="{FF2B5EF4-FFF2-40B4-BE49-F238E27FC236}">
                    <a16:creationId xmlns:a16="http://schemas.microsoft.com/office/drawing/2014/main" id="{DA54E2C0-AB96-4840-82B1-9DBE19562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23" name="Line 15">
                <a:extLst>
                  <a:ext uri="{FF2B5EF4-FFF2-40B4-BE49-F238E27FC236}">
                    <a16:creationId xmlns:a16="http://schemas.microsoft.com/office/drawing/2014/main" id="{212A401D-ECA7-4E48-9E1F-B014E052C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24" name="Line 16">
                <a:extLst>
                  <a:ext uri="{FF2B5EF4-FFF2-40B4-BE49-F238E27FC236}">
                    <a16:creationId xmlns:a16="http://schemas.microsoft.com/office/drawing/2014/main" id="{4F8B7C37-C0FE-4FF3-9438-992EA9B51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25" name="Line 17">
                <a:extLst>
                  <a:ext uri="{FF2B5EF4-FFF2-40B4-BE49-F238E27FC236}">
                    <a16:creationId xmlns:a16="http://schemas.microsoft.com/office/drawing/2014/main" id="{755A672F-1003-4AF3-B251-F56F60F78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4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826" name="Text Box 18">
              <a:extLst>
                <a:ext uri="{FF2B5EF4-FFF2-40B4-BE49-F238E27FC236}">
                  <a16:creationId xmlns:a16="http://schemas.microsoft.com/office/drawing/2014/main" id="{6F9D4CDD-C575-4DDC-AC00-751B9FE87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" y="1393"/>
              <a:ext cx="4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H     e     l        l     o             C    h      i     n     a     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\0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    </a:t>
              </a:r>
            </a:p>
          </p:txBody>
        </p:sp>
      </p:grpSp>
      <p:grpSp>
        <p:nvGrpSpPr>
          <p:cNvPr id="86021" name="Group 19">
            <a:extLst>
              <a:ext uri="{FF2B5EF4-FFF2-40B4-BE49-F238E27FC236}">
                <a16:creationId xmlns:a16="http://schemas.microsoft.com/office/drawing/2014/main" id="{1C227923-89BC-452D-B5D7-E8E5F628936B}"/>
              </a:ext>
            </a:extLst>
          </p:cNvPr>
          <p:cNvGrpSpPr>
            <a:grpSpLocks/>
          </p:cNvGrpSpPr>
          <p:nvPr/>
        </p:nvGrpSpPr>
        <p:grpSpPr bwMode="auto">
          <a:xfrm>
            <a:off x="3430588" y="5875339"/>
            <a:ext cx="6769100" cy="503237"/>
            <a:chOff x="839" y="1389"/>
            <a:chExt cx="4264" cy="317"/>
          </a:xfrm>
        </p:grpSpPr>
        <p:grpSp>
          <p:nvGrpSpPr>
            <p:cNvPr id="86060" name="Group 20">
              <a:extLst>
                <a:ext uri="{FF2B5EF4-FFF2-40B4-BE49-F238E27FC236}">
                  <a16:creationId xmlns:a16="http://schemas.microsoft.com/office/drawing/2014/main" id="{4D880824-7FE3-4AC5-BDFD-FD2A5AB19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389"/>
              <a:ext cx="4173" cy="317"/>
              <a:chOff x="1474" y="1389"/>
              <a:chExt cx="4173" cy="317"/>
            </a:xfrm>
          </p:grpSpPr>
          <p:sp>
            <p:nvSpPr>
              <p:cNvPr id="375829" name="Rectangle 21">
                <a:extLst>
                  <a:ext uri="{FF2B5EF4-FFF2-40B4-BE49-F238E27FC236}">
                    <a16:creationId xmlns:a16="http://schemas.microsoft.com/office/drawing/2014/main" id="{4B1B5C6A-5408-451B-86CE-0D845C36C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389"/>
                <a:ext cx="4173" cy="317"/>
              </a:xfrm>
              <a:prstGeom prst="rect">
                <a:avLst/>
              </a:prstGeom>
              <a:noFill/>
              <a:ln w="57150">
                <a:solidFill>
                  <a:srgbClr val="000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5830" name="Line 22">
                <a:extLst>
                  <a:ext uri="{FF2B5EF4-FFF2-40B4-BE49-F238E27FC236}">
                    <a16:creationId xmlns:a16="http://schemas.microsoft.com/office/drawing/2014/main" id="{BB1975C2-634C-4101-A4A4-D9CE5325F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31" name="Line 23">
                <a:extLst>
                  <a:ext uri="{FF2B5EF4-FFF2-40B4-BE49-F238E27FC236}">
                    <a16:creationId xmlns:a16="http://schemas.microsoft.com/office/drawing/2014/main" id="{5FCA52F3-1FA6-4B08-9D1F-2D51EA518D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32" name="Line 24">
                <a:extLst>
                  <a:ext uri="{FF2B5EF4-FFF2-40B4-BE49-F238E27FC236}">
                    <a16:creationId xmlns:a16="http://schemas.microsoft.com/office/drawing/2014/main" id="{189F7B21-AB1D-40E2-919A-B62F83658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33" name="Line 25">
                <a:extLst>
                  <a:ext uri="{FF2B5EF4-FFF2-40B4-BE49-F238E27FC236}">
                    <a16:creationId xmlns:a16="http://schemas.microsoft.com/office/drawing/2014/main" id="{A3EB07FB-0A35-4DA6-8297-1A7DC1760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34" name="Line 26">
                <a:extLst>
                  <a:ext uri="{FF2B5EF4-FFF2-40B4-BE49-F238E27FC236}">
                    <a16:creationId xmlns:a16="http://schemas.microsoft.com/office/drawing/2014/main" id="{DB3B0480-76B5-4B80-98CC-E4F8D9FA0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35" name="Line 27">
                <a:extLst>
                  <a:ext uri="{FF2B5EF4-FFF2-40B4-BE49-F238E27FC236}">
                    <a16:creationId xmlns:a16="http://schemas.microsoft.com/office/drawing/2014/main" id="{2F467A54-27A0-408F-ACA3-B5959C5D4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36" name="Line 28">
                <a:extLst>
                  <a:ext uri="{FF2B5EF4-FFF2-40B4-BE49-F238E27FC236}">
                    <a16:creationId xmlns:a16="http://schemas.microsoft.com/office/drawing/2014/main" id="{A1F2BAFF-F756-42B7-8937-2154710C9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37" name="Line 29">
                <a:extLst>
                  <a:ext uri="{FF2B5EF4-FFF2-40B4-BE49-F238E27FC236}">
                    <a16:creationId xmlns:a16="http://schemas.microsoft.com/office/drawing/2014/main" id="{529B48EE-EC18-4755-8225-2011D9D72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38" name="Line 30">
                <a:extLst>
                  <a:ext uri="{FF2B5EF4-FFF2-40B4-BE49-F238E27FC236}">
                    <a16:creationId xmlns:a16="http://schemas.microsoft.com/office/drawing/2014/main" id="{B7274702-35F1-4352-95AB-DD0A3F4BA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39" name="Line 31">
                <a:extLst>
                  <a:ext uri="{FF2B5EF4-FFF2-40B4-BE49-F238E27FC236}">
                    <a16:creationId xmlns:a16="http://schemas.microsoft.com/office/drawing/2014/main" id="{5EBE2E5F-3361-4F3A-BCD0-65D137197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40" name="Line 32">
                <a:extLst>
                  <a:ext uri="{FF2B5EF4-FFF2-40B4-BE49-F238E27FC236}">
                    <a16:creationId xmlns:a16="http://schemas.microsoft.com/office/drawing/2014/main" id="{7FE726DD-4966-4FDA-B4A4-EC94F5CA6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4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841" name="Text Box 33">
              <a:extLst>
                <a:ext uri="{FF2B5EF4-FFF2-40B4-BE49-F238E27FC236}">
                  <a16:creationId xmlns:a16="http://schemas.microsoft.com/office/drawing/2014/main" id="{8F27D824-8B23-4C9A-879E-C8DC62305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" y="1393"/>
              <a:ext cx="4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375842" name="Text Box 34">
            <a:extLst>
              <a:ext uri="{FF2B5EF4-FFF2-40B4-BE49-F238E27FC236}">
                <a16:creationId xmlns:a16="http://schemas.microsoft.com/office/drawing/2014/main" id="{A214E42E-0731-4B5D-96A9-18C64F551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794251"/>
            <a:ext cx="16557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srcStr[i]</a:t>
            </a:r>
          </a:p>
        </p:txBody>
      </p:sp>
      <p:sp>
        <p:nvSpPr>
          <p:cNvPr id="375843" name="Text Box 35">
            <a:extLst>
              <a:ext uri="{FF2B5EF4-FFF2-40B4-BE49-F238E27FC236}">
                <a16:creationId xmlns:a16="http://schemas.microsoft.com/office/drawing/2014/main" id="{B90B8EE1-C485-4014-B45B-0361DBF17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5946776"/>
            <a:ext cx="15843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dstStr[i]</a:t>
            </a:r>
          </a:p>
        </p:txBody>
      </p:sp>
      <p:sp>
        <p:nvSpPr>
          <p:cNvPr id="375844" name="Text Box 36">
            <a:extLst>
              <a:ext uri="{FF2B5EF4-FFF2-40B4-BE49-F238E27FC236}">
                <a16:creationId xmlns:a16="http://schemas.microsoft.com/office/drawing/2014/main" id="{3C4D6D71-890C-408A-9034-50C98969D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5875338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375845" name="Text Box 37">
            <a:extLst>
              <a:ext uri="{FF2B5EF4-FFF2-40B4-BE49-F238E27FC236}">
                <a16:creationId xmlns:a16="http://schemas.microsoft.com/office/drawing/2014/main" id="{8086F626-E440-4A17-AE46-0ABBAB39F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5370514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i=0</a:t>
            </a:r>
          </a:p>
        </p:txBody>
      </p:sp>
      <p:sp>
        <p:nvSpPr>
          <p:cNvPr id="375846" name="AutoShape 38">
            <a:extLst>
              <a:ext uri="{FF2B5EF4-FFF2-40B4-BE49-F238E27FC236}">
                <a16:creationId xmlns:a16="http://schemas.microsoft.com/office/drawing/2014/main" id="{1F9F1E18-C824-4F7B-B304-E1C579CA2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5083176"/>
            <a:ext cx="360362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75847" name="Text Box 39">
            <a:extLst>
              <a:ext uri="{FF2B5EF4-FFF2-40B4-BE49-F238E27FC236}">
                <a16:creationId xmlns:a16="http://schemas.microsoft.com/office/drawing/2014/main" id="{BFA09B30-8594-416F-A364-57F52C2C4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3" y="5875338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75848" name="Text Box 40">
            <a:extLst>
              <a:ext uri="{FF2B5EF4-FFF2-40B4-BE49-F238E27FC236}">
                <a16:creationId xmlns:a16="http://schemas.microsoft.com/office/drawing/2014/main" id="{EC837E88-FB6B-4EC5-A9A0-E2BACE061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5370514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i=1</a:t>
            </a:r>
          </a:p>
        </p:txBody>
      </p:sp>
      <p:sp>
        <p:nvSpPr>
          <p:cNvPr id="375849" name="AutoShape 41">
            <a:extLst>
              <a:ext uri="{FF2B5EF4-FFF2-40B4-BE49-F238E27FC236}">
                <a16:creationId xmlns:a16="http://schemas.microsoft.com/office/drawing/2014/main" id="{CB95F9BF-AFDB-4CC0-AA1F-574BB36BD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63" y="5083176"/>
            <a:ext cx="360362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75850" name="Text Box 42">
            <a:extLst>
              <a:ext uri="{FF2B5EF4-FFF2-40B4-BE49-F238E27FC236}">
                <a16:creationId xmlns:a16="http://schemas.microsoft.com/office/drawing/2014/main" id="{AB273F71-A1D8-449C-B245-6CEA99002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5892800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375851" name="Text Box 43">
            <a:extLst>
              <a:ext uri="{FF2B5EF4-FFF2-40B4-BE49-F238E27FC236}">
                <a16:creationId xmlns:a16="http://schemas.microsoft.com/office/drawing/2014/main" id="{155B227C-3238-4EED-B177-F2AA07509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5373689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i=2</a:t>
            </a:r>
          </a:p>
        </p:txBody>
      </p:sp>
      <p:sp>
        <p:nvSpPr>
          <p:cNvPr id="375852" name="AutoShape 44">
            <a:extLst>
              <a:ext uri="{FF2B5EF4-FFF2-40B4-BE49-F238E27FC236}">
                <a16:creationId xmlns:a16="http://schemas.microsoft.com/office/drawing/2014/main" id="{20784DAD-892B-4F2E-8CF9-75B8EC900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1" y="5057776"/>
            <a:ext cx="360363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75853" name="Text Box 45">
            <a:extLst>
              <a:ext uri="{FF2B5EF4-FFF2-40B4-BE49-F238E27FC236}">
                <a16:creationId xmlns:a16="http://schemas.microsoft.com/office/drawing/2014/main" id="{28441D66-373E-4688-B6AD-0AA0EE788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088" y="5875338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375854" name="Text Box 46">
            <a:extLst>
              <a:ext uri="{FF2B5EF4-FFF2-40B4-BE49-F238E27FC236}">
                <a16:creationId xmlns:a16="http://schemas.microsoft.com/office/drawing/2014/main" id="{E2E13355-479A-4B0F-9519-EC75EF3E8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5370514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i=3</a:t>
            </a:r>
          </a:p>
        </p:txBody>
      </p:sp>
      <p:sp>
        <p:nvSpPr>
          <p:cNvPr id="375855" name="AutoShape 47">
            <a:extLst>
              <a:ext uri="{FF2B5EF4-FFF2-40B4-BE49-F238E27FC236}">
                <a16:creationId xmlns:a16="http://schemas.microsoft.com/office/drawing/2014/main" id="{318BF0AC-3EFB-4DA9-83BF-B269A2DF0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5083176"/>
            <a:ext cx="360362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75856" name="Text Box 48">
            <a:extLst>
              <a:ext uri="{FF2B5EF4-FFF2-40B4-BE49-F238E27FC236}">
                <a16:creationId xmlns:a16="http://schemas.microsoft.com/office/drawing/2014/main" id="{9150506F-C2DE-4BCD-96CE-B9175D69D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5875338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75857" name="Text Box 49">
            <a:extLst>
              <a:ext uri="{FF2B5EF4-FFF2-40B4-BE49-F238E27FC236}">
                <a16:creationId xmlns:a16="http://schemas.microsoft.com/office/drawing/2014/main" id="{F99841A5-A94E-40B5-893A-B7B62D698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5370514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i=4</a:t>
            </a:r>
          </a:p>
        </p:txBody>
      </p:sp>
      <p:sp>
        <p:nvSpPr>
          <p:cNvPr id="375858" name="AutoShape 50">
            <a:extLst>
              <a:ext uri="{FF2B5EF4-FFF2-40B4-BE49-F238E27FC236}">
                <a16:creationId xmlns:a16="http://schemas.microsoft.com/office/drawing/2014/main" id="{F8F0CFA8-32FB-4A84-A928-C36455AF0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5083176"/>
            <a:ext cx="360362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75859" name="Text Box 51">
            <a:extLst>
              <a:ext uri="{FF2B5EF4-FFF2-40B4-BE49-F238E27FC236}">
                <a16:creationId xmlns:a16="http://schemas.microsoft.com/office/drawing/2014/main" id="{FB821A57-EE4B-4DC5-8DD3-552F0D0C1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8" y="5370514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i=5</a:t>
            </a:r>
          </a:p>
        </p:txBody>
      </p:sp>
      <p:sp>
        <p:nvSpPr>
          <p:cNvPr id="375860" name="AutoShape 52">
            <a:extLst>
              <a:ext uri="{FF2B5EF4-FFF2-40B4-BE49-F238E27FC236}">
                <a16:creationId xmlns:a16="http://schemas.microsoft.com/office/drawing/2014/main" id="{A4802AAC-7863-4006-B356-14A5BB612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5083176"/>
            <a:ext cx="360363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75861" name="Text Box 53">
            <a:extLst>
              <a:ext uri="{FF2B5EF4-FFF2-40B4-BE49-F238E27FC236}">
                <a16:creationId xmlns:a16="http://schemas.microsoft.com/office/drawing/2014/main" id="{9DA10BBF-BE49-485E-B8C5-5699809D4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426" y="5849938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75862" name="Text Box 54">
            <a:extLst>
              <a:ext uri="{FF2B5EF4-FFF2-40B4-BE49-F238E27FC236}">
                <a16:creationId xmlns:a16="http://schemas.microsoft.com/office/drawing/2014/main" id="{654292C8-CC55-442C-8207-93167EC24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5345114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i=6</a:t>
            </a:r>
          </a:p>
        </p:txBody>
      </p:sp>
      <p:sp>
        <p:nvSpPr>
          <p:cNvPr id="375863" name="AutoShape 55">
            <a:extLst>
              <a:ext uri="{FF2B5EF4-FFF2-40B4-BE49-F238E27FC236}">
                <a16:creationId xmlns:a16="http://schemas.microsoft.com/office/drawing/2014/main" id="{D387CAA0-A908-4B99-98A8-1152BC11E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526" y="5057776"/>
            <a:ext cx="360363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75864" name="Text Box 56">
            <a:extLst>
              <a:ext uri="{FF2B5EF4-FFF2-40B4-BE49-F238E27FC236}">
                <a16:creationId xmlns:a16="http://schemas.microsoft.com/office/drawing/2014/main" id="{C3E02D9D-04C9-44CA-8521-C0C336D64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5849938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375865" name="Text Box 57">
            <a:extLst>
              <a:ext uri="{FF2B5EF4-FFF2-40B4-BE49-F238E27FC236}">
                <a16:creationId xmlns:a16="http://schemas.microsoft.com/office/drawing/2014/main" id="{7E6E0CD7-7B61-4F78-B25B-2B4FADF0F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5345114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i=7</a:t>
            </a:r>
          </a:p>
        </p:txBody>
      </p:sp>
      <p:sp>
        <p:nvSpPr>
          <p:cNvPr id="375866" name="AutoShape 58">
            <a:extLst>
              <a:ext uri="{FF2B5EF4-FFF2-40B4-BE49-F238E27FC236}">
                <a16:creationId xmlns:a16="http://schemas.microsoft.com/office/drawing/2014/main" id="{F3BD23AF-DCAB-4415-9686-65860213E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1" y="5057776"/>
            <a:ext cx="360363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75867" name="Text Box 59">
            <a:extLst>
              <a:ext uri="{FF2B5EF4-FFF2-40B4-BE49-F238E27FC236}">
                <a16:creationId xmlns:a16="http://schemas.microsoft.com/office/drawing/2014/main" id="{3F0C0CC6-89C3-4625-9BAD-D6D991890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5875338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375868" name="Text Box 60">
            <a:extLst>
              <a:ext uri="{FF2B5EF4-FFF2-40B4-BE49-F238E27FC236}">
                <a16:creationId xmlns:a16="http://schemas.microsoft.com/office/drawing/2014/main" id="{5C4B750C-2C9E-41BB-BC4D-F1E131C94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5370514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i=8</a:t>
            </a:r>
          </a:p>
        </p:txBody>
      </p:sp>
      <p:sp>
        <p:nvSpPr>
          <p:cNvPr id="375869" name="AutoShape 61">
            <a:extLst>
              <a:ext uri="{FF2B5EF4-FFF2-40B4-BE49-F238E27FC236}">
                <a16:creationId xmlns:a16="http://schemas.microsoft.com/office/drawing/2014/main" id="{B0FA70DC-3C57-483E-A8FE-51687EB4D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5083176"/>
            <a:ext cx="360362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75870" name="Text Box 62">
            <a:extLst>
              <a:ext uri="{FF2B5EF4-FFF2-40B4-BE49-F238E27FC236}">
                <a16:creationId xmlns:a16="http://schemas.microsoft.com/office/drawing/2014/main" id="{FDDD9D54-9BAB-4917-A7E8-3900103D3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0901" y="5875338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75871" name="Text Box 63">
            <a:extLst>
              <a:ext uri="{FF2B5EF4-FFF2-40B4-BE49-F238E27FC236}">
                <a16:creationId xmlns:a16="http://schemas.microsoft.com/office/drawing/2014/main" id="{AE622AA6-2BA7-43CA-B9EF-D39F501BD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8" y="5370514"/>
            <a:ext cx="647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i=9</a:t>
            </a:r>
          </a:p>
        </p:txBody>
      </p:sp>
      <p:sp>
        <p:nvSpPr>
          <p:cNvPr id="375872" name="AutoShape 64">
            <a:extLst>
              <a:ext uri="{FF2B5EF4-FFF2-40B4-BE49-F238E27FC236}">
                <a16:creationId xmlns:a16="http://schemas.microsoft.com/office/drawing/2014/main" id="{BC6927D3-DFD7-405E-A785-84D4362A2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1" y="5083176"/>
            <a:ext cx="360363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75873" name="Text Box 65">
            <a:extLst>
              <a:ext uri="{FF2B5EF4-FFF2-40B4-BE49-F238E27FC236}">
                <a16:creationId xmlns:a16="http://schemas.microsoft.com/office/drawing/2014/main" id="{1670E532-E7D1-48E8-AB0C-913C802F9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6" y="5875338"/>
            <a:ext cx="576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75874" name="Text Box 66">
            <a:extLst>
              <a:ext uri="{FF2B5EF4-FFF2-40B4-BE49-F238E27FC236}">
                <a16:creationId xmlns:a16="http://schemas.microsoft.com/office/drawing/2014/main" id="{19902F49-E751-4EB2-9369-A17EF4D11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313" y="5370514"/>
            <a:ext cx="8620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i=10</a:t>
            </a:r>
          </a:p>
        </p:txBody>
      </p:sp>
      <p:sp>
        <p:nvSpPr>
          <p:cNvPr id="375875" name="AutoShape 67">
            <a:extLst>
              <a:ext uri="{FF2B5EF4-FFF2-40B4-BE49-F238E27FC236}">
                <a16:creationId xmlns:a16="http://schemas.microsoft.com/office/drawing/2014/main" id="{8398D3DB-3F15-40B3-8CB4-D029EB9F4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5083176"/>
            <a:ext cx="360363" cy="1008063"/>
          </a:xfrm>
          <a:prstGeom prst="curvedRight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75876" name="Text Box 68">
            <a:extLst>
              <a:ext uri="{FF2B5EF4-FFF2-40B4-BE49-F238E27FC236}">
                <a16:creationId xmlns:a16="http://schemas.microsoft.com/office/drawing/2014/main" id="{47F18D8E-87FB-49F4-9CD4-088667D63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5849938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\0</a:t>
            </a:r>
          </a:p>
        </p:txBody>
      </p:sp>
      <p:sp>
        <p:nvSpPr>
          <p:cNvPr id="375877" name="Text Box 69">
            <a:extLst>
              <a:ext uri="{FF2B5EF4-FFF2-40B4-BE49-F238E27FC236}">
                <a16:creationId xmlns:a16="http://schemas.microsoft.com/office/drawing/2014/main" id="{CD6FE895-7D48-45B4-8655-35171B8FB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6" y="4292601"/>
            <a:ext cx="26654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srcStr[i]=='\0</a:t>
            </a:r>
            <a:endParaRPr lang="en-US" altLang="zh-CN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75878" name="Rectangle 70">
            <a:extLst>
              <a:ext uri="{FF2B5EF4-FFF2-40B4-BE49-F238E27FC236}">
                <a16:creationId xmlns:a16="http://schemas.microsoft.com/office/drawing/2014/main" id="{38E90FBF-D997-4E03-BFAB-71BD749FA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717926"/>
            <a:ext cx="2881312" cy="360363"/>
          </a:xfrm>
          <a:prstGeom prst="rect">
            <a:avLst/>
          </a:prstGeom>
          <a:noFill/>
          <a:ln w="5715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75879" name="Freeform 71">
            <a:extLst>
              <a:ext uri="{FF2B5EF4-FFF2-40B4-BE49-F238E27FC236}">
                <a16:creationId xmlns:a16="http://schemas.microsoft.com/office/drawing/2014/main" id="{864F3F8D-337D-432D-A5B2-F3B758546EE1}"/>
              </a:ext>
            </a:extLst>
          </p:cNvPr>
          <p:cNvSpPr>
            <a:spLocks/>
          </p:cNvSpPr>
          <p:nvPr/>
        </p:nvSpPr>
        <p:spPr bwMode="auto">
          <a:xfrm rot="414675">
            <a:off x="6170614" y="2446339"/>
            <a:ext cx="852487" cy="1558925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317" y="166"/>
              </a:cxn>
              <a:cxn ang="0">
                <a:pos x="363" y="1028"/>
              </a:cxn>
              <a:cxn ang="0">
                <a:pos x="91" y="1210"/>
              </a:cxn>
            </a:cxnLst>
            <a:rect l="0" t="0" r="r" b="b"/>
            <a:pathLst>
              <a:path w="401" h="1210">
                <a:moveTo>
                  <a:pt x="0" y="30"/>
                </a:moveTo>
                <a:cubicBezTo>
                  <a:pt x="128" y="15"/>
                  <a:pt x="257" y="0"/>
                  <a:pt x="317" y="166"/>
                </a:cubicBezTo>
                <a:cubicBezTo>
                  <a:pt x="377" y="332"/>
                  <a:pt x="401" y="854"/>
                  <a:pt x="363" y="1028"/>
                </a:cubicBezTo>
                <a:cubicBezTo>
                  <a:pt x="325" y="1202"/>
                  <a:pt x="136" y="1180"/>
                  <a:pt x="91" y="1210"/>
                </a:cubicBezTo>
              </a:path>
            </a:pathLst>
          </a:custGeom>
          <a:noFill/>
          <a:ln w="44450" cap="flat" cmpd="sng">
            <a:solidFill>
              <a:srgbClr val="800000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5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5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5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5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7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5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75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5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7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75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75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7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75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75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75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75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7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7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5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75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7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75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5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7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37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75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75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7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75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75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7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37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75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75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7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75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75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7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37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75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75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7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75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75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7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37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75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75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37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75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75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7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4" grpId="0"/>
      <p:bldP spid="375845" grpId="0"/>
      <p:bldP spid="375846" grpId="0" animBg="1"/>
      <p:bldP spid="375846" grpId="1" animBg="1"/>
      <p:bldP spid="375847" grpId="0"/>
      <p:bldP spid="375848" grpId="0"/>
      <p:bldP spid="375849" grpId="0" animBg="1"/>
      <p:bldP spid="375849" grpId="1" animBg="1"/>
      <p:bldP spid="375850" grpId="0"/>
      <p:bldP spid="375851" grpId="0"/>
      <p:bldP spid="375852" grpId="0" animBg="1"/>
      <p:bldP spid="375852" grpId="1" animBg="1"/>
      <p:bldP spid="375853" grpId="0"/>
      <p:bldP spid="375854" grpId="0"/>
      <p:bldP spid="375855" grpId="0" animBg="1"/>
      <p:bldP spid="375855" grpId="1" animBg="1"/>
      <p:bldP spid="375856" grpId="0"/>
      <p:bldP spid="375857" grpId="0"/>
      <p:bldP spid="375858" grpId="0" animBg="1"/>
      <p:bldP spid="375858" grpId="1" animBg="1"/>
      <p:bldP spid="375859" grpId="0"/>
      <p:bldP spid="375860" grpId="0" animBg="1"/>
      <p:bldP spid="375860" grpId="1" animBg="1"/>
      <p:bldP spid="375861" grpId="0"/>
      <p:bldP spid="375862" grpId="0"/>
      <p:bldP spid="375863" grpId="0" animBg="1"/>
      <p:bldP spid="375863" grpId="1" animBg="1"/>
      <p:bldP spid="375864" grpId="0"/>
      <p:bldP spid="375865" grpId="0"/>
      <p:bldP spid="375866" grpId="0" animBg="1"/>
      <p:bldP spid="375866" grpId="1" animBg="1"/>
      <p:bldP spid="375867" grpId="0"/>
      <p:bldP spid="375868" grpId="0"/>
      <p:bldP spid="375869" grpId="0" animBg="1"/>
      <p:bldP spid="375869" grpId="1" animBg="1"/>
      <p:bldP spid="375870" grpId="0"/>
      <p:bldP spid="375871" grpId="0"/>
      <p:bldP spid="375872" grpId="0" animBg="1"/>
      <p:bldP spid="375872" grpId="1" animBg="1"/>
      <p:bldP spid="375873" grpId="0"/>
      <p:bldP spid="375874" grpId="0"/>
      <p:bldP spid="375875" grpId="0" animBg="1"/>
      <p:bldP spid="375875" grpId="1" animBg="1"/>
      <p:bldP spid="375876" grpId="0"/>
      <p:bldP spid="375877" grpId="0"/>
      <p:bldP spid="3758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3CA9A23B-B482-4412-93EB-8E432BB34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数组的初始化</a:t>
            </a:r>
            <a:endParaRPr lang="en-US" altLang="zh-CN"/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1C67B602-CDB6-4266-8782-D0BF50A1A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9" y="1625600"/>
            <a:ext cx="8569325" cy="4611688"/>
          </a:xfrm>
        </p:spPr>
        <p:txBody>
          <a:bodyPr/>
          <a:lstStyle/>
          <a:p>
            <a:pPr eaLnBrk="1">
              <a:defRPr/>
            </a:pPr>
            <a:r>
              <a:rPr lang="zh-CN" altLang="en-US">
                <a:ea typeface="楷体_GB2312" pitchFamily="49" charset="-122"/>
              </a:rPr>
              <a:t>数组定义后的初值仍然是随机数，一般需要我们来初始化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a[5] = { 12, 34, 56 ,78 ,9 };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a[5] = { 0 };</a:t>
            </a:r>
          </a:p>
          <a:p>
            <a:pPr eaLnBrk="1">
              <a:buFont typeface="Monotype Sorts" charset="2"/>
              <a:buNone/>
              <a:defRPr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a[] = { 11, 22, 33, 44, 55 };</a:t>
            </a:r>
          </a:p>
          <a:p>
            <a:pPr eaLnBrk="1">
              <a:defRPr/>
            </a:pP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6B7A0197-73FD-4F59-B295-ED262E0F9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字符串连接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AF4E508A-4127-4C51-A307-F9F09CDB1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5801" y="1557338"/>
            <a:ext cx="8461375" cy="576262"/>
          </a:xfrm>
        </p:spPr>
        <p:txBody>
          <a:bodyPr/>
          <a:lstStyle/>
          <a:p>
            <a:pPr eaLnBrk="1">
              <a:lnSpc>
                <a:spcPct val="105000"/>
              </a:lnSpc>
              <a:defRPr/>
            </a:pP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&lt;string.h&gt;</a:t>
            </a:r>
          </a:p>
        </p:txBody>
      </p:sp>
      <p:sp>
        <p:nvSpPr>
          <p:cNvPr id="87044" name="Rectangle 8">
            <a:extLst>
              <a:ext uri="{FF2B5EF4-FFF2-40B4-BE49-F238E27FC236}">
                <a16:creationId xmlns:a16="http://schemas.microsoft.com/office/drawing/2014/main" id="{8CF82119-7E9F-4C77-87B7-A2B5648E1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2205038"/>
            <a:ext cx="5834063" cy="6477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090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>
              <a:lnSpc>
                <a:spcPct val="105000"/>
              </a:lnSpc>
              <a:spcBef>
                <a:spcPct val="20000"/>
              </a:spcBef>
              <a:buClr>
                <a:srgbClr val="FFCC66"/>
              </a:buClr>
              <a:buSzPct val="115000"/>
            </a:pPr>
            <a:r>
              <a:rPr lang="fr-FR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strcat(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目的字符串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源字符串</a:t>
            </a:r>
            <a:r>
              <a:rPr lang="fr-FR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en-US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045" name="Text Box 9">
            <a:extLst>
              <a:ext uri="{FF2B5EF4-FFF2-40B4-BE49-F238E27FC236}">
                <a16:creationId xmlns:a16="http://schemas.microsoft.com/office/drawing/2014/main" id="{5D487901-7DA3-46F3-9AA1-93F3B4034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2060576"/>
            <a:ext cx="2160588" cy="830997"/>
          </a:xfrm>
          <a:prstGeom prst="rect">
            <a:avLst/>
          </a:prstGeom>
          <a:solidFill>
            <a:srgbClr val="FFFF99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string combination</a:t>
            </a:r>
          </a:p>
        </p:txBody>
      </p:sp>
      <p:sp>
        <p:nvSpPr>
          <p:cNvPr id="367628" name="Rectangle 12">
            <a:extLst>
              <a:ext uri="{FF2B5EF4-FFF2-40B4-BE49-F238E27FC236}">
                <a16:creationId xmlns:a16="http://schemas.microsoft.com/office/drawing/2014/main" id="{5E4A42AA-7165-4254-AD20-8004394B6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3284539"/>
            <a:ext cx="5903913" cy="5048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strcat(str2, str1);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B0084088-E1AB-4628-95A4-CEFBC067D5A4}"/>
              </a:ext>
            </a:extLst>
          </p:cNvPr>
          <p:cNvGrpSpPr>
            <a:grpSpLocks/>
          </p:cNvGrpSpPr>
          <p:nvPr/>
        </p:nvGrpSpPr>
        <p:grpSpPr bwMode="auto">
          <a:xfrm>
            <a:off x="4848226" y="3789367"/>
            <a:ext cx="4416425" cy="661988"/>
            <a:chOff x="1186" y="3712"/>
            <a:chExt cx="3100" cy="417"/>
          </a:xfrm>
        </p:grpSpPr>
        <p:sp>
          <p:nvSpPr>
            <p:cNvPr id="367630" name="Line 14">
              <a:extLst>
                <a:ext uri="{FF2B5EF4-FFF2-40B4-BE49-F238E27FC236}">
                  <a16:creationId xmlns:a16="http://schemas.microsoft.com/office/drawing/2014/main" id="{3B11BC66-3577-4309-A8C4-7239AAFCD0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86" y="3712"/>
              <a:ext cx="862" cy="36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094" name="Text Box 15">
              <a:extLst>
                <a:ext uri="{FF2B5EF4-FFF2-40B4-BE49-F238E27FC236}">
                  <a16:creationId xmlns:a16="http://schemas.microsoft.com/office/drawing/2014/main" id="{22F47F91-0138-473E-8BC5-62872757F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3838"/>
              <a:ext cx="2223" cy="291"/>
            </a:xfrm>
            <a:prstGeom prst="rect">
              <a:avLst/>
            </a:prstGeom>
            <a:solidFill>
              <a:srgbClr val="FFFF99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6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str2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必须足够大！</a:t>
              </a:r>
            </a:p>
          </p:txBody>
        </p:sp>
      </p:grpSp>
      <p:grpSp>
        <p:nvGrpSpPr>
          <p:cNvPr id="3" name="Group 42">
            <a:extLst>
              <a:ext uri="{FF2B5EF4-FFF2-40B4-BE49-F238E27FC236}">
                <a16:creationId xmlns:a16="http://schemas.microsoft.com/office/drawing/2014/main" id="{D244CE9F-3820-4099-B06F-2D0F8957DDFF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4724400"/>
            <a:ext cx="6769100" cy="503238"/>
            <a:chOff x="839" y="1389"/>
            <a:chExt cx="4264" cy="317"/>
          </a:xfrm>
        </p:grpSpPr>
        <p:grpSp>
          <p:nvGrpSpPr>
            <p:cNvPr id="87079" name="Group 43">
              <a:extLst>
                <a:ext uri="{FF2B5EF4-FFF2-40B4-BE49-F238E27FC236}">
                  <a16:creationId xmlns:a16="http://schemas.microsoft.com/office/drawing/2014/main" id="{D73BAFF2-A77C-4E09-9687-9B32B789D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389"/>
              <a:ext cx="4173" cy="317"/>
              <a:chOff x="1474" y="1389"/>
              <a:chExt cx="4173" cy="317"/>
            </a:xfrm>
          </p:grpSpPr>
          <p:sp>
            <p:nvSpPr>
              <p:cNvPr id="367660" name="Rectangle 44">
                <a:extLst>
                  <a:ext uri="{FF2B5EF4-FFF2-40B4-BE49-F238E27FC236}">
                    <a16:creationId xmlns:a16="http://schemas.microsoft.com/office/drawing/2014/main" id="{12A06F26-4BA2-412C-BE92-301E2F37C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389"/>
                <a:ext cx="4173" cy="317"/>
              </a:xfrm>
              <a:prstGeom prst="rect">
                <a:avLst/>
              </a:prstGeom>
              <a:noFill/>
              <a:ln w="57150">
                <a:solidFill>
                  <a:srgbClr val="000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67661" name="Line 45">
                <a:extLst>
                  <a:ext uri="{FF2B5EF4-FFF2-40B4-BE49-F238E27FC236}">
                    <a16:creationId xmlns:a16="http://schemas.microsoft.com/office/drawing/2014/main" id="{0108D331-B75C-43C7-823F-5107347DBC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62" name="Line 46">
                <a:extLst>
                  <a:ext uri="{FF2B5EF4-FFF2-40B4-BE49-F238E27FC236}">
                    <a16:creationId xmlns:a16="http://schemas.microsoft.com/office/drawing/2014/main" id="{3859A486-3A05-4504-9A7F-B06D43E4C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63" name="Line 47">
                <a:extLst>
                  <a:ext uri="{FF2B5EF4-FFF2-40B4-BE49-F238E27FC236}">
                    <a16:creationId xmlns:a16="http://schemas.microsoft.com/office/drawing/2014/main" id="{F11D15EA-C88C-4390-83A8-3856B1798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64" name="Line 48">
                <a:extLst>
                  <a:ext uri="{FF2B5EF4-FFF2-40B4-BE49-F238E27FC236}">
                    <a16:creationId xmlns:a16="http://schemas.microsoft.com/office/drawing/2014/main" id="{91802D9E-15A2-41E3-8C48-3C1B35DBC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65" name="Line 49">
                <a:extLst>
                  <a:ext uri="{FF2B5EF4-FFF2-40B4-BE49-F238E27FC236}">
                    <a16:creationId xmlns:a16="http://schemas.microsoft.com/office/drawing/2014/main" id="{36E37D13-E3ED-483D-A56E-0E47A304E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66" name="Line 50">
                <a:extLst>
                  <a:ext uri="{FF2B5EF4-FFF2-40B4-BE49-F238E27FC236}">
                    <a16:creationId xmlns:a16="http://schemas.microsoft.com/office/drawing/2014/main" id="{6EB285DB-3083-4539-83BB-58D55034A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67" name="Line 51">
                <a:extLst>
                  <a:ext uri="{FF2B5EF4-FFF2-40B4-BE49-F238E27FC236}">
                    <a16:creationId xmlns:a16="http://schemas.microsoft.com/office/drawing/2014/main" id="{1C85429C-18C5-4A15-A27E-A3F03F8471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68" name="Line 52">
                <a:extLst>
                  <a:ext uri="{FF2B5EF4-FFF2-40B4-BE49-F238E27FC236}">
                    <a16:creationId xmlns:a16="http://schemas.microsoft.com/office/drawing/2014/main" id="{598E47DB-A767-4F7C-9306-012315BEC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69" name="Line 53">
                <a:extLst>
                  <a:ext uri="{FF2B5EF4-FFF2-40B4-BE49-F238E27FC236}">
                    <a16:creationId xmlns:a16="http://schemas.microsoft.com/office/drawing/2014/main" id="{DFD16A51-CE0C-40E1-9228-171737436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70" name="Line 54">
                <a:extLst>
                  <a:ext uri="{FF2B5EF4-FFF2-40B4-BE49-F238E27FC236}">
                    <a16:creationId xmlns:a16="http://schemas.microsoft.com/office/drawing/2014/main" id="{99404E07-2F29-4930-9C39-129A1AD39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71" name="Line 55">
                <a:extLst>
                  <a:ext uri="{FF2B5EF4-FFF2-40B4-BE49-F238E27FC236}">
                    <a16:creationId xmlns:a16="http://schemas.microsoft.com/office/drawing/2014/main" id="{F1F59DF6-4BB6-431D-9F80-FD1B938C8B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4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7672" name="Text Box 56">
              <a:extLst>
                <a:ext uri="{FF2B5EF4-FFF2-40B4-BE49-F238E27FC236}">
                  <a16:creationId xmlns:a16="http://schemas.microsoft.com/office/drawing/2014/main" id="{DC4A68AC-C2C0-4296-B239-AB9DA5E5E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" y="1393"/>
              <a:ext cx="4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H     e      l        l     o     </a:t>
              </a:r>
              <a:r>
                <a: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\0     \0    \0    \0   \0    \0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   \0</a:t>
              </a:r>
            </a:p>
          </p:txBody>
        </p:sp>
      </p:grpSp>
      <p:grpSp>
        <p:nvGrpSpPr>
          <p:cNvPr id="5" name="Group 58">
            <a:extLst>
              <a:ext uri="{FF2B5EF4-FFF2-40B4-BE49-F238E27FC236}">
                <a16:creationId xmlns:a16="http://schemas.microsoft.com/office/drawing/2014/main" id="{B2029ABB-FB4A-4BDE-807F-067B410939D8}"/>
              </a:ext>
            </a:extLst>
          </p:cNvPr>
          <p:cNvGrpSpPr>
            <a:grpSpLocks/>
          </p:cNvGrpSpPr>
          <p:nvPr/>
        </p:nvGrpSpPr>
        <p:grpSpPr bwMode="auto">
          <a:xfrm>
            <a:off x="4943476" y="5300664"/>
            <a:ext cx="5400675" cy="606425"/>
            <a:chOff x="340" y="3612"/>
            <a:chExt cx="3583" cy="382"/>
          </a:xfrm>
        </p:grpSpPr>
        <p:grpSp>
          <p:nvGrpSpPr>
            <p:cNvPr id="87065" name="Group 29">
              <a:extLst>
                <a:ext uri="{FF2B5EF4-FFF2-40B4-BE49-F238E27FC236}">
                  <a16:creationId xmlns:a16="http://schemas.microsoft.com/office/drawing/2014/main" id="{D965D346-76B8-4A10-929E-881E918A99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3657"/>
              <a:ext cx="3583" cy="317"/>
              <a:chOff x="340" y="3657"/>
              <a:chExt cx="3583" cy="317"/>
            </a:xfrm>
          </p:grpSpPr>
          <p:grpSp>
            <p:nvGrpSpPr>
              <p:cNvPr id="87067" name="Group 30">
                <a:extLst>
                  <a:ext uri="{FF2B5EF4-FFF2-40B4-BE49-F238E27FC236}">
                    <a16:creationId xmlns:a16="http://schemas.microsoft.com/office/drawing/2014/main" id="{17A3AB31-A64C-4C3D-92CA-EB12B500F5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" y="3657"/>
                <a:ext cx="3538" cy="317"/>
                <a:chOff x="340" y="3657"/>
                <a:chExt cx="3538" cy="317"/>
              </a:xfrm>
            </p:grpSpPr>
            <p:sp>
              <p:nvSpPr>
                <p:cNvPr id="367647" name="Rectangle 31">
                  <a:extLst>
                    <a:ext uri="{FF2B5EF4-FFF2-40B4-BE49-F238E27FC236}">
                      <a16:creationId xmlns:a16="http://schemas.microsoft.com/office/drawing/2014/main" id="{8E95901F-D71A-491F-8B40-1BF59353F8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" y="3657"/>
                  <a:ext cx="3538" cy="317"/>
                </a:xfrm>
                <a:prstGeom prst="rect">
                  <a:avLst/>
                </a:prstGeom>
                <a:noFill/>
                <a:ln w="57150">
                  <a:solidFill>
                    <a:srgbClr val="00008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367648" name="Line 32">
                  <a:extLst>
                    <a:ext uri="{FF2B5EF4-FFF2-40B4-BE49-F238E27FC236}">
                      <a16:creationId xmlns:a16="http://schemas.microsoft.com/office/drawing/2014/main" id="{595DDD19-D7E4-450D-BA7C-7B078CFD7A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3" y="3657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7649" name="Line 33">
                  <a:extLst>
                    <a:ext uri="{FF2B5EF4-FFF2-40B4-BE49-F238E27FC236}">
                      <a16:creationId xmlns:a16="http://schemas.microsoft.com/office/drawing/2014/main" id="{E13E1656-3171-43AF-82F1-81AC43D3AA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6" y="3657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7650" name="Line 34">
                  <a:extLst>
                    <a:ext uri="{FF2B5EF4-FFF2-40B4-BE49-F238E27FC236}">
                      <a16:creationId xmlns:a16="http://schemas.microsoft.com/office/drawing/2014/main" id="{0C0EE8F6-EFAD-4AFA-B138-F33C484BE9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8" y="3657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7651" name="Line 35">
                  <a:extLst>
                    <a:ext uri="{FF2B5EF4-FFF2-40B4-BE49-F238E27FC236}">
                      <a16:creationId xmlns:a16="http://schemas.microsoft.com/office/drawing/2014/main" id="{15FACB46-2CC8-4DB4-89AE-B85A84E4A7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91" y="3657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7652" name="Line 36">
                  <a:extLst>
                    <a:ext uri="{FF2B5EF4-FFF2-40B4-BE49-F238E27FC236}">
                      <a16:creationId xmlns:a16="http://schemas.microsoft.com/office/drawing/2014/main" id="{A8A882A1-8DEE-4313-A9A1-1ACC99BAC4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4" y="3657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7653" name="Line 37">
                  <a:extLst>
                    <a:ext uri="{FF2B5EF4-FFF2-40B4-BE49-F238E27FC236}">
                      <a16:creationId xmlns:a16="http://schemas.microsoft.com/office/drawing/2014/main" id="{18CFD044-46F1-4867-88F5-9D004A9D3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02" y="3657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7654" name="Line 38">
                  <a:extLst>
                    <a:ext uri="{FF2B5EF4-FFF2-40B4-BE49-F238E27FC236}">
                      <a16:creationId xmlns:a16="http://schemas.microsoft.com/office/drawing/2014/main" id="{7FF2DF74-95DB-44E3-B0CC-13AA6BCF4F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3657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7655" name="Line 39">
                  <a:extLst>
                    <a:ext uri="{FF2B5EF4-FFF2-40B4-BE49-F238E27FC236}">
                      <a16:creationId xmlns:a16="http://schemas.microsoft.com/office/drawing/2014/main" id="{FF4CF9A9-4849-4446-B459-B585F42C69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2" y="3657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7656" name="Line 40">
                  <a:extLst>
                    <a:ext uri="{FF2B5EF4-FFF2-40B4-BE49-F238E27FC236}">
                      <a16:creationId xmlns:a16="http://schemas.microsoft.com/office/drawing/2014/main" id="{AA86E511-587E-40B2-85D6-1FEDD139D7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12" y="3657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67657" name="Text Box 41">
                <a:extLst>
                  <a:ext uri="{FF2B5EF4-FFF2-40B4-BE49-F238E27FC236}">
                    <a16:creationId xmlns:a16="http://schemas.microsoft.com/office/drawing/2014/main" id="{FDBF9EEC-FD59-4713-8C13-B946E2998B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" y="3661"/>
                <a:ext cx="3563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 </a:t>
                </a:r>
                <a:r>
                  <a:rPr lang="en-US" altLang="zh-CN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C     h     i     n      a    \0</a:t>
                </a:r>
              </a:p>
            </p:txBody>
          </p:sp>
        </p:grpSp>
        <p:sp>
          <p:nvSpPr>
            <p:cNvPr id="367673" name="Rectangle 57">
              <a:extLst>
                <a:ext uri="{FF2B5EF4-FFF2-40B4-BE49-F238E27FC236}">
                  <a16:creationId xmlns:a16="http://schemas.microsoft.com/office/drawing/2014/main" id="{150680B9-6BE5-4461-9ADD-5DF6BFDD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612"/>
              <a:ext cx="1406" cy="38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</p:grpSp>
      <p:grpSp>
        <p:nvGrpSpPr>
          <p:cNvPr id="8" name="Group 59">
            <a:extLst>
              <a:ext uri="{FF2B5EF4-FFF2-40B4-BE49-F238E27FC236}">
                <a16:creationId xmlns:a16="http://schemas.microsoft.com/office/drawing/2014/main" id="{B9794D1B-934E-4C37-8EC3-77AF8E9A9D2A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6094414"/>
            <a:ext cx="6769100" cy="503237"/>
            <a:chOff x="839" y="1389"/>
            <a:chExt cx="4264" cy="317"/>
          </a:xfrm>
        </p:grpSpPr>
        <p:grpSp>
          <p:nvGrpSpPr>
            <p:cNvPr id="87051" name="Group 60">
              <a:extLst>
                <a:ext uri="{FF2B5EF4-FFF2-40B4-BE49-F238E27FC236}">
                  <a16:creationId xmlns:a16="http://schemas.microsoft.com/office/drawing/2014/main" id="{AB5A7294-8056-4E91-92FE-C4093AD776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389"/>
              <a:ext cx="4173" cy="317"/>
              <a:chOff x="1474" y="1389"/>
              <a:chExt cx="4173" cy="317"/>
            </a:xfrm>
          </p:grpSpPr>
          <p:sp>
            <p:nvSpPr>
              <p:cNvPr id="367677" name="Rectangle 61">
                <a:extLst>
                  <a:ext uri="{FF2B5EF4-FFF2-40B4-BE49-F238E27FC236}">
                    <a16:creationId xmlns:a16="http://schemas.microsoft.com/office/drawing/2014/main" id="{F9109F01-B7DD-4F99-A904-ED52FE632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389"/>
                <a:ext cx="4173" cy="317"/>
              </a:xfrm>
              <a:prstGeom prst="rect">
                <a:avLst/>
              </a:prstGeom>
              <a:noFill/>
              <a:ln w="57150">
                <a:solidFill>
                  <a:srgbClr val="000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67678" name="Line 62">
                <a:extLst>
                  <a:ext uri="{FF2B5EF4-FFF2-40B4-BE49-F238E27FC236}">
                    <a16:creationId xmlns:a16="http://schemas.microsoft.com/office/drawing/2014/main" id="{7EE22830-7D76-446A-88FF-1E0E75DD6E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79" name="Line 63">
                <a:extLst>
                  <a:ext uri="{FF2B5EF4-FFF2-40B4-BE49-F238E27FC236}">
                    <a16:creationId xmlns:a16="http://schemas.microsoft.com/office/drawing/2014/main" id="{DABE1A80-BB94-4409-9A87-A77507337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80" name="Line 64">
                <a:extLst>
                  <a:ext uri="{FF2B5EF4-FFF2-40B4-BE49-F238E27FC236}">
                    <a16:creationId xmlns:a16="http://schemas.microsoft.com/office/drawing/2014/main" id="{951A9EFD-56EA-4307-B270-368901039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81" name="Line 65">
                <a:extLst>
                  <a:ext uri="{FF2B5EF4-FFF2-40B4-BE49-F238E27FC236}">
                    <a16:creationId xmlns:a16="http://schemas.microsoft.com/office/drawing/2014/main" id="{4160732F-6D07-4D02-AD33-FE068357C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82" name="Line 66">
                <a:extLst>
                  <a:ext uri="{FF2B5EF4-FFF2-40B4-BE49-F238E27FC236}">
                    <a16:creationId xmlns:a16="http://schemas.microsoft.com/office/drawing/2014/main" id="{4B172513-5177-4645-AAD9-F5E089C9D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83" name="Line 67">
                <a:extLst>
                  <a:ext uri="{FF2B5EF4-FFF2-40B4-BE49-F238E27FC236}">
                    <a16:creationId xmlns:a16="http://schemas.microsoft.com/office/drawing/2014/main" id="{704C8BA9-1406-4DDA-89E7-13492AED9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84" name="Line 68">
                <a:extLst>
                  <a:ext uri="{FF2B5EF4-FFF2-40B4-BE49-F238E27FC236}">
                    <a16:creationId xmlns:a16="http://schemas.microsoft.com/office/drawing/2014/main" id="{8BE500E4-563B-40B4-95B2-4D8CE9A47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85" name="Line 69">
                <a:extLst>
                  <a:ext uri="{FF2B5EF4-FFF2-40B4-BE49-F238E27FC236}">
                    <a16:creationId xmlns:a16="http://schemas.microsoft.com/office/drawing/2014/main" id="{6D0DCD45-09BC-4535-8365-811BE4055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86" name="Line 70">
                <a:extLst>
                  <a:ext uri="{FF2B5EF4-FFF2-40B4-BE49-F238E27FC236}">
                    <a16:creationId xmlns:a16="http://schemas.microsoft.com/office/drawing/2014/main" id="{CB36EEE8-C504-41AF-9653-257F26D69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87" name="Line 71">
                <a:extLst>
                  <a:ext uri="{FF2B5EF4-FFF2-40B4-BE49-F238E27FC236}">
                    <a16:creationId xmlns:a16="http://schemas.microsoft.com/office/drawing/2014/main" id="{15C2554C-8E7C-4B19-A10A-9F364BAD5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88" name="Line 72">
                <a:extLst>
                  <a:ext uri="{FF2B5EF4-FFF2-40B4-BE49-F238E27FC236}">
                    <a16:creationId xmlns:a16="http://schemas.microsoft.com/office/drawing/2014/main" id="{4865AC11-CFCD-4AEA-B842-C7969C9AF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4" y="1389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7689" name="Text Box 73">
              <a:extLst>
                <a:ext uri="{FF2B5EF4-FFF2-40B4-BE49-F238E27FC236}">
                  <a16:creationId xmlns:a16="http://schemas.microsoft.com/office/drawing/2014/main" id="{B31BB56A-8D53-47D8-9C1E-B7F19B2F0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" y="1393"/>
              <a:ext cx="4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H     e      l        l     o     </a:t>
              </a:r>
              <a:r>
                <a: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C     h     i     n      a    \0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   \0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D3479E00-74C1-4C61-A27D-CC1370E93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字符串比较</a:t>
            </a:r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E5BD2C42-1D28-4E63-9760-1F1E4776B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5801" y="1557338"/>
            <a:ext cx="8461375" cy="576262"/>
          </a:xfrm>
        </p:spPr>
        <p:txBody>
          <a:bodyPr/>
          <a:lstStyle/>
          <a:p>
            <a:pPr eaLnBrk="1">
              <a:lnSpc>
                <a:spcPct val="105000"/>
              </a:lnSpc>
              <a:defRPr/>
            </a:pP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&lt;string.h&gt;</a:t>
            </a:r>
          </a:p>
        </p:txBody>
      </p:sp>
      <p:sp>
        <p:nvSpPr>
          <p:cNvPr id="88068" name="Rectangle 10">
            <a:extLst>
              <a:ext uri="{FF2B5EF4-FFF2-40B4-BE49-F238E27FC236}">
                <a16:creationId xmlns:a16="http://schemas.microsoft.com/office/drawing/2014/main" id="{3D18EC65-9C8C-4901-AD91-6623DC30A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2220913"/>
            <a:ext cx="5834063" cy="6477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090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>
              <a:lnSpc>
                <a:spcPct val="125000"/>
              </a:lnSpc>
              <a:spcBef>
                <a:spcPct val="20000"/>
              </a:spcBef>
              <a:buClr>
                <a:srgbClr val="FFCC66"/>
              </a:buClr>
              <a:buSzPct val="115000"/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strcmp(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字符串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1,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字符串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2);</a:t>
            </a:r>
            <a:endParaRPr lang="zh-CN" altLang="en-US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8069" name="Text Box 11">
            <a:extLst>
              <a:ext uri="{FF2B5EF4-FFF2-40B4-BE49-F238E27FC236}">
                <a16:creationId xmlns:a16="http://schemas.microsoft.com/office/drawing/2014/main" id="{006348CF-262B-4F54-AE05-60ECDBAD1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2133601"/>
            <a:ext cx="2160588" cy="830997"/>
          </a:xfrm>
          <a:prstGeom prst="rect">
            <a:avLst/>
          </a:prstGeom>
          <a:solidFill>
            <a:srgbClr val="FFFF99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string comparison</a:t>
            </a:r>
          </a:p>
        </p:txBody>
      </p:sp>
      <p:sp>
        <p:nvSpPr>
          <p:cNvPr id="368652" name="Rectangle 12">
            <a:extLst>
              <a:ext uri="{FF2B5EF4-FFF2-40B4-BE49-F238E27FC236}">
                <a16:creationId xmlns:a16="http://schemas.microsoft.com/office/drawing/2014/main" id="{277FA37B-4453-4EE8-BF52-B36ECE974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3429001"/>
            <a:ext cx="5903913" cy="10080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0000"/>
              </a:lnSpc>
              <a:buFont typeface="Monotype Sorts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字符串能否用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&gt;,&lt;,==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比较大小？</a:t>
            </a:r>
          </a:p>
          <a:p>
            <a:pPr algn="ctr" eaLnBrk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(str2 == str1)</a:t>
            </a:r>
          </a:p>
        </p:txBody>
      </p:sp>
      <p:pic>
        <p:nvPicPr>
          <p:cNvPr id="368653" name="Picture 13" descr="J0234687">
            <a:extLst>
              <a:ext uri="{FF2B5EF4-FFF2-40B4-BE49-F238E27FC236}">
                <a16:creationId xmlns:a16="http://schemas.microsoft.com/office/drawing/2014/main" id="{E782BA1C-50C6-429A-8E9E-B17D855773A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1" y="3452814"/>
            <a:ext cx="165576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54" name="Rectangle 14">
            <a:extLst>
              <a:ext uri="{FF2B5EF4-FFF2-40B4-BE49-F238E27FC236}">
                <a16:creationId xmlns:a16="http://schemas.microsoft.com/office/drawing/2014/main" id="{93A6FBA1-16EB-4C2C-9893-B46103B0E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4868864"/>
            <a:ext cx="5903913" cy="5048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(strcmp(str2, str1) == 0)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2B679372-2689-45EE-97A5-EA1750A51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1" y="3573463"/>
            <a:ext cx="874713" cy="792162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2" grpId="0" animBg="1"/>
      <p:bldP spid="36865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B518CCE7-7EE8-4FF0-947D-E536B86AE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字符串比较</a:t>
            </a: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EFF885C2-5E1A-42E1-BAD1-96AD9AF44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5801" y="1557338"/>
            <a:ext cx="8461375" cy="576262"/>
          </a:xfrm>
        </p:spPr>
        <p:txBody>
          <a:bodyPr/>
          <a:lstStyle/>
          <a:p>
            <a:pPr eaLnBrk="1">
              <a:lnSpc>
                <a:spcPct val="105000"/>
              </a:lnSpc>
              <a:defRPr/>
            </a:pP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&lt;string.h&gt;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72B75C4E-5E7A-4D9D-BDBD-735E96F64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2220913"/>
            <a:ext cx="5834063" cy="6477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090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>
              <a:lnSpc>
                <a:spcPct val="125000"/>
              </a:lnSpc>
              <a:spcBef>
                <a:spcPct val="20000"/>
              </a:spcBef>
              <a:buClr>
                <a:srgbClr val="FFCC66"/>
              </a:buClr>
              <a:buSzPct val="115000"/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strcmp(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字符串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1,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字符串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2);</a:t>
            </a:r>
            <a:endParaRPr lang="zh-CN" altLang="en-US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9093" name="Text Box 5">
            <a:extLst>
              <a:ext uri="{FF2B5EF4-FFF2-40B4-BE49-F238E27FC236}">
                <a16:creationId xmlns:a16="http://schemas.microsoft.com/office/drawing/2014/main" id="{3BA029C7-059A-4B63-9B6A-F0956561E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2133601"/>
            <a:ext cx="2160588" cy="830997"/>
          </a:xfrm>
          <a:prstGeom prst="rect">
            <a:avLst/>
          </a:prstGeom>
          <a:solidFill>
            <a:srgbClr val="FFFF99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66"/>
                </a:solidFill>
                <a:ea typeface="宋体" panose="02010600030101010101" pitchFamily="2" charset="-122"/>
              </a:rPr>
              <a:t>string comparison</a:t>
            </a:r>
          </a:p>
        </p:txBody>
      </p:sp>
      <p:sp>
        <p:nvSpPr>
          <p:cNvPr id="370696" name="Rectangle 8">
            <a:extLst>
              <a:ext uri="{FF2B5EF4-FFF2-40B4-BE49-F238E27FC236}">
                <a16:creationId xmlns:a16="http://schemas.microsoft.com/office/drawing/2014/main" id="{7AAADFD2-E813-44E2-A6F4-690C38ECA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213101"/>
            <a:ext cx="6337300" cy="5048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0000"/>
              </a:lnSpc>
              <a:buFont typeface="Monotype Sorts" charset="2"/>
              <a:buNone/>
            </a:pPr>
            <a:r>
              <a:rPr lang="zh-CN" altLang="en-US">
                <a:latin typeface="Courier New" panose="02070309020205020404" pitchFamily="49" charset="0"/>
                <a:ea typeface="楷体_GB2312" pitchFamily="49" charset="-122"/>
              </a:rPr>
              <a:t>字符串是如何比较大小的？</a:t>
            </a:r>
            <a:endParaRPr lang="en-US" altLang="zh-CN">
              <a:latin typeface="Courier New" panose="02070309020205020404" pitchFamily="49" charset="0"/>
              <a:ea typeface="楷体_GB2312" pitchFamily="49" charset="-122"/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CBB67255-5AF6-484D-B3D3-096F44AB9570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5157788"/>
            <a:ext cx="7058025" cy="1477962"/>
            <a:chOff x="1186" y="3712"/>
            <a:chExt cx="3100" cy="796"/>
          </a:xfrm>
        </p:grpSpPr>
        <p:sp>
          <p:nvSpPr>
            <p:cNvPr id="370698" name="Line 10">
              <a:extLst>
                <a:ext uri="{FF2B5EF4-FFF2-40B4-BE49-F238E27FC236}">
                  <a16:creationId xmlns:a16="http://schemas.microsoft.com/office/drawing/2014/main" id="{4870D98F-B792-40FD-9081-9860C3298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86" y="3712"/>
              <a:ext cx="862" cy="36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101" name="Text Box 11">
              <a:extLst>
                <a:ext uri="{FF2B5EF4-FFF2-40B4-BE49-F238E27FC236}">
                  <a16:creationId xmlns:a16="http://schemas.microsoft.com/office/drawing/2014/main" id="{53EDC029-040E-45DD-A742-AB8CFB332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3838"/>
              <a:ext cx="2223" cy="670"/>
            </a:xfrm>
            <a:prstGeom prst="rect">
              <a:avLst/>
            </a:prstGeom>
            <a:solidFill>
              <a:srgbClr val="FFFF99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当出现第一对不相等的字符时，就由这两个字符决定所在字符串的大小，返回其</a:t>
              </a:r>
              <a:r>
                <a:rPr lang="en-US" altLang="zh-CN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ASCII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码比较的结果值</a:t>
              </a:r>
            </a:p>
          </p:txBody>
        </p:sp>
      </p:grpSp>
      <p:sp>
        <p:nvSpPr>
          <p:cNvPr id="370701" name="Rectangle 13">
            <a:extLst>
              <a:ext uri="{FF2B5EF4-FFF2-40B4-BE49-F238E27FC236}">
                <a16:creationId xmlns:a16="http://schemas.microsoft.com/office/drawing/2014/main" id="{AC1D136A-E8C5-4C98-B2CC-6EFF578D7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4005264"/>
            <a:ext cx="2519363" cy="1152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0000"/>
              </a:lnSpc>
              <a:buFont typeface="Monotype Sorts" charset="2"/>
              <a:buNone/>
            </a:pPr>
            <a:r>
              <a:rPr lang="en-US" altLang="zh-CN" sz="3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compare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</a:pPr>
            <a:r>
              <a:rPr lang="en-US" altLang="zh-CN" sz="3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computer</a:t>
            </a:r>
          </a:p>
        </p:txBody>
      </p:sp>
      <p:sp>
        <p:nvSpPr>
          <p:cNvPr id="370702" name="Rectangle 14">
            <a:extLst>
              <a:ext uri="{FF2B5EF4-FFF2-40B4-BE49-F238E27FC236}">
                <a16:creationId xmlns:a16="http://schemas.microsoft.com/office/drawing/2014/main" id="{260A1675-D22A-4904-A79A-234F9E4DD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4" y="4005264"/>
            <a:ext cx="287337" cy="11525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70703" name="Rectangle 15">
            <a:extLst>
              <a:ext uri="{FF2B5EF4-FFF2-40B4-BE49-F238E27FC236}">
                <a16:creationId xmlns:a16="http://schemas.microsoft.com/office/drawing/2014/main" id="{17E01FB0-AB26-42E4-89F2-D59C6DC13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4005264"/>
            <a:ext cx="5616575" cy="1152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7" rIns="92075" bIns="46037"/>
          <a:lstStyle>
            <a:lvl1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0000"/>
              </a:lnSpc>
              <a:buFont typeface="Monotype Sorts" charset="2"/>
              <a:buNone/>
            </a:pP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compare &lt; computer 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表示为</a:t>
            </a:r>
          </a:p>
          <a:p>
            <a:pPr eaLnBrk="1">
              <a:lnSpc>
                <a:spcPct val="90000"/>
              </a:lnSpc>
              <a:buFont typeface="Monotype Sorts" charset="2"/>
              <a:buNone/>
            </a:pP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strcmp(str1, str2) &lt; 0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为真</a:t>
            </a:r>
          </a:p>
        </p:txBody>
      </p:sp>
      <p:pic>
        <p:nvPicPr>
          <p:cNvPr id="370705" name="Picture 17" descr="J0234687">
            <a:extLst>
              <a:ext uri="{FF2B5EF4-FFF2-40B4-BE49-F238E27FC236}">
                <a16:creationId xmlns:a16="http://schemas.microsoft.com/office/drawing/2014/main" id="{A5D896FA-20F4-4E52-9F9F-402E356D469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26" y="3125788"/>
            <a:ext cx="11525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0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0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0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0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6" grpId="0" animBg="1"/>
      <p:bldP spid="370701" grpId="0" animBg="1"/>
      <p:bldP spid="370702" grpId="0" animBg="1"/>
      <p:bldP spid="37070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>
            <a:extLst>
              <a:ext uri="{FF2B5EF4-FFF2-40B4-BE49-F238E27FC236}">
                <a16:creationId xmlns:a16="http://schemas.microsoft.com/office/drawing/2014/main" id="{C97464E4-2604-4202-9B20-27FE5A0A9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41288"/>
            <a:ext cx="8172450" cy="6716712"/>
          </a:xfrm>
          <a:solidFill>
            <a:schemeClr val="bg1"/>
          </a:solidFill>
        </p:spPr>
        <p:txBody>
          <a:bodyPr/>
          <a:lstStyle/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#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include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&lt;stdio.h&gt;</a:t>
            </a:r>
          </a:p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#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include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&lt;string.h&gt;</a:t>
            </a:r>
          </a:p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#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define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ARRA_SIZE 80</a:t>
            </a:r>
          </a:p>
          <a:p>
            <a:pPr marL="342900" indent="-342900" eaLnBrk="1">
              <a:lnSpc>
                <a:spcPct val="75000"/>
              </a:lnSpc>
              <a:buNone/>
              <a:defRPr/>
            </a:pPr>
            <a:endParaRPr lang="fr-FR" altLang="zh-CN" sz="20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main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()</a:t>
            </a:r>
          </a:p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n, num;</a:t>
            </a:r>
          </a:p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str[ARRA_SIZE], min[ARRA_SIZE];</a:t>
            </a:r>
          </a:p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</a:p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printf("Please enter five names:\n");</a:t>
            </a:r>
          </a:p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gets(str); </a:t>
            </a:r>
          </a:p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strcpy(min, str);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(n=1; n&lt;5; n++)</a:t>
            </a:r>
          </a:p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{</a:t>
            </a:r>
          </a:p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gets(str);                     </a:t>
            </a:r>
          </a:p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</a:t>
            </a:r>
            <a:r>
              <a:rPr lang="fr-FR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</a:t>
            </a:r>
            <a:r>
              <a:rPr lang="fr-FR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strcmp(str, min) &lt; 0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) </a:t>
            </a:r>
          </a:p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{</a:t>
            </a:r>
          </a:p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	</a:t>
            </a:r>
            <a:r>
              <a:rPr lang="fr-FR" altLang="zh-CN" sz="20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strcpy(min, str);</a:t>
            </a: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 </a:t>
            </a:r>
          </a:p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	}</a:t>
            </a:r>
          </a:p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}</a:t>
            </a:r>
          </a:p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printf("The min is:");</a:t>
            </a:r>
          </a:p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puts(min);                          </a:t>
            </a:r>
          </a:p>
          <a:p>
            <a:pPr marL="342900" indent="-342900" eaLnBrk="1">
              <a:lnSpc>
                <a:spcPct val="75000"/>
              </a:lnSpc>
              <a:buNone/>
              <a:defRPr/>
            </a:pPr>
            <a:r>
              <a:rPr lang="fr-FR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en-US" altLang="zh-CN" sz="20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29381" name="Rectangle 5">
            <a:extLst>
              <a:ext uri="{FF2B5EF4-FFF2-40B4-BE49-F238E27FC236}">
                <a16:creationId xmlns:a16="http://schemas.microsoft.com/office/drawing/2014/main" id="{D402BB9F-EB23-44F5-8473-0BC0EAE2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3644901"/>
            <a:ext cx="34925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从键盘任意输入</a:t>
            </a:r>
            <a:r>
              <a:rPr lang="en-US" altLang="zh-CN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个学生的姓名，编程找出并输出按字典顺序排在最前面的学生姓名 </a:t>
            </a:r>
          </a:p>
          <a:p>
            <a:pPr marL="374650" indent="-37465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等价于求最小字符串</a:t>
            </a: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29382" name="Rectangle 6">
            <a:extLst>
              <a:ext uri="{FF2B5EF4-FFF2-40B4-BE49-F238E27FC236}">
                <a16:creationId xmlns:a16="http://schemas.microsoft.com/office/drawing/2014/main" id="{6F8F746B-4F28-46EF-9FD4-68A6F44B9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40688" y="115889"/>
            <a:ext cx="1962150" cy="839787"/>
          </a:xfrm>
        </p:spPr>
        <p:txBody>
          <a:bodyPr/>
          <a:lstStyle/>
          <a:p>
            <a:pPr>
              <a:defRPr/>
            </a:pPr>
            <a:r>
              <a:rPr lang="zh-CN" altLang="en-US" b="0"/>
              <a:t>例</a:t>
            </a:r>
            <a:r>
              <a:rPr lang="en-US" altLang="zh-CN" b="0"/>
              <a:t>6.9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29383" name="Rectangle 7">
            <a:extLst>
              <a:ext uri="{FF2B5EF4-FFF2-40B4-BE49-F238E27FC236}">
                <a16:creationId xmlns:a16="http://schemas.microsoft.com/office/drawing/2014/main" id="{6DE05B90-6EAE-4C6B-9EB6-69685AFA9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3013075"/>
            <a:ext cx="4608512" cy="295275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build="p"/>
      <p:bldP spid="22938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ECC03EF9-1FF9-4A44-9DCC-98A13672F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这一章我们学习了</a:t>
            </a:r>
          </a:p>
        </p:txBody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67E7C1CB-DE63-4DC0-A8FD-5B0F7C396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25601"/>
            <a:ext cx="7772400" cy="4899025"/>
          </a:xfrm>
        </p:spPr>
        <p:txBody>
          <a:bodyPr/>
          <a:lstStyle/>
          <a:p>
            <a:pPr eaLnBrk="1">
              <a:lnSpc>
                <a:spcPct val="130000"/>
              </a:lnSpc>
              <a:defRPr/>
            </a:pPr>
            <a:r>
              <a:rPr lang="zh-CN" altLang="en-US">
                <a:ea typeface="宋体" pitchFamily="2" charset="-122"/>
              </a:rPr>
              <a:t>数组数据类型</a:t>
            </a:r>
          </a:p>
          <a:p>
            <a:pPr lvl="1" eaLnBrk="1">
              <a:lnSpc>
                <a:spcPct val="130000"/>
              </a:lnSpc>
              <a:defRPr/>
            </a:pPr>
            <a:r>
              <a:rPr lang="zh-CN" altLang="en-US">
                <a:ea typeface="宋体" pitchFamily="2" charset="-122"/>
              </a:rPr>
              <a:t>在什么情况下使用数组这种数据类型 </a:t>
            </a:r>
          </a:p>
          <a:p>
            <a:pPr eaLnBrk="1">
              <a:lnSpc>
                <a:spcPct val="130000"/>
              </a:lnSpc>
              <a:defRPr/>
            </a:pPr>
            <a:r>
              <a:rPr lang="zh-CN" altLang="en-US">
                <a:ea typeface="宋体" pitchFamily="2" charset="-122"/>
              </a:rPr>
              <a:t>向函数传递一维数组和二维数组的方法 </a:t>
            </a:r>
          </a:p>
          <a:p>
            <a:pPr eaLnBrk="1">
              <a:lnSpc>
                <a:spcPct val="130000"/>
              </a:lnSpc>
              <a:defRPr/>
            </a:pPr>
            <a:r>
              <a:rPr lang="zh-CN" altLang="en-US">
                <a:ea typeface="宋体" pitchFamily="2" charset="-122"/>
              </a:rPr>
              <a:t>用数组名作为函数参数</a:t>
            </a:r>
          </a:p>
          <a:p>
            <a:pPr lvl="1" eaLnBrk="1">
              <a:lnSpc>
                <a:spcPct val="130000"/>
              </a:lnSpc>
              <a:defRPr/>
            </a:pPr>
            <a:r>
              <a:rPr lang="zh-CN" altLang="en-US">
                <a:ea typeface="宋体" pitchFamily="2" charset="-122"/>
              </a:rPr>
              <a:t>数组名的特殊意义</a:t>
            </a:r>
          </a:p>
          <a:p>
            <a:pPr lvl="1" eaLnBrk="1">
              <a:lnSpc>
                <a:spcPct val="130000"/>
              </a:lnSpc>
              <a:defRPr/>
            </a:pPr>
            <a:r>
              <a:rPr lang="zh-CN" altLang="en-US">
                <a:ea typeface="宋体" pitchFamily="2" charset="-122"/>
              </a:rPr>
              <a:t>和用简单变量作为函数参数的不同之处 </a:t>
            </a:r>
          </a:p>
          <a:p>
            <a:pPr eaLnBrk="1">
              <a:lnSpc>
                <a:spcPct val="130000"/>
              </a:lnSpc>
              <a:defRPr/>
            </a:pPr>
            <a:r>
              <a:rPr lang="zh-CN" altLang="en-US">
                <a:ea typeface="宋体" pitchFamily="2" charset="-122"/>
              </a:rPr>
              <a:t>常用算法</a:t>
            </a:r>
          </a:p>
          <a:p>
            <a:pPr lvl="1" eaLnBrk="1">
              <a:lnSpc>
                <a:spcPct val="130000"/>
              </a:lnSpc>
              <a:defRPr/>
            </a:pPr>
            <a:r>
              <a:rPr lang="zh-CN" altLang="en-US">
                <a:ea typeface="宋体" pitchFamily="2" charset="-122"/>
              </a:rPr>
              <a:t>求最大值，排序，查找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>
            <a:extLst>
              <a:ext uri="{FF2B5EF4-FFF2-40B4-BE49-F238E27FC236}">
                <a16:creationId xmlns:a16="http://schemas.microsoft.com/office/drawing/2014/main" id="{C10343A5-9848-41BE-A9BD-AA631078D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作业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393CA1DB-02E1-4142-9EE6-AD6905062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r>
              <a:rPr lang="en-US" altLang="zh-CN">
                <a:ea typeface="宋体" pitchFamily="2" charset="-122"/>
              </a:rPr>
              <a:t>6.10, 6.11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6.12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6.13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2939D261-E456-4D07-88E9-146775CD78E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92313" y="1627189"/>
            <a:ext cx="8424862" cy="2232025"/>
          </a:xfrm>
          <a:solidFill>
            <a:srgbClr val="333399"/>
          </a:solidFill>
          <a:ln w="254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>
              <a:lnSpc>
                <a:spcPct val="90000"/>
              </a:lnSpc>
              <a:buNone/>
              <a:defRPr/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【</a:t>
            </a: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例一</a:t>
            </a: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】</a:t>
            </a: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以下程序的运行结果是什么？</a:t>
            </a:r>
          </a:p>
          <a:p>
            <a:pPr marL="0" indent="0" eaLnBrk="1">
              <a:lnSpc>
                <a:spcPct val="90000"/>
              </a:lnSpc>
              <a:buNone/>
              <a:defRPr/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main()</a:t>
            </a:r>
          </a:p>
          <a:p>
            <a:pPr marL="0" indent="0" eaLnBrk="1">
              <a:lnSpc>
                <a:spcPct val="90000"/>
              </a:lnSpc>
              <a:buNone/>
              <a:defRPr/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 marL="0" indent="0" eaLnBrk="1">
              <a:lnSpc>
                <a:spcPct val="90000"/>
              </a:lnSpc>
              <a:buNone/>
              <a:defRPr/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int a[][3]={{1,2,3},{4,5},{6},{0}};</a:t>
            </a:r>
          </a:p>
          <a:p>
            <a:pPr marL="0" indent="0" eaLnBrk="1">
              <a:lnSpc>
                <a:spcPct val="90000"/>
              </a:lnSpc>
              <a:buNone/>
              <a:defRPr/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printf("%d,%d,%d\n",a[1][1],a[2][1],a[3][1]);</a:t>
            </a:r>
          </a:p>
          <a:p>
            <a:pPr marL="0" indent="0" eaLnBrk="1">
              <a:lnSpc>
                <a:spcPct val="90000"/>
              </a:lnSpc>
              <a:buNone/>
              <a:defRPr/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9E8B3B82-2343-40E5-BFB3-AD82FC68D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3933826"/>
            <a:ext cx="1217612" cy="1571625"/>
          </a:xfrm>
          <a:prstGeom prst="rect">
            <a:avLst/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1   2   3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4   5   0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6   0   0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0   0   0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314ED1B7-D440-411C-998F-A71FCDFBD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4400551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2000" b="1">
                <a:latin typeface="华文细黑" panose="02010600040101010101" pitchFamily="2" charset="-122"/>
                <a:ea typeface="华文细黑" panose="02010600040101010101" pitchFamily="2" charset="-122"/>
              </a:rPr>
              <a:t>结果：</a:t>
            </a:r>
            <a:r>
              <a:rPr lang="en-US" altLang="zh-CN" sz="2000" b="1">
                <a:latin typeface="Courier New" panose="02070309020205020404" pitchFamily="49" charset="0"/>
                <a:ea typeface="华文细黑" panose="02010600040101010101" pitchFamily="2" charset="-122"/>
              </a:rPr>
              <a:t>5, 0, 0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0C018E87-E6CA-4A3E-8B0F-5F3F7F36E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5549900"/>
            <a:ext cx="6584950" cy="920750"/>
          </a:xfrm>
          <a:prstGeom prst="rect">
            <a:avLst/>
          </a:prstGeom>
          <a:solidFill>
            <a:srgbClr val="333399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144000" rIns="0" bIns="144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【</a:t>
            </a:r>
            <a:r>
              <a:rPr lang="zh-CN" altLang="en-US" sz="2000" b="1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例二</a:t>
            </a:r>
            <a:r>
              <a:rPr lang="en-US" altLang="zh-CN" sz="2000" b="1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】</a:t>
            </a:r>
            <a:r>
              <a:rPr lang="zh-CN" altLang="en-US" sz="2000" b="1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若</a:t>
            </a:r>
            <a:r>
              <a:rPr lang="en-US" altLang="zh-CN" sz="2000" b="1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a[ ][3]={1, 2, 3, 4, 5, 6, 7}</a:t>
            </a:r>
            <a:r>
              <a:rPr lang="zh-CN" altLang="en-US" sz="2000" b="1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</a:p>
          <a:p>
            <a:pPr eaLnBrk="1" hangingPunct="1"/>
            <a:r>
              <a:rPr lang="zh-CN" altLang="en-US" sz="2000" b="1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则</a:t>
            </a:r>
            <a:r>
              <a:rPr lang="en-US" altLang="zh-CN" sz="2000" b="1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r>
              <a:rPr lang="zh-CN" altLang="en-US" sz="2000" b="1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数组的第一维大小是多少？</a:t>
            </a:r>
            <a:r>
              <a:rPr lang="zh-CN" altLang="en-US" sz="2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FA54E73D-3301-44C4-9C00-4E24DA299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6" y="5391150"/>
            <a:ext cx="1217613" cy="1206500"/>
          </a:xfrm>
          <a:prstGeom prst="rect">
            <a:avLst/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1   2   3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4   5  6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7   0   0</a:t>
            </a:r>
          </a:p>
        </p:txBody>
      </p:sp>
      <p:sp>
        <p:nvSpPr>
          <p:cNvPr id="328711" name="Rectangle 2">
            <a:extLst>
              <a:ext uri="{FF2B5EF4-FFF2-40B4-BE49-F238E27FC236}">
                <a16:creationId xmlns:a16="http://schemas.microsoft.com/office/drawing/2014/main" id="{F377C76E-5A03-46AF-A762-63B88B56C8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/>
              <a:t>二维数组的初始化示例</a:t>
            </a:r>
            <a:endParaRPr lang="en-US" altLang="zh-CN"/>
          </a:p>
        </p:txBody>
      </p:sp>
      <p:sp>
        <p:nvSpPr>
          <p:cNvPr id="328715" name="Rectangle 11">
            <a:extLst>
              <a:ext uri="{FF2B5EF4-FFF2-40B4-BE49-F238E27FC236}">
                <a16:creationId xmlns:a16="http://schemas.microsoft.com/office/drawing/2014/main" id="{536DB964-9439-41F7-B4F9-B421F8A9F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4365626"/>
            <a:ext cx="360362" cy="3587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28716" name="Rectangle 12">
            <a:extLst>
              <a:ext uri="{FF2B5EF4-FFF2-40B4-BE49-F238E27FC236}">
                <a16:creationId xmlns:a16="http://schemas.microsoft.com/office/drawing/2014/main" id="{616553E5-CCE2-4524-97B6-67446A09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350" y="2998789"/>
            <a:ext cx="1081088" cy="3587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28717" name="Rectangle 13">
            <a:extLst>
              <a:ext uri="{FF2B5EF4-FFF2-40B4-BE49-F238E27FC236}">
                <a16:creationId xmlns:a16="http://schemas.microsoft.com/office/drawing/2014/main" id="{19AD5603-3CFF-4667-8D03-D1054748B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4725989"/>
            <a:ext cx="360362" cy="3587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28718" name="Rectangle 14">
            <a:extLst>
              <a:ext uri="{FF2B5EF4-FFF2-40B4-BE49-F238E27FC236}">
                <a16:creationId xmlns:a16="http://schemas.microsoft.com/office/drawing/2014/main" id="{19D79897-61BB-4A7C-A141-ED626F9B3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4" y="2997201"/>
            <a:ext cx="1081087" cy="3587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28719" name="Rectangle 15">
            <a:extLst>
              <a:ext uri="{FF2B5EF4-FFF2-40B4-BE49-F238E27FC236}">
                <a16:creationId xmlns:a16="http://schemas.microsoft.com/office/drawing/2014/main" id="{FD576BE3-24AB-4A90-A049-F507F1149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5086351"/>
            <a:ext cx="360362" cy="3587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28720" name="Rectangle 16">
            <a:extLst>
              <a:ext uri="{FF2B5EF4-FFF2-40B4-BE49-F238E27FC236}">
                <a16:creationId xmlns:a16="http://schemas.microsoft.com/office/drawing/2014/main" id="{81F363D2-502B-4BF0-BB11-8946A0FCF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700" y="2997201"/>
            <a:ext cx="1081088" cy="3587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28721" name="Rectangle 17">
            <a:extLst>
              <a:ext uri="{FF2B5EF4-FFF2-40B4-BE49-F238E27FC236}">
                <a16:creationId xmlns:a16="http://schemas.microsoft.com/office/drawing/2014/main" id="{1258308D-31CF-436C-ACF4-27313F005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9" y="5662614"/>
            <a:ext cx="1254125" cy="3587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28722" name="Rectangle 18">
            <a:extLst>
              <a:ext uri="{FF2B5EF4-FFF2-40B4-BE49-F238E27FC236}">
                <a16:creationId xmlns:a16="http://schemas.microsoft.com/office/drawing/2014/main" id="{FC65F799-AADE-48DC-8F52-9E85E1EF9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1" y="5430839"/>
            <a:ext cx="1254125" cy="3587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28723" name="Rectangle 19">
            <a:extLst>
              <a:ext uri="{FF2B5EF4-FFF2-40B4-BE49-F238E27FC236}">
                <a16:creationId xmlns:a16="http://schemas.microsoft.com/office/drawing/2014/main" id="{AFD16CD8-35E8-4CAA-BB05-A83FEC584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5676901"/>
            <a:ext cx="1254125" cy="3587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28724" name="Rectangle 20">
            <a:extLst>
              <a:ext uri="{FF2B5EF4-FFF2-40B4-BE49-F238E27FC236}">
                <a16:creationId xmlns:a16="http://schemas.microsoft.com/office/drawing/2014/main" id="{07605033-CA01-4AD9-9E52-2C12794F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926" y="5807076"/>
            <a:ext cx="1254125" cy="3587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28725" name="Rectangle 21">
            <a:extLst>
              <a:ext uri="{FF2B5EF4-FFF2-40B4-BE49-F238E27FC236}">
                <a16:creationId xmlns:a16="http://schemas.microsoft.com/office/drawing/2014/main" id="{6835D334-3E50-47E0-A74F-2655E2A83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76901"/>
            <a:ext cx="331788" cy="3587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28726" name="Rectangle 22">
            <a:extLst>
              <a:ext uri="{FF2B5EF4-FFF2-40B4-BE49-F238E27FC236}">
                <a16:creationId xmlns:a16="http://schemas.microsoft.com/office/drawing/2014/main" id="{CB1E81AB-EDB9-48C5-ACB1-ED36053B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3689" y="6181726"/>
            <a:ext cx="1254125" cy="3587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8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8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8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8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8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8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8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8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1" grpId="0" autoUpdateAnimBg="0"/>
      <p:bldP spid="14342" grpId="0" animBg="1" autoUpdateAnimBg="0"/>
      <p:bldP spid="14343" grpId="0" animBg="1" autoUpdateAnimBg="0"/>
      <p:bldP spid="328715" grpId="0" animBg="1"/>
      <p:bldP spid="328716" grpId="0" animBg="1"/>
      <p:bldP spid="328717" grpId="0" animBg="1"/>
      <p:bldP spid="328718" grpId="0" animBg="1"/>
      <p:bldP spid="328719" grpId="0" animBg="1"/>
      <p:bldP spid="328720" grpId="0" animBg="1"/>
      <p:bldP spid="328721" grpId="0" animBg="1"/>
      <p:bldP spid="328722" grpId="0" animBg="1"/>
      <p:bldP spid="328723" grpId="0" animBg="1"/>
      <p:bldP spid="328724" grpId="0" animBg="1"/>
      <p:bldP spid="328725" grpId="0" animBg="1"/>
      <p:bldP spid="3287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AEF7ECD3-E324-45A3-A011-5231EF189C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从类型的角度理解数组</a:t>
            </a:r>
            <a:endParaRPr lang="en-US" altLang="zh-CN"/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6716B445-D426-4A19-83BB-4382D47BD0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>
              <a:lnSpc>
                <a:spcPct val="105000"/>
              </a:lnSpc>
              <a:defRPr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</a:rPr>
              <a:t> a[10];</a:t>
            </a:r>
          </a:p>
          <a:p>
            <a:pPr lvl="1" eaLnBrk="1">
              <a:lnSpc>
                <a:spcPct val="105000"/>
              </a:lnSpc>
              <a:defRPr/>
            </a:pPr>
            <a:r>
              <a:rPr lang="zh-CN" altLang="en-US">
                <a:latin typeface="Courier New" pitchFamily="49" charset="0"/>
                <a:ea typeface="楷体_GB2312" pitchFamily="49" charset="-122"/>
              </a:rPr>
              <a:t>定义一个有</a:t>
            </a: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10</a:t>
            </a:r>
            <a:r>
              <a:rPr lang="zh-CN" altLang="en-US">
                <a:latin typeface="Courier New" pitchFamily="49" charset="0"/>
                <a:ea typeface="楷体_GB2312" pitchFamily="49" charset="-122"/>
              </a:rPr>
              <a:t>个</a:t>
            </a:r>
            <a:r>
              <a:rPr lang="en-US" altLang="zh-CN">
                <a:solidFill>
                  <a:schemeClr val="accent2"/>
                </a:solidFill>
                <a:latin typeface="Courier New" pitchFamily="49" charset="0"/>
                <a:ea typeface="楷体_GB2312" pitchFamily="49" charset="-122"/>
              </a:rPr>
              <a:t>int</a:t>
            </a:r>
            <a:r>
              <a:rPr lang="zh-CN" altLang="en-US">
                <a:latin typeface="Courier New" pitchFamily="49" charset="0"/>
                <a:ea typeface="楷体_GB2312" pitchFamily="49" charset="-122"/>
              </a:rPr>
              <a:t>型元素的数组</a:t>
            </a:r>
            <a:endParaRPr lang="en-US" altLang="zh-CN">
              <a:latin typeface="Courier New" pitchFamily="49" charset="0"/>
              <a:ea typeface="楷体_GB2312" pitchFamily="49" charset="-122"/>
            </a:endParaRPr>
          </a:p>
          <a:p>
            <a:pPr lvl="1" eaLnBrk="1">
              <a:lnSpc>
                <a:spcPct val="105000"/>
              </a:lnSpc>
              <a:defRPr/>
            </a:pP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a</a:t>
            </a:r>
            <a:r>
              <a:rPr lang="zh-CN" altLang="en-US">
                <a:latin typeface="Courier New" pitchFamily="49" charset="0"/>
                <a:ea typeface="楷体_GB2312" pitchFamily="49" charset="-122"/>
              </a:rPr>
              <a:t>的类型可以看作</a:t>
            </a:r>
            <a:r>
              <a:rPr lang="en-US" altLang="zh-CN">
                <a:solidFill>
                  <a:schemeClr val="accent2"/>
                </a:solidFill>
                <a:latin typeface="Courier New" pitchFamily="49" charset="0"/>
                <a:ea typeface="楷体_GB2312" pitchFamily="49" charset="-122"/>
              </a:rPr>
              <a:t>int</a:t>
            </a: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[10]</a:t>
            </a:r>
          </a:p>
          <a:p>
            <a:pPr lvl="1" eaLnBrk="1">
              <a:lnSpc>
                <a:spcPct val="105000"/>
              </a:lnSpc>
              <a:defRPr/>
            </a:pPr>
            <a:r>
              <a:rPr lang="zh-CN" altLang="en-US">
                <a:latin typeface="Courier New" pitchFamily="49" charset="0"/>
                <a:ea typeface="楷体_GB2312" pitchFamily="49" charset="-122"/>
              </a:rPr>
              <a:t>只是看作，语法并不允许这么定义： </a:t>
            </a:r>
            <a:r>
              <a:rPr lang="en-US" altLang="zh-CN">
                <a:solidFill>
                  <a:schemeClr val="accent2"/>
                </a:solidFill>
                <a:latin typeface="Courier New" pitchFamily="49" charset="0"/>
                <a:ea typeface="楷体_GB2312" pitchFamily="49" charset="-122"/>
              </a:rPr>
              <a:t>int</a:t>
            </a: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[10] a;</a:t>
            </a:r>
          </a:p>
          <a:p>
            <a:pPr eaLnBrk="1">
              <a:lnSpc>
                <a:spcPct val="105000"/>
              </a:lnSpc>
              <a:defRPr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880000"/>
                </a:solidFill>
                <a:latin typeface="Courier New" pitchFamily="49" charset="0"/>
                <a:ea typeface="楷体_GB2312" pitchFamily="49" charset="-122"/>
              </a:rPr>
              <a:t>a[20]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</a:rPr>
              <a:t>[10];</a:t>
            </a:r>
          </a:p>
          <a:p>
            <a:pPr lvl="1" eaLnBrk="1">
              <a:lnSpc>
                <a:spcPct val="105000"/>
              </a:lnSpc>
              <a:defRPr/>
            </a:pPr>
            <a:r>
              <a:rPr lang="zh-CN" altLang="en-US">
                <a:latin typeface="Courier New" pitchFamily="49" charset="0"/>
                <a:ea typeface="楷体_GB2312" pitchFamily="49" charset="-122"/>
              </a:rPr>
              <a:t>看作定义一个有</a:t>
            </a:r>
            <a:r>
              <a:rPr lang="en-US" altLang="zh-CN">
                <a:solidFill>
                  <a:srgbClr val="880000"/>
                </a:solidFill>
                <a:latin typeface="Courier New" pitchFamily="49" charset="0"/>
                <a:ea typeface="楷体_GB2312" pitchFamily="49" charset="-122"/>
              </a:rPr>
              <a:t>20</a:t>
            </a:r>
            <a:r>
              <a:rPr lang="zh-CN" altLang="en-US">
                <a:latin typeface="Courier New" pitchFamily="49" charset="0"/>
                <a:ea typeface="楷体_GB2312" pitchFamily="49" charset="-122"/>
              </a:rPr>
              <a:t>个</a:t>
            </a:r>
            <a:r>
              <a:rPr lang="en-US" altLang="zh-CN">
                <a:solidFill>
                  <a:schemeClr val="accent2"/>
                </a:solidFill>
                <a:latin typeface="Courier New" pitchFamily="49" charset="0"/>
                <a:ea typeface="楷体_GB2312" pitchFamily="49" charset="-122"/>
              </a:rPr>
              <a:t>int</a:t>
            </a: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[10]</a:t>
            </a:r>
            <a:r>
              <a:rPr lang="zh-CN" altLang="en-US">
                <a:latin typeface="Courier New" pitchFamily="49" charset="0"/>
                <a:ea typeface="楷体_GB2312" pitchFamily="49" charset="-122"/>
              </a:rPr>
              <a:t>型元素的数组</a:t>
            </a:r>
            <a:endParaRPr lang="en-US" altLang="zh-CN">
              <a:latin typeface="Courier New" pitchFamily="49" charset="0"/>
              <a:ea typeface="楷体_GB2312" pitchFamily="49" charset="-122"/>
            </a:endParaRPr>
          </a:p>
          <a:p>
            <a:pPr lvl="1" eaLnBrk="1">
              <a:lnSpc>
                <a:spcPct val="105000"/>
              </a:lnSpc>
              <a:defRPr/>
            </a:pPr>
            <a:r>
              <a:rPr lang="en-US" altLang="zh-CN">
                <a:solidFill>
                  <a:srgbClr val="880000"/>
                </a:solidFill>
                <a:latin typeface="Courier New" pitchFamily="49" charset="0"/>
                <a:ea typeface="楷体_GB2312" pitchFamily="49" charset="-122"/>
              </a:rPr>
              <a:t>a[0]</a:t>
            </a:r>
            <a:r>
              <a:rPr lang="zh-CN" altLang="en-US">
                <a:solidFill>
                  <a:srgbClr val="880000"/>
                </a:solidFill>
                <a:latin typeface="Courier New" pitchFamily="49" charset="0"/>
                <a:ea typeface="楷体_GB2312" pitchFamily="49" charset="-122"/>
              </a:rPr>
              <a:t>、</a:t>
            </a:r>
            <a:r>
              <a:rPr lang="zh-CN" altLang="en-US"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880000"/>
                </a:solidFill>
                <a:latin typeface="Courier New" pitchFamily="49" charset="0"/>
                <a:ea typeface="楷体_GB2312" pitchFamily="49" charset="-122"/>
              </a:rPr>
              <a:t>a[1]……a[19]</a:t>
            </a:r>
            <a:r>
              <a:rPr lang="zh-CN" altLang="en-US">
                <a:latin typeface="Courier New" pitchFamily="49" charset="0"/>
                <a:ea typeface="楷体_GB2312" pitchFamily="49" charset="-122"/>
              </a:rPr>
              <a:t>的类型是</a:t>
            </a:r>
            <a:r>
              <a:rPr lang="en-US" altLang="zh-CN">
                <a:solidFill>
                  <a:schemeClr val="accent2"/>
                </a:solidFill>
                <a:latin typeface="Courier New" pitchFamily="49" charset="0"/>
                <a:ea typeface="楷体_GB2312" pitchFamily="49" charset="-122"/>
              </a:rPr>
              <a:t>int</a:t>
            </a: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[10]</a:t>
            </a:r>
            <a:endParaRPr lang="en-US" altLang="zh-CN">
              <a:latin typeface="Courier New" pitchFamily="49" charset="0"/>
              <a:ea typeface="楷体_GB2312" pitchFamily="49" charset="-122"/>
            </a:endParaRPr>
          </a:p>
          <a:p>
            <a:pPr lvl="1" eaLnBrk="1">
              <a:lnSpc>
                <a:spcPct val="105000"/>
              </a:lnSpc>
              <a:defRPr/>
            </a:pPr>
            <a:r>
              <a:rPr lang="zh-CN" altLang="en-US">
                <a:latin typeface="Courier New" pitchFamily="49" charset="0"/>
                <a:ea typeface="楷体_GB2312" pitchFamily="49" charset="-122"/>
              </a:rPr>
              <a:t>所以</a:t>
            </a:r>
            <a:r>
              <a:rPr lang="en-US" altLang="zh-CN">
                <a:solidFill>
                  <a:srgbClr val="880000"/>
                </a:solidFill>
                <a:latin typeface="Courier New" pitchFamily="49" charset="0"/>
                <a:ea typeface="楷体_GB2312" pitchFamily="49" charset="-122"/>
              </a:rPr>
              <a:t>a[0]</a:t>
            </a: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[0]</a:t>
            </a:r>
            <a:r>
              <a:rPr lang="en-US" altLang="zh-CN">
                <a:latin typeface="Courier New" pitchFamily="49" charset="0"/>
                <a:ea typeface="楷体_GB2312" pitchFamily="49" charset="-122"/>
              </a:rPr>
              <a:t>……</a:t>
            </a:r>
            <a:r>
              <a:rPr lang="en-US" altLang="zh-CN">
                <a:solidFill>
                  <a:srgbClr val="880000"/>
                </a:solidFill>
                <a:latin typeface="Courier New" pitchFamily="49" charset="0"/>
                <a:ea typeface="楷体_GB2312" pitchFamily="49" charset="-122"/>
              </a:rPr>
              <a:t>a[19]</a:t>
            </a: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[9]</a:t>
            </a:r>
            <a:r>
              <a:rPr lang="zh-CN" altLang="en-US">
                <a:latin typeface="Courier New" pitchFamily="49" charset="0"/>
                <a:ea typeface="楷体_GB2312" pitchFamily="49" charset="-122"/>
              </a:rPr>
              <a:t>的类型是</a:t>
            </a:r>
            <a:r>
              <a:rPr lang="en-US" altLang="zh-CN">
                <a:solidFill>
                  <a:schemeClr val="accent2"/>
                </a:solidFill>
                <a:latin typeface="Courier New" pitchFamily="49" charset="0"/>
                <a:ea typeface="楷体_GB2312" pitchFamily="49" charset="-122"/>
              </a:rPr>
              <a:t>int</a:t>
            </a:r>
          </a:p>
          <a:p>
            <a:pPr eaLnBrk="1">
              <a:lnSpc>
                <a:spcPct val="105000"/>
              </a:lnSpc>
              <a:defRPr/>
            </a:pPr>
            <a:r>
              <a:rPr lang="zh-CN" altLang="en-US">
                <a:latin typeface="Courier New" pitchFamily="49" charset="0"/>
                <a:ea typeface="楷体_GB2312" pitchFamily="49" charset="-122"/>
              </a:rPr>
              <a:t>此原理决定了数组在内存的分布规律，也解释了数组的很多语法现象</a:t>
            </a:r>
            <a:endParaRPr lang="en-US" altLang="zh-CN"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db">
  <a:themeElements>
    <a:clrScheme name="bluedb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bluedb">
      <a:majorFont>
        <a:latin typeface="Times New Roman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blued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d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bluedb</Template>
  <TotalTime>24875</TotalTime>
  <Words>4311</Words>
  <Application>Microsoft Office PowerPoint</Application>
  <PresentationFormat>宽屏</PresentationFormat>
  <Paragraphs>1043</Paragraphs>
  <Slides>75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75</vt:i4>
      </vt:variant>
    </vt:vector>
  </HeadingPairs>
  <TitlesOfParts>
    <vt:vector size="91" baseType="lpstr">
      <vt:lpstr>Monotype Sorts</vt:lpstr>
      <vt:lpstr>黑体</vt:lpstr>
      <vt:lpstr>华文细黑</vt:lpstr>
      <vt:lpstr>楷体_GB2312</vt:lpstr>
      <vt:lpstr>隶书</vt:lpstr>
      <vt:lpstr>宋体</vt:lpstr>
      <vt:lpstr>Arial</vt:lpstr>
      <vt:lpstr>Calibri</vt:lpstr>
      <vt:lpstr>Courier New</vt:lpstr>
      <vt:lpstr>Times</vt:lpstr>
      <vt:lpstr>Times New Roman</vt:lpstr>
      <vt:lpstr>Wingdings</vt:lpstr>
      <vt:lpstr>bluedb</vt:lpstr>
      <vt:lpstr>公式</vt:lpstr>
      <vt:lpstr>图片</vt:lpstr>
      <vt:lpstr>Microsoft Word Picture</vt:lpstr>
      <vt:lpstr>PowerPoint 演示文稿</vt:lpstr>
      <vt:lpstr>内容提要</vt:lpstr>
      <vt:lpstr>为什么使用数组</vt:lpstr>
      <vt:lpstr>数组(Array)的定义</vt:lpstr>
      <vt:lpstr>数组(Array)的定义</vt:lpstr>
      <vt:lpstr>一维数组和多维数组</vt:lpstr>
      <vt:lpstr>数组的初始化</vt:lpstr>
      <vt:lpstr>二维数组的初始化示例</vt:lpstr>
      <vt:lpstr>从类型的角度理解数组</vt:lpstr>
      <vt:lpstr>数组的存储结构</vt:lpstr>
      <vt:lpstr>数组的引用</vt:lpstr>
      <vt:lpstr>数组的引用</vt:lpstr>
      <vt:lpstr>如果下标值小于0或超过数组长度时会出现什么情况？</vt:lpstr>
      <vt:lpstr>二维数组的存储结构</vt:lpstr>
      <vt:lpstr>如何使两个数组的值相等</vt:lpstr>
      <vt:lpstr>如何使两个数组的值相等</vt:lpstr>
      <vt:lpstr>如何输入数组的值</vt:lpstr>
      <vt:lpstr>实验5-文曲星猜数游戏</vt:lpstr>
      <vt:lpstr>实验5-文曲星猜数游戏</vt:lpstr>
      <vt:lpstr>实验5-文曲星猜数游戏</vt:lpstr>
      <vt:lpstr>实验5-文曲星猜数游戏</vt:lpstr>
      <vt:lpstr>实验5-文曲星猜数游戏</vt:lpstr>
      <vt:lpstr>实验5-餐饮服务质量调查打分 </vt:lpstr>
      <vt:lpstr>实验5-餐饮服务质量调查打分 </vt:lpstr>
      <vt:lpstr>实验5-餐饮服务质量调查打分 </vt:lpstr>
      <vt:lpstr>例6.1 </vt:lpstr>
      <vt:lpstr>例6.1</vt:lpstr>
      <vt:lpstr>PowerPoint 演示文稿</vt:lpstr>
      <vt:lpstr>例6.2 —打印最高分</vt:lpstr>
      <vt:lpstr>例6.2 —打印最高分</vt:lpstr>
      <vt:lpstr>例6.2 —打印最高分 及其学生序号 </vt:lpstr>
      <vt:lpstr>例6.2 —打印最高分 及其学生序号 </vt:lpstr>
      <vt:lpstr>例6.2 —打印最高分 及其学生序号 </vt:lpstr>
      <vt:lpstr>例6.2 —打印最高分 </vt:lpstr>
      <vt:lpstr>例6.2 —打印最高分 </vt:lpstr>
      <vt:lpstr>数组名作函数参数</vt:lpstr>
      <vt:lpstr> 简单变量和数组作函数参数的区别</vt:lpstr>
      <vt:lpstr>作业</vt:lpstr>
      <vt:lpstr>排序算法</vt:lpstr>
      <vt:lpstr>交换法排序</vt:lpstr>
      <vt:lpstr>交换法排序</vt:lpstr>
      <vt:lpstr>交换法排序</vt:lpstr>
      <vt:lpstr>选择法排序</vt:lpstr>
      <vt:lpstr>选择法排序</vt:lpstr>
      <vt:lpstr>PowerPoint 演示文稿</vt:lpstr>
      <vt:lpstr>选择法排序</vt:lpstr>
      <vt:lpstr>查找算法</vt:lpstr>
      <vt:lpstr>顺序查找</vt:lpstr>
      <vt:lpstr>折半查找</vt:lpstr>
      <vt:lpstr>折半查找</vt:lpstr>
      <vt:lpstr>PowerPoint 演示文稿</vt:lpstr>
      <vt:lpstr>向函数传递二维数组</vt:lpstr>
      <vt:lpstr>向函数传递二维数组</vt:lpstr>
      <vt:lpstr>例6.8 计算每门课程的总分和平均分</vt:lpstr>
      <vt:lpstr>如何计算每个学生的总分和平均分？</vt:lpstr>
      <vt:lpstr>字符串(String)与字符数组</vt:lpstr>
      <vt:lpstr>字符串(String)与字符数组</vt:lpstr>
      <vt:lpstr>字符数组的初始化</vt:lpstr>
      <vt:lpstr>逐个输入输出</vt:lpstr>
      <vt:lpstr>PowerPoint 演示文稿</vt:lpstr>
      <vt:lpstr>PowerPoint 演示文稿</vt:lpstr>
      <vt:lpstr>字符串处理函数</vt:lpstr>
      <vt:lpstr>计算字符串长度</vt:lpstr>
      <vt:lpstr>用字符数组实现的计算字符串长度函数</vt:lpstr>
      <vt:lpstr>用字符数组实现的计算字符串长度函数</vt:lpstr>
      <vt:lpstr>计算字符串长度</vt:lpstr>
      <vt:lpstr>字符串拷贝</vt:lpstr>
      <vt:lpstr>字符串拷贝</vt:lpstr>
      <vt:lpstr>用字符数组编程实现的字符串拷贝函数</vt:lpstr>
      <vt:lpstr>字符串连接</vt:lpstr>
      <vt:lpstr>字符串比较</vt:lpstr>
      <vt:lpstr>字符串比较</vt:lpstr>
      <vt:lpstr>例6.9 </vt:lpstr>
      <vt:lpstr>这一章我们学习了</vt:lpstr>
      <vt:lpstr>作业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Sunner Sun</dc:creator>
  <cp:lastModifiedBy>wu xiaoqiang</cp:lastModifiedBy>
  <cp:revision>639</cp:revision>
  <dcterms:created xsi:type="dcterms:W3CDTF">2003-08-29T03:23:54Z</dcterms:created>
  <dcterms:modified xsi:type="dcterms:W3CDTF">2018-11-21T03:50:24Z</dcterms:modified>
</cp:coreProperties>
</file>