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9" d="100"/>
          <a:sy n="29" d="100"/>
        </p:scale>
        <p:origin x="178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0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3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90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2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8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5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46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3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4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00D8-9A1A-466F-88BE-8F1A78AC582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CC49-7377-434B-9675-0817CDDEE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4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650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51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492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580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536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" y="0"/>
            <a:ext cx="12157552" cy="6858000"/>
          </a:xfrm>
        </p:spPr>
      </p:pic>
    </p:spTree>
    <p:extLst>
      <p:ext uri="{BB962C8B-B14F-4D97-AF65-F5344CB8AC3E}">
        <p14:creationId xmlns:p14="http://schemas.microsoft.com/office/powerpoint/2010/main" val="41276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" y="0"/>
            <a:ext cx="12157552" cy="6858000"/>
          </a:xfrm>
        </p:spPr>
      </p:pic>
    </p:spTree>
    <p:extLst>
      <p:ext uri="{BB962C8B-B14F-4D97-AF65-F5344CB8AC3E}">
        <p14:creationId xmlns:p14="http://schemas.microsoft.com/office/powerpoint/2010/main" val="22368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65" y="0"/>
            <a:ext cx="12200965" cy="68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hk</dc:creator>
  <cp:lastModifiedBy>hk</cp:lastModifiedBy>
  <cp:revision>1</cp:revision>
  <dcterms:created xsi:type="dcterms:W3CDTF">2022-04-14T14:49:39Z</dcterms:created>
  <dcterms:modified xsi:type="dcterms:W3CDTF">2022-04-14T14:50:20Z</dcterms:modified>
</cp:coreProperties>
</file>