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9507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3" autoAdjust="0"/>
    <p:restoredTop sz="94660"/>
  </p:normalViewPr>
  <p:slideViewPr>
    <p:cSldViewPr snapToGrid="0">
      <p:cViewPr varScale="1">
        <p:scale>
          <a:sx n="53" d="100"/>
          <a:sy n="53" d="100"/>
        </p:scale>
        <p:origin x="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795781"/>
            <a:ext cx="146304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763261"/>
            <a:ext cx="14630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2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59840" y="584200"/>
            <a:ext cx="420624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120" y="584200"/>
            <a:ext cx="1237488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60" y="2735582"/>
            <a:ext cx="168249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60" y="7343142"/>
            <a:ext cx="168249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2921000"/>
            <a:ext cx="82905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5520" y="2921000"/>
            <a:ext cx="82905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584201"/>
            <a:ext cx="168249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662" y="2689861"/>
            <a:ext cx="825245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662" y="4008120"/>
            <a:ext cx="825245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5520" y="2689861"/>
            <a:ext cx="8293101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5520" y="4008120"/>
            <a:ext cx="829310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731520"/>
            <a:ext cx="6291579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101" y="1579881"/>
            <a:ext cx="987552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3291840"/>
            <a:ext cx="6291579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2" y="731520"/>
            <a:ext cx="6291579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3101" y="1579881"/>
            <a:ext cx="987552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2" y="3291840"/>
            <a:ext cx="6291579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5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584201"/>
            <a:ext cx="168249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2921000"/>
            <a:ext cx="168249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120" y="10170161"/>
            <a:ext cx="43891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AEF86-44E0-49C0-B49A-C75625FC6D71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1760" y="10170161"/>
            <a:ext cx="65836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6960" y="10170161"/>
            <a:ext cx="43891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60C1-B9AA-4746-8B19-40B36BE5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9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5FF2B4-C908-4D13-AA12-2E551895FD42}"/>
              </a:ext>
            </a:extLst>
          </p:cNvPr>
          <p:cNvSpPr/>
          <p:nvPr/>
        </p:nvSpPr>
        <p:spPr bwMode="auto">
          <a:xfrm>
            <a:off x="4321619" y="3478242"/>
            <a:ext cx="11990918" cy="613497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778" tIns="109157"/>
          <a:lstStyle/>
          <a:p>
            <a:pPr>
              <a:defRPr/>
            </a:pPr>
            <a:r>
              <a:rPr lang="en-US" sz="1434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B51C-9FAA-4CC6-8307-90C2998BEBC5}"/>
              </a:ext>
            </a:extLst>
          </p:cNvPr>
          <p:cNvSpPr/>
          <p:nvPr/>
        </p:nvSpPr>
        <p:spPr bwMode="auto">
          <a:xfrm>
            <a:off x="3047206" y="2159101"/>
            <a:ext cx="13442283" cy="7650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5778" tIns="109157"/>
          <a:lstStyle/>
          <a:p>
            <a:pPr>
              <a:defRPr/>
            </a:pPr>
            <a:r>
              <a:rPr lang="en-US" sz="1434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5DC21-37F0-4372-BFEA-F10FBBAFE520}"/>
              </a:ext>
            </a:extLst>
          </p:cNvPr>
          <p:cNvSpPr/>
          <p:nvPr/>
        </p:nvSpPr>
        <p:spPr bwMode="auto">
          <a:xfrm>
            <a:off x="4730153" y="2952607"/>
            <a:ext cx="2501483" cy="65730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157"/>
          <a:lstStyle/>
          <a:p>
            <a:pPr algn="ctr">
              <a:defRPr/>
            </a:pPr>
            <a:r>
              <a:rPr lang="en-US" sz="143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FEE0E244-7A2D-4E0B-903B-0B558BD5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16" y="2182310"/>
            <a:ext cx="394173" cy="39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62E2E0DF-7771-4C84-AC57-741AD680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98" y="3481852"/>
            <a:ext cx="394173" cy="39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F533E4-96C9-43DA-84AA-D42AE9737627}"/>
              </a:ext>
            </a:extLst>
          </p:cNvPr>
          <p:cNvSpPr/>
          <p:nvPr/>
        </p:nvSpPr>
        <p:spPr bwMode="auto">
          <a:xfrm>
            <a:off x="13434648" y="2952603"/>
            <a:ext cx="2501483" cy="65730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157"/>
          <a:lstStyle/>
          <a:p>
            <a:pPr algn="ctr">
              <a:defRPr/>
            </a:pPr>
            <a:r>
              <a:rPr lang="en-US" sz="143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BA98C7-A248-4D54-9854-CB40EFD780D5}"/>
              </a:ext>
            </a:extLst>
          </p:cNvPr>
          <p:cNvSpPr/>
          <p:nvPr/>
        </p:nvSpPr>
        <p:spPr>
          <a:xfrm>
            <a:off x="5138127" y="5059221"/>
            <a:ext cx="1756091" cy="1431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6563"/>
          <a:lstStyle/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zone</a:t>
            </a:r>
          </a:p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(Tier-1)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83F1C1-75C1-49B7-B661-5F0CB442A658}"/>
              </a:ext>
            </a:extLst>
          </p:cNvPr>
          <p:cNvSpPr/>
          <p:nvPr/>
        </p:nvSpPr>
        <p:spPr>
          <a:xfrm>
            <a:off x="5144354" y="3808174"/>
            <a:ext cx="1867553" cy="113703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6563"/>
          <a:lstStyle/>
          <a:p>
            <a:pPr>
              <a:defRPr/>
            </a:pPr>
            <a:r>
              <a:rPr lang="en-US" sz="1194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34">
            <a:extLst>
              <a:ext uri="{FF2B5EF4-FFF2-40B4-BE49-F238E27FC236}">
                <a16:creationId xmlns:a16="http://schemas.microsoft.com/office/drawing/2014/main" id="{64E0EC77-D6DE-41CB-9A7A-BF1E07ED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92" y="3810226"/>
            <a:ext cx="273206" cy="2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9F0D5505-B67F-4FC6-AD7C-B16F791A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58" y="5073793"/>
            <a:ext cx="273206" cy="2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3AC8B0A-64D1-4320-AA46-3A349F0A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089" y="4096222"/>
            <a:ext cx="560939" cy="56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A98532-A638-4297-BE9A-9C636FF0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358" y="4613791"/>
            <a:ext cx="1508582" cy="3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34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852C7-994D-4933-8756-398DF428450E}"/>
              </a:ext>
            </a:extLst>
          </p:cNvPr>
          <p:cNvSpPr/>
          <p:nvPr/>
        </p:nvSpPr>
        <p:spPr>
          <a:xfrm>
            <a:off x="4933145" y="6660505"/>
            <a:ext cx="2153987" cy="150044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6563"/>
          <a:lstStyle/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 Exposed zone</a:t>
            </a:r>
          </a:p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(Tier-2)</a:t>
            </a:r>
          </a:p>
          <a:p>
            <a:pPr>
              <a:defRPr/>
            </a:pPr>
            <a:endParaRPr lang="en-US" sz="1194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4A01FE11-ED70-4204-8573-E8EEB4D5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35" y="6688954"/>
            <a:ext cx="273206" cy="2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054D71-82FF-49AF-95E5-39EF110C97D3}"/>
              </a:ext>
            </a:extLst>
          </p:cNvPr>
          <p:cNvSpPr/>
          <p:nvPr/>
        </p:nvSpPr>
        <p:spPr>
          <a:xfrm>
            <a:off x="13727232" y="3808176"/>
            <a:ext cx="1756091" cy="113703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6563"/>
          <a:lstStyle/>
          <a:p>
            <a:pPr>
              <a:defRPr/>
            </a:pPr>
            <a:r>
              <a:rPr lang="en-US" sz="1194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34">
            <a:extLst>
              <a:ext uri="{FF2B5EF4-FFF2-40B4-BE49-F238E27FC236}">
                <a16:creationId xmlns:a16="http://schemas.microsoft.com/office/drawing/2014/main" id="{731A9F04-B2F6-4444-87E0-6DEF9399D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238" y="3806599"/>
            <a:ext cx="273206" cy="2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2CFC49F0-2A6A-436B-8B1C-1B415CBE5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380" y="2181824"/>
            <a:ext cx="1396029" cy="2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93D641F1-FA8C-463F-93A5-38C20EC1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581" y="1959147"/>
            <a:ext cx="454814" cy="45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7">
            <a:extLst>
              <a:ext uri="{FF2B5EF4-FFF2-40B4-BE49-F238E27FC236}">
                <a16:creationId xmlns:a16="http://schemas.microsoft.com/office/drawing/2014/main" id="{FE973B5D-ACC9-4A5A-A5D8-A9148702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554" y="4114110"/>
            <a:ext cx="560939" cy="56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8">
            <a:extLst>
              <a:ext uri="{FF2B5EF4-FFF2-40B4-BE49-F238E27FC236}">
                <a16:creationId xmlns:a16="http://schemas.microsoft.com/office/drawing/2014/main" id="{13626918-0065-44FE-8E4F-9951278C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6680" y="4652009"/>
            <a:ext cx="2108301" cy="3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34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EC2 Instance</a:t>
            </a:r>
          </a:p>
        </p:txBody>
      </p:sp>
      <p:pic>
        <p:nvPicPr>
          <p:cNvPr id="24" name="Graphic 17">
            <a:extLst>
              <a:ext uri="{FF2B5EF4-FFF2-40B4-BE49-F238E27FC236}">
                <a16:creationId xmlns:a16="http://schemas.microsoft.com/office/drawing/2014/main" id="{384A0DA4-CC25-4B2D-97E3-A0E1FD0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770" y="5467059"/>
            <a:ext cx="560939" cy="56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8">
            <a:extLst>
              <a:ext uri="{FF2B5EF4-FFF2-40B4-BE49-F238E27FC236}">
                <a16:creationId xmlns:a16="http://schemas.microsoft.com/office/drawing/2014/main" id="{5089E9B2-6465-4963-A359-FA4350435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7229" y="6224129"/>
            <a:ext cx="2108301" cy="3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34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F4AD8AF8-C013-459A-A99B-D7BFEA99B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6972" y="4326081"/>
            <a:ext cx="1332861" cy="42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17B8F147-AE64-493D-AFCC-793586A8B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159" y="4250595"/>
            <a:ext cx="565658" cy="5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2AB800-FCBC-4D02-BAB5-7D8D84A96392}"/>
              </a:ext>
            </a:extLst>
          </p:cNvPr>
          <p:cNvSpPr txBox="1"/>
          <p:nvPr/>
        </p:nvSpPr>
        <p:spPr>
          <a:xfrm>
            <a:off x="24416978" y="6955623"/>
            <a:ext cx="441146" cy="367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0" b="1" dirty="0">
                <a:solidFill>
                  <a:srgbClr val="0070C0"/>
                </a:solidFill>
              </a:rPr>
              <a:t>A2</a:t>
            </a:r>
          </a:p>
        </p:txBody>
      </p:sp>
      <p:cxnSp>
        <p:nvCxnSpPr>
          <p:cNvPr id="29" name="Elbow Connector 43">
            <a:extLst>
              <a:ext uri="{FF2B5EF4-FFF2-40B4-BE49-F238E27FC236}">
                <a16:creationId xmlns:a16="http://schemas.microsoft.com/office/drawing/2014/main" id="{23280AFA-3221-4A15-B86A-8FC93D5BBB26}"/>
              </a:ext>
            </a:extLst>
          </p:cNvPr>
          <p:cNvCxnSpPr>
            <a:cxnSpLocks/>
            <a:stCxn id="27" idx="2"/>
            <a:endCxn id="10" idx="3"/>
          </p:cNvCxnSpPr>
          <p:nvPr/>
        </p:nvCxnSpPr>
        <p:spPr>
          <a:xfrm rot="5400000">
            <a:off x="8057313" y="3653155"/>
            <a:ext cx="958577" cy="3284768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1">
            <a:extLst>
              <a:ext uri="{FF2B5EF4-FFF2-40B4-BE49-F238E27FC236}">
                <a16:creationId xmlns:a16="http://schemas.microsoft.com/office/drawing/2014/main" id="{4FF8B2A0-B59D-4D8F-9C50-6CAD2066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744" y="2660251"/>
            <a:ext cx="658487" cy="65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>
            <a:extLst>
              <a:ext uri="{FF2B5EF4-FFF2-40B4-BE49-F238E27FC236}">
                <a16:creationId xmlns:a16="http://schemas.microsoft.com/office/drawing/2014/main" id="{B01D6AAB-DF22-4DF7-AA72-A40D635E3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809" y="2952607"/>
            <a:ext cx="1517523" cy="27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ABB695-EC50-4B90-B122-B6463666BB05}"/>
              </a:ext>
            </a:extLst>
          </p:cNvPr>
          <p:cNvSpPr/>
          <p:nvPr/>
        </p:nvSpPr>
        <p:spPr>
          <a:xfrm>
            <a:off x="8494790" y="4135576"/>
            <a:ext cx="1099553" cy="312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0" dirty="0"/>
              <a:t>HTTPS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65F650-7C36-4B51-8299-71AAA96C3874}"/>
              </a:ext>
            </a:extLst>
          </p:cNvPr>
          <p:cNvSpPr/>
          <p:nvPr/>
        </p:nvSpPr>
        <p:spPr>
          <a:xfrm>
            <a:off x="5157690" y="3826150"/>
            <a:ext cx="10371929" cy="1137038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377759-606C-4DC9-8EDA-DCD624286F68}"/>
              </a:ext>
            </a:extLst>
          </p:cNvPr>
          <p:cNvSpPr/>
          <p:nvPr/>
        </p:nvSpPr>
        <p:spPr>
          <a:xfrm>
            <a:off x="2947483" y="844836"/>
            <a:ext cx="6646859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90" b="1" dirty="0">
                <a:solidFill>
                  <a:schemeClr val="accent6">
                    <a:lumMod val="75000"/>
                  </a:schemeClr>
                </a:solidFill>
              </a:rPr>
              <a:t>AWS 3 Tier Architecture for Terraform Automation</a:t>
            </a:r>
            <a:endParaRPr lang="en-US" sz="179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C216CB-3E82-4333-AD93-4E36D0637255}"/>
              </a:ext>
            </a:extLst>
          </p:cNvPr>
          <p:cNvSpPr txBox="1"/>
          <p:nvPr/>
        </p:nvSpPr>
        <p:spPr>
          <a:xfrm>
            <a:off x="8652759" y="1314350"/>
            <a:ext cx="3233642" cy="337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2" dirty="0">
                <a:solidFill>
                  <a:schemeClr val="accent3">
                    <a:lumMod val="75000"/>
                  </a:schemeClr>
                </a:solidFill>
              </a:rPr>
              <a:t>https://3tier-challenge-example.com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7C4E69-C8F4-4EFC-8360-16FC5C2F3F5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0178985" y="1597626"/>
            <a:ext cx="0" cy="36152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F12B7B-97FB-444D-9489-7A3A4CDF2AE4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10178985" y="2413966"/>
            <a:ext cx="0" cy="246291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47FA4F-68C5-4097-857C-CC0090AD48A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168740" y="3318736"/>
            <a:ext cx="10248" cy="507414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7">
            <a:extLst>
              <a:ext uri="{FF2B5EF4-FFF2-40B4-BE49-F238E27FC236}">
                <a16:creationId xmlns:a16="http://schemas.microsoft.com/office/drawing/2014/main" id="{7E7BB73F-61A3-4518-B89E-619C175B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85" y="5462634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7">
            <a:extLst>
              <a:ext uri="{FF2B5EF4-FFF2-40B4-BE49-F238E27FC236}">
                <a16:creationId xmlns:a16="http://schemas.microsoft.com/office/drawing/2014/main" id="{28792838-F4DA-4881-A3DD-CBA2CB9C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88" y="5652267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Elbow Connector 41">
            <a:extLst>
              <a:ext uri="{FF2B5EF4-FFF2-40B4-BE49-F238E27FC236}">
                <a16:creationId xmlns:a16="http://schemas.microsoft.com/office/drawing/2014/main" id="{A4147BEC-2BDB-45EA-B50B-9058214F85C7}"/>
              </a:ext>
            </a:extLst>
          </p:cNvPr>
          <p:cNvCxnSpPr>
            <a:cxnSpLocks/>
          </p:cNvCxnSpPr>
          <p:nvPr/>
        </p:nvCxnSpPr>
        <p:spPr>
          <a:xfrm>
            <a:off x="6885422" y="5944896"/>
            <a:ext cx="3000494" cy="692945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1">
            <a:extLst>
              <a:ext uri="{FF2B5EF4-FFF2-40B4-BE49-F238E27FC236}">
                <a16:creationId xmlns:a16="http://schemas.microsoft.com/office/drawing/2014/main" id="{745FEACF-E039-4FB8-B406-6CCD10A5E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4296" y="6419748"/>
            <a:ext cx="1332861" cy="42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81D67E18-FE10-4842-9485-9ECC2C66B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12" y="6355015"/>
            <a:ext cx="565658" cy="5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Elbow Connector 41">
            <a:extLst>
              <a:ext uri="{FF2B5EF4-FFF2-40B4-BE49-F238E27FC236}">
                <a16:creationId xmlns:a16="http://schemas.microsoft.com/office/drawing/2014/main" id="{D04C69FB-5050-4535-AD7E-F5DB9A9D70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51567" y="5992482"/>
            <a:ext cx="3319643" cy="64535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1">
            <a:extLst>
              <a:ext uri="{FF2B5EF4-FFF2-40B4-BE49-F238E27FC236}">
                <a16:creationId xmlns:a16="http://schemas.microsoft.com/office/drawing/2014/main" id="{F124D8F6-21C0-49DA-A0EE-87C1F528D636}"/>
              </a:ext>
            </a:extLst>
          </p:cNvPr>
          <p:cNvCxnSpPr>
            <a:cxnSpLocks/>
          </p:cNvCxnSpPr>
          <p:nvPr/>
        </p:nvCxnSpPr>
        <p:spPr>
          <a:xfrm>
            <a:off x="10155351" y="5776437"/>
            <a:ext cx="3652142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3">
            <a:extLst>
              <a:ext uri="{FF2B5EF4-FFF2-40B4-BE49-F238E27FC236}">
                <a16:creationId xmlns:a16="http://schemas.microsoft.com/office/drawing/2014/main" id="{1256C776-6723-4B09-8CF1-4B9BDA9DCF36}"/>
              </a:ext>
            </a:extLst>
          </p:cNvPr>
          <p:cNvCxnSpPr>
            <a:cxnSpLocks/>
            <a:stCxn id="43" idx="2"/>
            <a:endCxn id="16" idx="3"/>
          </p:cNvCxnSpPr>
          <p:nvPr/>
        </p:nvCxnSpPr>
        <p:spPr>
          <a:xfrm rot="5400000">
            <a:off x="8382911" y="5624895"/>
            <a:ext cx="490055" cy="3081608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1B32BBF-DA4D-4B1E-9786-773E87B41C8E}"/>
              </a:ext>
            </a:extLst>
          </p:cNvPr>
          <p:cNvSpPr/>
          <p:nvPr/>
        </p:nvSpPr>
        <p:spPr>
          <a:xfrm>
            <a:off x="5103012" y="8250085"/>
            <a:ext cx="1756091" cy="11370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6563"/>
          <a:lstStyle/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zone</a:t>
            </a:r>
          </a:p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(Tier-3)</a:t>
            </a:r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00FACC58-43A2-4A00-83FF-AD67E409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17" y="8248507"/>
            <a:ext cx="273206" cy="2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605AE93-2058-43D9-B6B8-E474038F3EF1}"/>
              </a:ext>
            </a:extLst>
          </p:cNvPr>
          <p:cNvSpPr/>
          <p:nvPr/>
        </p:nvSpPr>
        <p:spPr>
          <a:xfrm>
            <a:off x="13780077" y="8250088"/>
            <a:ext cx="1756091" cy="113703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6563"/>
          <a:lstStyle/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zone</a:t>
            </a:r>
          </a:p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(Tier-3)</a:t>
            </a:r>
          </a:p>
          <a:p>
            <a:pPr>
              <a:defRPr/>
            </a:pPr>
            <a:endParaRPr lang="en-US" sz="1194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35">
            <a:extLst>
              <a:ext uri="{FF2B5EF4-FFF2-40B4-BE49-F238E27FC236}">
                <a16:creationId xmlns:a16="http://schemas.microsoft.com/office/drawing/2014/main" id="{93B72ED6-2483-4D16-BC94-2E49E0D9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083" y="8248509"/>
            <a:ext cx="273206" cy="2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8">
            <a:extLst>
              <a:ext uri="{FF2B5EF4-FFF2-40B4-BE49-F238E27FC236}">
                <a16:creationId xmlns:a16="http://schemas.microsoft.com/office/drawing/2014/main" id="{44624237-3F85-4160-B384-1C172BE3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955" y="7862747"/>
            <a:ext cx="2108301" cy="3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34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cxnSp>
        <p:nvCxnSpPr>
          <p:cNvPr id="52" name="Elbow Connector 41">
            <a:extLst>
              <a:ext uri="{FF2B5EF4-FFF2-40B4-BE49-F238E27FC236}">
                <a16:creationId xmlns:a16="http://schemas.microsoft.com/office/drawing/2014/main" id="{4A2197B6-6B8F-4841-AE22-ABA51AD9DC5E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088155" y="7631828"/>
            <a:ext cx="2752101" cy="549237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1">
            <a:extLst>
              <a:ext uri="{FF2B5EF4-FFF2-40B4-BE49-F238E27FC236}">
                <a16:creationId xmlns:a16="http://schemas.microsoft.com/office/drawing/2014/main" id="{C6547406-7AE7-4EB9-8760-433D1FE0364C}"/>
              </a:ext>
            </a:extLst>
          </p:cNvPr>
          <p:cNvCxnSpPr>
            <a:cxnSpLocks/>
            <a:endCxn id="56" idx="3"/>
          </p:cNvCxnSpPr>
          <p:nvPr/>
        </p:nvCxnSpPr>
        <p:spPr>
          <a:xfrm rot="10800000" flipV="1">
            <a:off x="10405914" y="7631825"/>
            <a:ext cx="3126702" cy="549237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35">
            <a:extLst>
              <a:ext uri="{FF2B5EF4-FFF2-40B4-BE49-F238E27FC236}">
                <a16:creationId xmlns:a16="http://schemas.microsoft.com/office/drawing/2014/main" id="{AAD7EDBA-003B-4A6C-953E-85BF0CCF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969" y="8250177"/>
            <a:ext cx="273206" cy="2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98BE96BB-8321-47C4-AB40-AC06C0735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542" y="7958940"/>
            <a:ext cx="1332861" cy="42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94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8">
            <a:extLst>
              <a:ext uri="{FF2B5EF4-FFF2-40B4-BE49-F238E27FC236}">
                <a16:creationId xmlns:a16="http://schemas.microsoft.com/office/drawing/2014/main" id="{824C2FE0-F67C-4EC8-B7D7-D3EF3C7D9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57" y="7898232"/>
            <a:ext cx="565658" cy="56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Elbow Connector 43">
            <a:extLst>
              <a:ext uri="{FF2B5EF4-FFF2-40B4-BE49-F238E27FC236}">
                <a16:creationId xmlns:a16="http://schemas.microsoft.com/office/drawing/2014/main" id="{CB218790-B91D-4A5F-996F-08A91D0FC2E9}"/>
              </a:ext>
            </a:extLst>
          </p:cNvPr>
          <p:cNvCxnSpPr>
            <a:cxnSpLocks/>
            <a:stCxn id="56" idx="2"/>
            <a:endCxn id="47" idx="3"/>
          </p:cNvCxnSpPr>
          <p:nvPr/>
        </p:nvCxnSpPr>
        <p:spPr>
          <a:xfrm rot="5400000">
            <a:off x="8313740" y="7009257"/>
            <a:ext cx="354716" cy="3263981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41">
            <a:extLst>
              <a:ext uri="{FF2B5EF4-FFF2-40B4-BE49-F238E27FC236}">
                <a16:creationId xmlns:a16="http://schemas.microsoft.com/office/drawing/2014/main" id="{AD4C38E4-A8F5-40E6-96E9-59DB33EA65E2}"/>
              </a:ext>
            </a:extLst>
          </p:cNvPr>
          <p:cNvCxnSpPr>
            <a:cxnSpLocks/>
          </p:cNvCxnSpPr>
          <p:nvPr/>
        </p:nvCxnSpPr>
        <p:spPr>
          <a:xfrm>
            <a:off x="10134660" y="8820535"/>
            <a:ext cx="3652142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17">
            <a:extLst>
              <a:ext uri="{FF2B5EF4-FFF2-40B4-BE49-F238E27FC236}">
                <a16:creationId xmlns:a16="http://schemas.microsoft.com/office/drawing/2014/main" id="{A1F6AAAC-57CE-471A-A9FB-51C4FDFE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90" y="7068568"/>
            <a:ext cx="560939" cy="56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7">
            <a:extLst>
              <a:ext uri="{FF2B5EF4-FFF2-40B4-BE49-F238E27FC236}">
                <a16:creationId xmlns:a16="http://schemas.microsoft.com/office/drawing/2014/main" id="{D959FB74-790B-4A77-A9EC-AF43DD41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38" y="7330653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1BA3AF2E-C1D9-4651-8E50-376D6898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05" y="7064142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71DB8F3-F8D6-4B5E-904E-D1D8D6A9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89" y="7342221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87657C6-2255-46F7-812C-1202DA37EA82}"/>
              </a:ext>
            </a:extLst>
          </p:cNvPr>
          <p:cNvSpPr/>
          <p:nvPr/>
        </p:nvSpPr>
        <p:spPr>
          <a:xfrm>
            <a:off x="13771208" y="5070781"/>
            <a:ext cx="1756091" cy="1431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6563"/>
          <a:lstStyle/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 zone</a:t>
            </a:r>
          </a:p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(Tier-1)</a:t>
            </a:r>
          </a:p>
          <a:p>
            <a:pPr>
              <a:defRPr/>
            </a:pPr>
            <a:endParaRPr lang="en-US" sz="1194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35">
            <a:extLst>
              <a:ext uri="{FF2B5EF4-FFF2-40B4-BE49-F238E27FC236}">
                <a16:creationId xmlns:a16="http://schemas.microsoft.com/office/drawing/2014/main" id="{8323960E-1E9C-4625-B135-480B2B2E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471" y="5084757"/>
            <a:ext cx="273206" cy="2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17">
            <a:extLst>
              <a:ext uri="{FF2B5EF4-FFF2-40B4-BE49-F238E27FC236}">
                <a16:creationId xmlns:a16="http://schemas.microsoft.com/office/drawing/2014/main" id="{246CEE9D-6024-418D-9AD2-CBDDE2382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880" y="5478024"/>
            <a:ext cx="560939" cy="56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17">
            <a:extLst>
              <a:ext uri="{FF2B5EF4-FFF2-40B4-BE49-F238E27FC236}">
                <a16:creationId xmlns:a16="http://schemas.microsoft.com/office/drawing/2014/main" id="{258DF279-0E01-4D3F-A66B-9E77A39F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393" y="5473597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17">
            <a:extLst>
              <a:ext uri="{FF2B5EF4-FFF2-40B4-BE49-F238E27FC236}">
                <a16:creationId xmlns:a16="http://schemas.microsoft.com/office/drawing/2014/main" id="{8E5812DC-1AFD-441E-A196-5B5B740B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199" y="5663232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8">
            <a:extLst>
              <a:ext uri="{FF2B5EF4-FFF2-40B4-BE49-F238E27FC236}">
                <a16:creationId xmlns:a16="http://schemas.microsoft.com/office/drawing/2014/main" id="{9C0D54DB-0EFF-4533-AEB7-5EE354CBD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4279" y="6265067"/>
            <a:ext cx="2108301" cy="3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34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21CBB8-EA7C-4AA8-A062-039E543F3D56}"/>
              </a:ext>
            </a:extLst>
          </p:cNvPr>
          <p:cNvSpPr/>
          <p:nvPr/>
        </p:nvSpPr>
        <p:spPr>
          <a:xfrm>
            <a:off x="12158145" y="3876022"/>
            <a:ext cx="1099553" cy="3122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0" dirty="0">
                <a:solidFill>
                  <a:srgbClr val="FFC000"/>
                </a:solidFill>
              </a:rPr>
              <a:t>DMZ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DEBB6D-CB4D-46B6-A517-BEEB2C5976C7}"/>
              </a:ext>
            </a:extLst>
          </p:cNvPr>
          <p:cNvSpPr/>
          <p:nvPr/>
        </p:nvSpPr>
        <p:spPr>
          <a:xfrm>
            <a:off x="13535187" y="6624142"/>
            <a:ext cx="2153987" cy="150044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6563"/>
          <a:lstStyle/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 Exposed zone</a:t>
            </a:r>
          </a:p>
          <a:p>
            <a:pPr>
              <a:defRPr/>
            </a:pPr>
            <a:r>
              <a:rPr lang="en-US" sz="1194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(Tier-2)</a:t>
            </a:r>
          </a:p>
          <a:p>
            <a:pPr>
              <a:defRPr/>
            </a:pPr>
            <a:endParaRPr lang="en-US" sz="1194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Graphic 35">
            <a:extLst>
              <a:ext uri="{FF2B5EF4-FFF2-40B4-BE49-F238E27FC236}">
                <a16:creationId xmlns:a16="http://schemas.microsoft.com/office/drawing/2014/main" id="{9151AA04-C3C8-41D4-9B9E-E079DE23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971" y="6651223"/>
            <a:ext cx="273206" cy="2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8">
            <a:extLst>
              <a:ext uri="{FF2B5EF4-FFF2-40B4-BE49-F238E27FC236}">
                <a16:creationId xmlns:a16="http://schemas.microsoft.com/office/drawing/2014/main" id="{FB38DEFD-46A2-4840-9F37-0FFA2E5B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8794" y="7825015"/>
            <a:ext cx="2108301" cy="3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34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Instances</a:t>
            </a:r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EAE0E9E3-23DE-41C6-853D-A210B1916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626" y="7030836"/>
            <a:ext cx="560939" cy="56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7">
            <a:extLst>
              <a:ext uri="{FF2B5EF4-FFF2-40B4-BE49-F238E27FC236}">
                <a16:creationId xmlns:a16="http://schemas.microsoft.com/office/drawing/2014/main" id="{1348B057-8A21-424C-8251-51FC4F225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174" y="7292922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7">
            <a:extLst>
              <a:ext uri="{FF2B5EF4-FFF2-40B4-BE49-F238E27FC236}">
                <a16:creationId xmlns:a16="http://schemas.microsoft.com/office/drawing/2014/main" id="{3EB26878-0593-4FDB-A857-AA7784B6D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141" y="7026411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AB2C87CD-3816-4994-A3A5-774DFC35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527" y="7304491"/>
            <a:ext cx="565832" cy="56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Elbow Connector 41">
            <a:extLst>
              <a:ext uri="{FF2B5EF4-FFF2-40B4-BE49-F238E27FC236}">
                <a16:creationId xmlns:a16="http://schemas.microsoft.com/office/drawing/2014/main" id="{0E55AAF2-3472-407A-84FC-40B46A742BF0}"/>
              </a:ext>
            </a:extLst>
          </p:cNvPr>
          <p:cNvCxnSpPr>
            <a:cxnSpLocks/>
          </p:cNvCxnSpPr>
          <p:nvPr/>
        </p:nvCxnSpPr>
        <p:spPr>
          <a:xfrm>
            <a:off x="9928605" y="7414041"/>
            <a:ext cx="3652142" cy="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6">
            <a:extLst>
              <a:ext uri="{FF2B5EF4-FFF2-40B4-BE49-F238E27FC236}">
                <a16:creationId xmlns:a16="http://schemas.microsoft.com/office/drawing/2014/main" id="{A304971C-C23E-4510-B8D8-89F35637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96" y="8678941"/>
            <a:ext cx="522196" cy="5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32061A58-6219-4911-A8D9-A9D72F7E6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34" y="9185329"/>
            <a:ext cx="1593806" cy="2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DB</a:t>
            </a: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78D229EC-01FA-4853-BC54-7244A171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588" y="8686265"/>
            <a:ext cx="522196" cy="52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CE6C7C13-AF8C-4D44-8B46-5247830B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926" y="9192653"/>
            <a:ext cx="1593806" cy="27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DB</a:t>
            </a:r>
          </a:p>
        </p:txBody>
      </p:sp>
    </p:spTree>
    <p:extLst>
      <p:ext uri="{BB962C8B-B14F-4D97-AF65-F5344CB8AC3E}">
        <p14:creationId xmlns:p14="http://schemas.microsoft.com/office/powerpoint/2010/main" val="25851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104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 R</dc:creator>
  <cp:lastModifiedBy>Gopa R</cp:lastModifiedBy>
  <cp:revision>10</cp:revision>
  <dcterms:created xsi:type="dcterms:W3CDTF">2022-03-04T06:54:58Z</dcterms:created>
  <dcterms:modified xsi:type="dcterms:W3CDTF">2022-03-04T08:27:11Z</dcterms:modified>
</cp:coreProperties>
</file>