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03A5D-7D3A-4CA5-A6A0-E299C49F57C3}" v="2" dt="2023-02-16T13:51:20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ker, Garrett" userId="d254ad55-a4b9-43d6-9280-123ffc2c849e" providerId="ADAL" clId="{BE803A5D-7D3A-4CA5-A6A0-E299C49F57C3}"/>
    <pc:docChg chg="undo custSel modSld">
      <pc:chgData name="Becker, Garrett" userId="d254ad55-a4b9-43d6-9280-123ffc2c849e" providerId="ADAL" clId="{BE803A5D-7D3A-4CA5-A6A0-E299C49F57C3}" dt="2023-02-16T13:55:48.451" v="65" actId="1076"/>
      <pc:docMkLst>
        <pc:docMk/>
      </pc:docMkLst>
      <pc:sldChg chg="addSp delSp modSp mod">
        <pc:chgData name="Becker, Garrett" userId="d254ad55-a4b9-43d6-9280-123ffc2c849e" providerId="ADAL" clId="{BE803A5D-7D3A-4CA5-A6A0-E299C49F57C3}" dt="2023-02-16T13:55:48.451" v="65" actId="1076"/>
        <pc:sldMkLst>
          <pc:docMk/>
          <pc:sldMk cId="2627117693" sldId="256"/>
        </pc:sldMkLst>
        <pc:spChg chg="mod">
          <ac:chgData name="Becker, Garrett" userId="d254ad55-a4b9-43d6-9280-123ffc2c849e" providerId="ADAL" clId="{BE803A5D-7D3A-4CA5-A6A0-E299C49F57C3}" dt="2023-02-16T13:55:48.451" v="65" actId="1076"/>
          <ac:spMkLst>
            <pc:docMk/>
            <pc:sldMk cId="2627117693" sldId="256"/>
            <ac:spMk id="4" creationId="{2F1FCBF0-7ABD-45A6-A38F-70B838C38DA9}"/>
          </ac:spMkLst>
        </pc:spChg>
        <pc:spChg chg="del mod">
          <ac:chgData name="Becker, Garrett" userId="d254ad55-a4b9-43d6-9280-123ffc2c849e" providerId="ADAL" clId="{BE803A5D-7D3A-4CA5-A6A0-E299C49F57C3}" dt="2023-02-16T13:51:13.022" v="18" actId="478"/>
          <ac:spMkLst>
            <pc:docMk/>
            <pc:sldMk cId="2627117693" sldId="256"/>
            <ac:spMk id="5" creationId="{D8CD31EE-0DA2-4FC9-9B2C-861D7781AC04}"/>
          </ac:spMkLst>
        </pc:spChg>
        <pc:picChg chg="add mod ord modCrop">
          <ac:chgData name="Becker, Garrett" userId="d254ad55-a4b9-43d6-9280-123ffc2c849e" providerId="ADAL" clId="{BE803A5D-7D3A-4CA5-A6A0-E299C49F57C3}" dt="2023-02-16T13:55:45.396" v="64" actId="14100"/>
          <ac:picMkLst>
            <pc:docMk/>
            <pc:sldMk cId="2627117693" sldId="256"/>
            <ac:picMk id="3" creationId="{A8ACF5F7-648B-F782-99C1-483D9BE8C4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9424-14D1-4041-8157-58A3F76A5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BE48-0763-4B94-B0A4-44A74ED7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C4E5-0580-4369-979B-A562B909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B21F-987D-4D3F-B535-2A89C1AD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E86F-DDF0-4900-B849-819A23AD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9C99-E1C8-41FC-9C54-F1F081D2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C31B6-6196-4F99-9EBA-47D9A7F3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E5EB-A9A4-4918-BE78-2A61EA8D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DEFC-ABB5-4044-A403-5CFAB53F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E3A8-0CEE-4A00-BDE1-9B75FA27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37F5B-A219-45C9-A3F7-24C42379A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C68C3-9915-4216-85D3-46F93A48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8095-3F3E-47C6-9A1C-E795E06E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633A-76E7-4B7A-93C7-C81E63F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62C6-2E98-4030-AE9A-07762657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8AA1-339A-4D2A-86C3-CB797B56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928B-7EA1-4FB1-80A1-7550622A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633D-B06B-49D7-86ED-4D284459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EE0C-54FF-4FE8-8EC2-88BB15D3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BF9A-CC74-4979-B348-FDE7C204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16A4-A22A-41B5-8A0D-D165985A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6484-88CF-4C9D-A7C7-B68AA598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A7B4-571A-4AA6-A295-092086E6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82C8-BF2F-4C80-B76E-F2BE5F4A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3258-6440-4F89-8925-0908AEA5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1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2F39-B4AC-4BDB-9F52-FCE46765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E46F-6411-4962-8E1B-7F80DA234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AA4D6-DB79-463D-8C0E-DEC11FA6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CE569-8689-4B71-A9C0-603AB514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D535-240F-430E-8D28-75A579D0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F897-37B7-4B2E-8F7F-80B567D6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945-B551-4553-8E31-39D37C5F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E385-0117-427C-BAC4-57014713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33A48-635A-44BE-BA68-23E29E6D4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3F7CC-477E-4988-8ED5-D46C858A3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0FB4A-F850-4B66-BE9A-B1F43DC2F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B7AF7-6DA6-4F0B-B1DF-C4E98B7B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F1526-1D4A-4E7D-9B76-1D2074B4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75B2F-09DA-47E6-9901-B14397C2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687B-68EE-45FA-A05B-FB142F25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28BF5-3DDD-4D7D-8140-D51EB044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BC5A5-356D-4048-B39E-65E45A32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323D9-71C3-4318-9285-4439FB8E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30046-0640-48E4-9D48-338FF452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885A5-4147-4BF1-8187-42B0649F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4D282-1519-47F8-B4A8-2A4D4807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32B5-B6E6-4209-BA63-05C4DECD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6524-9678-4FC8-8002-209620A33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0D74D-3A30-46B2-BC26-3F552DB8B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769A-53AE-4FDC-B7BB-6EDFEA57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A85F2-76B0-4026-BA91-2919087A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7650-4B2E-4ED1-AE72-0B297361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3225-A9A7-437C-8E57-01350691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3B21B-19FE-4008-8B53-22FFF9516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B0310-F251-478C-8C57-1B8A4DED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FD12-0B2F-4AAF-A02A-E09CF0E6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CFEB7-E990-47EB-BB7C-C6145770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C8635-50F4-418D-A29D-31F8AA12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5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AB2D5-AA60-4DD5-97FA-76729460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40C4-8553-4278-AF6E-AACADB9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F071-C8F3-40B8-A3F2-81691EF3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3D92-47BA-4008-8A62-BBB9261EA7B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E0B4-A874-4DC0-AE74-697165C9B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26A3-CFED-4C47-952C-CA6AC3D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8665-92CC-4268-8177-DA9681C1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olf cart driving down a road&#10;&#10;Description automatically generated with medium confidence">
            <a:extLst>
              <a:ext uri="{FF2B5EF4-FFF2-40B4-BE49-F238E27FC236}">
                <a16:creationId xmlns:a16="http://schemas.microsoft.com/office/drawing/2014/main" id="{A8ACF5F7-648B-F782-99C1-483D9BE8C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3" b="907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1FCBF0-7ABD-45A6-A38F-70B838C38D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Garrett</dc:creator>
  <cp:lastModifiedBy>Becker, Garrett</cp:lastModifiedBy>
  <cp:revision>1</cp:revision>
  <dcterms:created xsi:type="dcterms:W3CDTF">2023-01-24T21:22:27Z</dcterms:created>
  <dcterms:modified xsi:type="dcterms:W3CDTF">2023-02-16T13:55:51Z</dcterms:modified>
</cp:coreProperties>
</file>