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2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9E42-9DE4-4890-BF45-59F490456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C0AA-83E8-4335-977C-3A665C4E8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D71E-E027-47A4-AE72-A17578A1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07A2-32CF-4197-B7D7-48590A7B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8BE8-3A16-477A-8749-1A6E5BA6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2B7C9-6EB7-4ADE-96C6-DFF9FEC0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07444-129F-40AE-A5E8-88E39967B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E22B-C8B3-485D-B4C0-3698FC2F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0200-8E15-459F-B8D4-4C0AABF3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A93B-80B5-4093-9D63-2E6D0B4F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387E6-9377-4CEC-AEB6-512C054576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0C5D4-8A98-4321-9201-8101DAF4D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7961-FF87-4ADC-99AC-E23BB6CC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943D0-F8CE-40C5-B9A6-20ECE411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A0F6B-D250-45AE-867F-AA5E247D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hank_You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784CAC-221A-6C41-9BCA-84C37FF2E5A3}"/>
              </a:ext>
            </a:extLst>
          </p:cNvPr>
          <p:cNvSpPr/>
          <p:nvPr/>
        </p:nvSpPr>
        <p:spPr>
          <a:xfrm>
            <a:off x="5632540" y="3312161"/>
            <a:ext cx="926921" cy="68580"/>
          </a:xfrm>
          <a:prstGeom prst="rect">
            <a:avLst/>
          </a:prstGeom>
          <a:solidFill>
            <a:srgbClr val="00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BAB35-C045-5140-802A-FF06DE92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814" y="6338354"/>
            <a:ext cx="1414372" cy="207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8A870-35F1-E24C-BE5A-1142135BE0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" t="124" r="24" b="-169"/>
          <a:stretch/>
        </p:blipFill>
        <p:spPr>
          <a:xfrm>
            <a:off x="-16199" y="-32004"/>
            <a:ext cx="12275238" cy="6922008"/>
          </a:xfrm>
          <a:prstGeom prst="rect">
            <a:avLst/>
          </a:prstGeom>
        </p:spPr>
      </p:pic>
      <p:sp>
        <p:nvSpPr>
          <p:cNvPr id="6" name="Title 17">
            <a:extLst>
              <a:ext uri="{FF2B5EF4-FFF2-40B4-BE49-F238E27FC236}">
                <a16:creationId xmlns:a16="http://schemas.microsoft.com/office/drawing/2014/main" id="{7C75ED53-97A7-034F-8A16-06BA0EBDAC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1568" y="2368296"/>
            <a:ext cx="5385816" cy="859536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lang="en-US" sz="4800" kern="1200" baseline="0" dirty="0">
                <a:solidFill>
                  <a:srgbClr val="FFFFF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7298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1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434442-E623-4843-BDD7-BBF5E1AA5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" t="124" r="24" b="-169"/>
          <a:stretch/>
        </p:blipFill>
        <p:spPr>
          <a:xfrm>
            <a:off x="-16199" y="-32004"/>
            <a:ext cx="12275238" cy="6922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B43748-2BA3-CA4D-AB56-30D079F66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5" y="724690"/>
            <a:ext cx="2453833" cy="661539"/>
          </a:xfrm>
          <a:prstGeom prst="rect">
            <a:avLst/>
          </a:prstGeom>
        </p:spPr>
      </p:pic>
      <p:sp>
        <p:nvSpPr>
          <p:cNvPr id="21" name="Title 20"/>
          <p:cNvSpPr>
            <a:spLocks noGrp="1" noChangeAspect="1"/>
          </p:cNvSpPr>
          <p:nvPr>
            <p:ph type="title" hasCustomPrompt="1"/>
          </p:nvPr>
        </p:nvSpPr>
        <p:spPr>
          <a:xfrm>
            <a:off x="566928" y="2295144"/>
            <a:ext cx="11055096" cy="1325563"/>
          </a:xfrm>
          <a:prstGeom prst="rect">
            <a:avLst/>
          </a:prstGeom>
        </p:spPr>
        <p:txBody>
          <a:bodyPr anchor="ctr"/>
          <a:lstStyle>
            <a:lvl1pPr algn="ctr">
              <a:defRPr lang="en-US" sz="48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958804" y="3787877"/>
            <a:ext cx="8417648" cy="163677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 b="0" i="0" spc="30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SUBTITLE GOES HERE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7961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69DE-8BB7-4AC8-A051-3787104E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22BEE-6F3F-45A4-9606-E40B40A8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66704-86C4-48D5-8F9B-1C389790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0EB3-9CCC-4B17-8A46-26B2F64C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4E6F-0F08-4623-BF15-42741CE7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4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28F1-BDF6-46CA-AACD-1FC02510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CA0CA-EC71-4F2F-9616-D28500F8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53A8-0AD8-4326-A8B1-F6D9CEB96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63A9-0A56-4A9C-9242-323E9735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3345-DD3E-4CC0-A584-95B11A6F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B6CF-C885-4598-9AD3-E4CF7594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63F8-874B-4D73-BA5E-5FE1CDF5B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C80B9-AE25-43A5-B02A-EBB474D16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7338-ECBD-49D9-BA80-2E4E009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B574A-9F4A-4F9C-BCAE-0AFD80B7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3A45D-9A42-49B5-8EC3-925B35AE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8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1BD8-EB2D-41FF-AD1D-383DB9B0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48864-FA7C-48F9-ACD8-D6E080EE4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EF5E4-E0EB-4255-8842-4942DF6F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0549D-1145-48C3-AF3A-499F55194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194F-41FC-49C3-903F-0E19B8352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AA2E1-82DA-4499-9D46-5B00DE09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1AC5C-CDD0-4FA2-9167-46B1689A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228FA-37EB-4F8E-9673-B2F4A139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3419-C9FA-42F2-BBF5-29CC10F5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C10EE-7C63-475D-BFC1-E15E7C60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EF6A-EC38-4FC3-9F93-8CA25710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E6FB-4DAB-402A-9724-31A366AE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9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941309-9A69-44B9-9BA2-585F0239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FC8EB6-EFF2-4782-88FF-72EF5AAD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21497-19D6-40FB-9FF3-942B5751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5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6587-F9BC-4C63-868A-493AF9CA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4F8A-A018-4790-A546-1DF2C81F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6C663-2480-4132-9D71-A03E82CA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D5CA9-711C-4E32-BD62-7F508BD1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7EB4A-5172-492A-9177-40EF61A8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8FBA-03DE-42DA-A0BB-EC8A055C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61B0-4F56-4332-968A-234491F7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EF384-3A4D-4DB3-A383-E3E114D9A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8B605-852A-4FEC-931C-31627536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5B3A1-1C3E-427D-987A-93C03AD5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11FB9-9442-4D66-ABAA-374C0C77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FE40B-884F-463C-9494-4DB6111C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2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C083C-DD01-4A39-8D75-827FCB4D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3D679-2C7F-4950-85D9-3AF5EAF4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7A99-A9F2-4ABA-91DC-D6E94C21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2733-6C6C-423C-A9F7-B0F94E14B222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9659F-CAFF-4B23-8915-977014360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52C2-D42B-46C1-B661-68D34A6D9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B3D57-752D-4068-8AA6-C8DD62306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45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02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Garrett</dc:creator>
  <cp:lastModifiedBy>Becker, Garrett</cp:lastModifiedBy>
  <cp:revision>3</cp:revision>
  <dcterms:created xsi:type="dcterms:W3CDTF">2021-08-25T18:36:16Z</dcterms:created>
  <dcterms:modified xsi:type="dcterms:W3CDTF">2021-08-25T18:45:04Z</dcterms:modified>
</cp:coreProperties>
</file>