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" d="100"/>
          <a:sy n="1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99BA3-2BE7-1F35-936B-1913CC06B5E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542C5D-2CFA-0289-55DB-44A9C812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77" y="3661946"/>
            <a:ext cx="15519190" cy="1325010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571752"/>
            <a:ext cx="3278141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 Challenge with the Bonus -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endParaRPr lang="en-US" sz="9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The Bonus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01500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Ok, so in the last video, we created all the classes for a default meal order, and provided methods for adding toppings and customizing a drink size.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we want to create a burger subclass,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has two additional toppings, so a total of five.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Becker, Garrett</cp:lastModifiedBy>
  <cp:revision>165</cp:revision>
  <dcterms:modified xsi:type="dcterms:W3CDTF">2023-11-16T16:15:19Z</dcterms:modified>
</cp:coreProperties>
</file>