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7" d="100"/>
          <a:sy n="17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6D86DB-BB41-1906-FF07-0CB5E0545F2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27403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Collections Framework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Java's Collections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Collections Framework section of the course!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List and Iterator interfaces,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LinkedList classes belong to this framework.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I'll revisit these types a little bit, to demonstrate how they fit into the big picture of this series of interfaces and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also cover some other very important types of collection objects, such as sets and maps.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this section, you'll have a few more classes in your tool box, for groups of many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get started.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Becker, Garrett</cp:lastModifiedBy>
  <cp:revision>167</cp:revision>
  <dcterms:modified xsi:type="dcterms:W3CDTF">2023-11-16T20:59:22Z</dcterms:modified>
</cp:coreProperties>
</file>