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87903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java.util.Math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Functionality on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java.lang.Math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think about the Math class as your calculator.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has functions you'd find on a basic calculator, as well as a few scientific methods.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44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2023-06-08T15:34:15Z</dcterms:modified>
</cp:coreProperties>
</file>