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5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this section of the course, I've covered most of the core functionality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take this moment, to loop back to some topics I didn't cover, or only mentioned in passing.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functionality you may find yourselves using daily, and although the topics are less exciting, they're no less important.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I'll review the Math class, some additional randomization features,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this, I'll be talking about date and time topics, covering many of Java's features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segue nicely into a discussion about Java's support for Localization and Internationalization.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this section, you can boast that you know most of Java's core features.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let's get going.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still a lot to cover, and I want to congratulate you for persevering this far!</a:t>
            </a:r>
          </a:p>
        </p:txBody>
      </p:sp>
    </p:spTree>
    <p:extLst>
      <p:ext uri="{BB962C8B-B14F-4D97-AF65-F5344CB8AC3E}">
        <p14:creationId xmlns:p14="http://schemas.microsoft.com/office/powerpoint/2010/main" val="6348469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175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2023-07-11T02:15:37Z</dcterms:modified>
</cp:coreProperties>
</file>