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9" r:id="rId2"/>
    <p:sldId id="280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358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16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110513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TemporalField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vs. Temporal Unit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LocalDate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25B3E9A-42F0-BCDC-5B81-8D5CC01C1A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7" t="1024" r="2894" b="1309"/>
          <a:stretch/>
        </p:blipFill>
        <p:spPr>
          <a:xfrm>
            <a:off x="16264708" y="4470257"/>
            <a:ext cx="19470460" cy="1163348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B384BDF-9151-264E-27DA-B24DEAA5DF7C}"/>
              </a:ext>
            </a:extLst>
          </p:cNvPr>
          <p:cNvSpPr/>
          <p:nvPr/>
        </p:nvSpPr>
        <p:spPr>
          <a:xfrm>
            <a:off x="952501" y="4285904"/>
            <a:ext cx="14913575" cy="1364540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temporal field represents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field of date-time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such as month-of-year, or minute-of-hour.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temporal unit is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measurement of time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such as years, months, days, hours, minutes and seconds.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I show both interfaces, and a couple of the methods that would be implemented.</a:t>
            </a:r>
          </a:p>
        </p:txBody>
      </p:sp>
    </p:spTree>
    <p:extLst>
      <p:ext uri="{BB962C8B-B14F-4D97-AF65-F5344CB8AC3E}">
        <p14:creationId xmlns:p14="http://schemas.microsoft.com/office/powerpoint/2010/main" val="140847335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110513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TemporalField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vs. Temporal Unit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LocalDate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25B3E9A-42F0-BCDC-5B81-8D5CC01C1A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7" t="1024" r="2894" b="1309"/>
          <a:stretch/>
        </p:blipFill>
        <p:spPr>
          <a:xfrm>
            <a:off x="16264708" y="4470257"/>
            <a:ext cx="19470460" cy="1163348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B384BDF-9151-264E-27DA-B24DEAA5DF7C}"/>
              </a:ext>
            </a:extLst>
          </p:cNvPr>
          <p:cNvSpPr/>
          <p:nvPr/>
        </p:nvSpPr>
        <p:spPr>
          <a:xfrm>
            <a:off x="952501" y="4285904"/>
            <a:ext cx="14913575" cy="1364540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I'm also showing you just some of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constants on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ChronoField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ChronoUnit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ones that are pretty commonly used.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get and with methods take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TemporalField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 a parameter.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plus, minus, and until methods, take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TemporalUnit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800815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124</Words>
  <Application>Microsoft Office PowerPoint</Application>
  <PresentationFormat>Custom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2023-07-13T05:34:32Z</dcterms:modified>
</cp:coreProperties>
</file>