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77" r:id="rId2"/>
    <p:sldId id="279" r:id="rId3"/>
    <p:sldId id="281" r:id="rId4"/>
    <p:sldId id="282" r:id="rId5"/>
    <p:sldId id="283" r:id="rId6"/>
    <p:sldId id="284" r:id="rId7"/>
    <p:sldId id="285" r:id="rId8"/>
    <p:sldId id="287" r:id="rId9"/>
    <p:sldId id="280" r:id="rId10"/>
    <p:sldId id="289" r:id="rId11"/>
    <p:sldId id="292" r:id="rId12"/>
    <p:sldId id="293" r:id="rId13"/>
    <p:sldId id="288" r:id="rId14"/>
    <p:sldId id="295" r:id="rId1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716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872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103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95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587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29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42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090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730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179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882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179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002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601607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java.time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Date &amp; Time (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java.time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2BF3CD2-BC31-CEB3-D087-BE792B849B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" t="5245" r="4190" b="5159"/>
          <a:stretch/>
        </p:blipFill>
        <p:spPr>
          <a:xfrm>
            <a:off x="10781270" y="4453307"/>
            <a:ext cx="15013460" cy="1166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546851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Methods of Temporal Implementations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Date &amp; Time (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java.time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E8719A4-C6B3-A2E3-CC23-249393A966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t="4212" r="3086" b="7389"/>
          <a:stretch/>
        </p:blipFill>
        <p:spPr>
          <a:xfrm>
            <a:off x="23983892" y="6963033"/>
            <a:ext cx="11751276" cy="66479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3133B37-4DC7-BB13-FF78-1E5A622E1358}"/>
              </a:ext>
            </a:extLst>
          </p:cNvPr>
          <p:cNvSpPr/>
          <p:nvPr/>
        </p:nvSpPr>
        <p:spPr>
          <a:xfrm>
            <a:off x="952500" y="4285903"/>
            <a:ext cx="22525337" cy="1384032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addition to the methods on the Temporal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TemporalAccessor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interfaces, most implementations have methods prefixed with at, get, and is, as well as a format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at methods allow you to combine temporal instances, in this example, a time is combined with the LocalDate for both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atStartOfDay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atTime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methods, and return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LocalDateTime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instances.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Date and Time instances implement Comparable, so each has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compareTo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472045865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546851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Methods of Temporal Implementations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Date &amp; Time (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java.time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E8719A4-C6B3-A2E3-CC23-249393A966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t="4212" r="3086" b="7389"/>
          <a:stretch/>
        </p:blipFill>
        <p:spPr>
          <a:xfrm>
            <a:off x="23983892" y="6963033"/>
            <a:ext cx="11751276" cy="66479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3133B37-4DC7-BB13-FF78-1E5A622E1358}"/>
              </a:ext>
            </a:extLst>
          </p:cNvPr>
          <p:cNvSpPr/>
          <p:nvPr/>
        </p:nvSpPr>
        <p:spPr>
          <a:xfrm>
            <a:off x="952500" y="4285903"/>
            <a:ext cx="22525337" cy="1384032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get methods are specific to the class, so for LocalDate, you'd have date related getters, like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getYear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getMonth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getDayofWeek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so 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LocalTime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these would be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getHour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getMinute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etc.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class supports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isAfter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isBefore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isEqual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so you can compare units of date or time.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there's a format method, to output a formatted date.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389013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174747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LocalDate,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LocalTime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LocalDateTime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Date &amp; Time (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java.time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133B37-4DC7-BB13-FF78-1E5A622E1358}"/>
              </a:ext>
            </a:extLst>
          </p:cNvPr>
          <p:cNvSpPr/>
          <p:nvPr/>
        </p:nvSpPr>
        <p:spPr>
          <a:xfrm>
            <a:off x="952500" y="2644347"/>
            <a:ext cx="19349651" cy="15481882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this slide, I want you to see that Java is internally storing the date fields, and the time fields, as separate numeric fields.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fields can be retrieved, with or without context, of the other fields.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example, you can get day of the month, or day of the year.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LocalDate uses an int for year, and a short for month and day.</a:t>
            </a:r>
          </a:p>
          <a:p>
            <a:pPr algn="l">
              <a:spcAft>
                <a:spcPts val="5022"/>
              </a:spcAft>
            </a:pP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LocalTime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uses bytes for the hour, minute, and second, and an int for nanoseconds.</a:t>
            </a:r>
          </a:p>
          <a:p>
            <a:pPr algn="l">
              <a:spcAft>
                <a:spcPts val="5022"/>
              </a:spcAft>
            </a:pP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LocalDateTime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has two fields, a date, with a type of LocalDate, and a time, with a type of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LocalTime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15707C9-B992-5212-0299-34EF5BDC12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" t="4861" r="2839" b="5242"/>
          <a:stretch/>
        </p:blipFill>
        <p:spPr>
          <a:xfrm>
            <a:off x="20845276" y="5912717"/>
            <a:ext cx="14889892" cy="874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34643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96508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LocalDate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Date &amp; Time (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java.time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LocalDate is a class for storing and managing a date, with a year, month, and day, without reference to a specific time zone.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kind of date might be used for an anniversary date, a birth date, or a special holiday like Cinco de Mayo (the 5th of May), or Thanksgiving Day.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class doesn't have a clock time component.</a:t>
            </a:r>
          </a:p>
        </p:txBody>
      </p:sp>
      <p:pic>
        <p:nvPicPr>
          <p:cNvPr id="3" name="Picture 2" descr="A blue and white box with text&#10;&#10;Description automatically generated">
            <a:extLst>
              <a:ext uri="{FF2B5EF4-FFF2-40B4-BE49-F238E27FC236}">
                <a16:creationId xmlns:a16="http://schemas.microsoft.com/office/drawing/2014/main" id="{C0BD722B-646D-651A-C058-E11114871B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8" t="6008" r="5986" b="7006"/>
          <a:stretch/>
        </p:blipFill>
        <p:spPr>
          <a:xfrm>
            <a:off x="14377086" y="11640404"/>
            <a:ext cx="7821829" cy="447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76789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10134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LocalTime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Date &amp; Time (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java.time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LocalTime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 provides a description of the local time as seen on a wall clock.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contains neither a date or a time zone.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is represented as hour-minute-second, with nanosecond precision, if it's available.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87E6AB4-4B10-4E53-EFF2-A3F9F309E0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2" t="6905" r="6297" b="5562"/>
          <a:stretch/>
        </p:blipFill>
        <p:spPr>
          <a:xfrm>
            <a:off x="14420336" y="9576486"/>
            <a:ext cx="7735329" cy="501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30507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28678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java.time related packages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Date &amp; Time (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java.time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54877"/>
            <a:ext cx="15766191" cy="1537642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has other packages under the java.time umbrella, as shown on this slide.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are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java.time.temporal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java.time.format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likely be using these two packages, and the types within them.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addition, there are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java.time.zone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java.time.chrono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You're less likely to need the functionality specifically related to these last two packages, so I won't be covering them, but you should be aware of them.</a:t>
            </a: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02A0179-6C01-9DF0-710E-0D3308B4EE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" t="6731" r="1759" b="4412"/>
          <a:stretch/>
        </p:blipFill>
        <p:spPr>
          <a:xfrm>
            <a:off x="16718721" y="5632725"/>
            <a:ext cx="19016447" cy="930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7567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31266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java.time.temporal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Date &amp; Time (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java.time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20E987F-4458-6224-C379-4EB268D155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4" t="3381" r="3330" b="4376"/>
          <a:stretch/>
        </p:blipFill>
        <p:spPr>
          <a:xfrm>
            <a:off x="22525337" y="4526307"/>
            <a:ext cx="13098162" cy="115213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658545-5374-76EC-4926-9DDE58FA467A}"/>
              </a:ext>
            </a:extLst>
          </p:cNvPr>
          <p:cNvSpPr/>
          <p:nvPr/>
        </p:nvSpPr>
        <p:spPr>
          <a:xfrm>
            <a:off x="952501" y="4285904"/>
            <a:ext cx="21079596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java.time.temporal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 contains important interfaces, that the java.time classes implement.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include the Temporal,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TemporalAccessor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interfaces, that describe a uniform way to read from, or write to, a date time object.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TemporalAdjuster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TemporalAmount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TemporalField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TemporalUnit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interfaces are quite often used as method parameters, to specify what kind of information you want specifically about a date time object. </a:t>
            </a:r>
          </a:p>
        </p:txBody>
      </p:sp>
    </p:spTree>
    <p:extLst>
      <p:ext uri="{BB962C8B-B14F-4D97-AF65-F5344CB8AC3E}">
        <p14:creationId xmlns:p14="http://schemas.microsoft.com/office/powerpoint/2010/main" val="143047453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31266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java.time.temporal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Date &amp; Time (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java.time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20E987F-4458-6224-C379-4EB268D155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4" t="3381" r="3330" b="4376"/>
          <a:stretch/>
        </p:blipFill>
        <p:spPr>
          <a:xfrm>
            <a:off x="22525337" y="4526307"/>
            <a:ext cx="13098162" cy="115213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658545-5374-76EC-4926-9DDE58FA467A}"/>
              </a:ext>
            </a:extLst>
          </p:cNvPr>
          <p:cNvSpPr/>
          <p:nvPr/>
        </p:nvSpPr>
        <p:spPr>
          <a:xfrm>
            <a:off x="952501" y="4285904"/>
            <a:ext cx="21079596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two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this package that I'll be covering, and shown here,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ChronoField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ChronoUnit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TemporalAdjusters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 is a helper class to return specific implementations of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TemporalAdjuster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can give you helpful dates such as first day of month, or last day of year, etc.</a:t>
            </a:r>
          </a:p>
        </p:txBody>
      </p:sp>
    </p:spTree>
    <p:extLst>
      <p:ext uri="{BB962C8B-B14F-4D97-AF65-F5344CB8AC3E}">
        <p14:creationId xmlns:p14="http://schemas.microsoft.com/office/powerpoint/2010/main" val="267091144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80584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java.time.format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Date &amp; Time (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java.time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658545-5374-76EC-4926-9DDE58FA467A}"/>
              </a:ext>
            </a:extLst>
          </p:cNvPr>
          <p:cNvSpPr/>
          <p:nvPr/>
        </p:nvSpPr>
        <p:spPr>
          <a:xfrm>
            <a:off x="952500" y="4285904"/>
            <a:ext cx="23699229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I've shown you how to format date time, using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"%t"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specifier, in a formatted String.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java.time.format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 gives you a great deal more options, as well as support for localization, which I'll be covering a little bit later in this section.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support dates and time in defined styles, called Full, long, medium and short, and I'll show you these in a couple of examples in a bit.</a:t>
            </a: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4C6547D-9159-8C8B-FA38-A8A54441E1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5" t="5227" r="3904" b="5523"/>
          <a:stretch/>
        </p:blipFill>
        <p:spPr>
          <a:xfrm>
            <a:off x="25170141" y="5724899"/>
            <a:ext cx="10565027" cy="912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08783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650886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LocalDate,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LocalTime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LocalDateTime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Date &amp; Time (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java.time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658545-5374-76EC-4926-9DDE58FA467A}"/>
              </a:ext>
            </a:extLst>
          </p:cNvPr>
          <p:cNvSpPr/>
          <p:nvPr/>
        </p:nvSpPr>
        <p:spPr>
          <a:xfrm>
            <a:off x="952500" y="2554877"/>
            <a:ext cx="17718559" cy="15376429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this slide, I'm showing the most common classes for Date and Time, when you don't need to include time zone data.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are LocalDate, Local Time,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LocalDateTime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implements both the Temporal and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TemporalAccessor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interfaces, and the methods on those interfaces, as I'm showing here.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include the get and range methods from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TemporalAccessor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870ACA3-659C-1012-FEDE-7BA4D16C3F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" t="1494" r="1762" b="843"/>
          <a:stretch/>
        </p:blipFill>
        <p:spPr>
          <a:xfrm>
            <a:off x="19325394" y="2905435"/>
            <a:ext cx="16409774" cy="1476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78646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650886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LocalDate,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LocalTime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LocalDateTime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Date &amp; Time (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java.time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658545-5374-76EC-4926-9DDE58FA467A}"/>
              </a:ext>
            </a:extLst>
          </p:cNvPr>
          <p:cNvSpPr/>
          <p:nvPr/>
        </p:nvSpPr>
        <p:spPr>
          <a:xfrm>
            <a:off x="952500" y="2554877"/>
            <a:ext cx="17718559" cy="15376429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Temporal, there are methods to add or subtract units of time from your objects.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are the plus and minus methods.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Field values can be directly set on a returned copy, using the with methods.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I'm also showing methods on LocalDate, that in general, are methods available in some form, on any of the temporal objects.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have prefixes such as: at, get, and is.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870ACA3-659C-1012-FEDE-7BA4D16C3F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" t="1494" r="1762" b="843"/>
          <a:stretch/>
        </p:blipFill>
        <p:spPr>
          <a:xfrm>
            <a:off x="19325394" y="2905435"/>
            <a:ext cx="16409774" cy="1476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59773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161923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Creating instances of Temporal Implementations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Date &amp; Time (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java.time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658545-5374-76EC-4926-9DDE58FA467A}"/>
              </a:ext>
            </a:extLst>
          </p:cNvPr>
          <p:cNvSpPr/>
          <p:nvPr/>
        </p:nvSpPr>
        <p:spPr>
          <a:xfrm>
            <a:off x="952499" y="2554876"/>
            <a:ext cx="25256182" cy="15473631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several static methods, which return a new instance of a temporal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is the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now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method, that gives you a representation of the current moment, for the class you specify.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create instances, using any of the several overloaded versions of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factory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Alternately, you can use the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parse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method, with a character sequence, usually a String, that's formatted in a predetermined way, or you can pass in a defined format.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methods shown on this slide are purposely shown without too much detail.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use similarly named methods on any of the temporal implementations, with varying parameters and return types.</a:t>
            </a:r>
          </a:p>
        </p:txBody>
      </p:sp>
      <p:pic>
        <p:nvPicPr>
          <p:cNvPr id="3" name="Picture 2" descr="A blue and white box with text&#10;&#10;Description automatically generated">
            <a:extLst>
              <a:ext uri="{FF2B5EF4-FFF2-40B4-BE49-F238E27FC236}">
                <a16:creationId xmlns:a16="http://schemas.microsoft.com/office/drawing/2014/main" id="{2EA3C526-F6DC-70B3-D982-0FB66ABD0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0195" y="8427322"/>
            <a:ext cx="9604974" cy="338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885612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280912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Temporal Instances Are Immutable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Date &amp; Time (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java.time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temporal instances of classes, in the java.time package, are immutable and thread-safe.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new instance is returned, from methods that write to a temporal instance, such as the plus or minus methods,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example.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need to assign the result of these methods to a variable.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original instance won't be modified.</a:t>
            </a:r>
          </a:p>
        </p:txBody>
      </p:sp>
    </p:spTree>
    <p:extLst>
      <p:ext uri="{BB962C8B-B14F-4D97-AF65-F5344CB8AC3E}">
        <p14:creationId xmlns:p14="http://schemas.microsoft.com/office/powerpoint/2010/main" val="2420221890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1281</Words>
  <Application>Microsoft Office PowerPoint</Application>
  <PresentationFormat>Custom</PresentationFormat>
  <Paragraphs>93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2023-07-18T02:33:44Z</dcterms:modified>
</cp:coreProperties>
</file>