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7" d="100"/>
          <a:sy n="17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9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b-engines.com/en/ranking" TargetMode="External"/><Relationship Id="rId5" Type="http://schemas.openxmlformats.org/officeDocument/2006/relationships/hyperlink" Target="https://www.statista.com/statistics/809750/worldwide-popularity-ranking-database-management-systems/" TargetMode="External"/><Relationship Id="rId4" Type="http://schemas.openxmlformats.org/officeDocument/2006/relationships/hyperlink" Target="https://survey.stackoverflow.co/2023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B82177-F8DB-9611-43F1-77529209F4F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201561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and Databases, The Basics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show you how to connect to a database, using a connection string, and a special object, called a Java Database Driver.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get information from the database, through a database language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Structured Query Language or SQL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demonstrate how to execute SQL statements as strings against tables in the database, using Java's support, and how to process the results we get back from these types of queries.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also cover executing parameterized statements, using Java's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PreparedStatement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allow SQL statements to be reusable,  more flexible, and less prone to some well known security issues.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A96FB-F2A6-4D92-76B5-A182367D43C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255326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and Databases, Additional Support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Database Management Systems support a built-in procedural language as well.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there may be functions stored with the database, that you can use to get data, or perform some action, rather than actually writing SQL code to do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showing you how to make calls to these database stored procedures, with Java's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we'll examine different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relational mapping or ORM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technologies, used by popular Java frameworks, to handle basic boiler plate interactions with databases.</a:t>
            </a:r>
          </a:p>
        </p:txBody>
      </p:sp>
    </p:spTree>
    <p:extLst>
      <p:ext uri="{BB962C8B-B14F-4D97-AF65-F5344CB8AC3E}">
        <p14:creationId xmlns:p14="http://schemas.microsoft.com/office/powerpoint/2010/main" val="39190567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45DB4D8-0BCF-C3C2-2AC5-E725AF0D07A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315054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 chose MySQL for this section of the course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free, and downloaded from Oracle, and the installation isn't too difficult.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think it's important to learn about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for that, we needed a database that support stored procedures.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offer a beginner's course in SQL which also uses MySQL, if you want to learn more.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is a popular industry standard.</a:t>
            </a:r>
          </a:p>
        </p:txBody>
      </p:sp>
    </p:spTree>
    <p:extLst>
      <p:ext uri="{BB962C8B-B14F-4D97-AF65-F5344CB8AC3E}">
        <p14:creationId xmlns:p14="http://schemas.microsoft.com/office/powerpoint/2010/main" val="27303231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93E010-22CC-C07F-80D1-1CDB4977AA3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18567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Popularity Surveys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A3ED87-879E-F391-89B1-551DF8069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31440"/>
              </p:ext>
            </p:extLst>
          </p:nvPr>
        </p:nvGraphicFramePr>
        <p:xfrm>
          <a:off x="952497" y="4019221"/>
          <a:ext cx="34782668" cy="1141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68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23408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0094895">
                  <a:extLst>
                    <a:ext uri="{9D8B030D-6E8A-4147-A177-3AD203B41FA5}">
                      <a16:colId xmlns:a16="http://schemas.microsoft.com/office/drawing/2014/main" val="2991940967"/>
                    </a:ext>
                  </a:extLst>
                </a:gridCol>
              </a:tblGrid>
              <a:tr h="2739925">
                <a:tc>
                  <a:txBody>
                    <a:bodyPr/>
                    <a:lstStyle/>
                    <a:p>
                      <a:pPr marL="180000" algn="l"/>
                      <a:r>
                        <a:rPr lang="en-US" sz="3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2023 stackoverflow.com Survey of Developers</a:t>
                      </a:r>
                      <a:br>
                        <a:rPr lang="en-US" sz="3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r>
                        <a:rPr lang="en-US" sz="36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https://survey.stackoverflow.co/2023/</a:t>
                      </a:r>
                      <a:endParaRPr lang="en-PH" sz="36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3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2023 Survey of Corporations</a:t>
                      </a:r>
                    </a:p>
                    <a:p>
                      <a:pPr marL="180000" algn="l"/>
                      <a:r>
                        <a:rPr lang="en-PH" sz="36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https://www.statista.com/statistics/809750/worldwide-popularity-ranking-database-management-systems/</a:t>
                      </a:r>
                      <a:endParaRPr lang="en-PH" sz="36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3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DB-Engines Ranking</a:t>
                      </a:r>
                    </a:p>
                    <a:p>
                      <a:pPr marL="180000" algn="l"/>
                      <a:r>
                        <a:rPr lang="en-PH" sz="36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https://db-engines.com/en/ranking</a:t>
                      </a:r>
                      <a:endParaRPr lang="en-PH" sz="36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67444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C0BC6D3-8583-C77A-1A42-FB6C240FF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53" y="7046639"/>
            <a:ext cx="10889826" cy="8088655"/>
          </a:xfrm>
          <a:prstGeom prst="rect">
            <a:avLst/>
          </a:prstGeom>
        </p:spPr>
      </p:pic>
      <p:pic>
        <p:nvPicPr>
          <p:cNvPr id="11" name="Picture 10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BFEE6671-CD12-A4A4-5FF8-CD96DA07C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462" y="7046639"/>
            <a:ext cx="10599597" cy="811512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CD6D0E9-60A2-DFA3-FCC4-6947054B77B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" t="7251"/>
          <a:stretch/>
        </p:blipFill>
        <p:spPr>
          <a:xfrm>
            <a:off x="25889853" y="7046640"/>
            <a:ext cx="9733650" cy="704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062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352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Becker, Garrett</cp:lastModifiedBy>
  <cp:revision>169</cp:revision>
  <dcterms:modified xsi:type="dcterms:W3CDTF">2023-11-16T21:28:41Z</dcterms:modified>
</cp:coreProperties>
</file>