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3" r:id="rId2"/>
    <p:sldId id="264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74"/>
  </p:normalViewPr>
  <p:slideViewPr>
    <p:cSldViewPr snapToGrid="0" snapToObjects="1" showGuides="1">
      <p:cViewPr varScale="1">
        <p:scale>
          <a:sx n="127" d="100"/>
          <a:sy n="127" d="100"/>
        </p:scale>
        <p:origin x="20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F5319-D0C7-C545-B736-B3D199CB411A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CD094-6CE9-B343-ADE4-407C5FD47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2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A89A-759D-F947-BF1A-05FC3624C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C9A8F-BF03-2A4A-AF79-64B273EE6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505A4-9889-8C43-829D-ABBC6EF4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BAC6-ED35-2B43-8C01-5E9D8C149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C430D-3328-7441-B7A6-2F7A0B9C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98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D3E52-08E9-4E41-85B3-F6D334A3E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61330-BDDE-C241-BFE3-26A1BCD0B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96646-6163-B140-8D01-8737549EA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1E00-32EB-D848-B786-1C730E33E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A2E0D-05B5-C34F-B42C-D717E4EF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7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8764-D833-1748-B5EE-A7AA7DCC4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993C0-FAB5-FE48-87ED-30626A8C2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7A3B-F632-8742-9F0C-5DCE94D71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8795-2ED2-B54E-8DF1-225DB093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639A7-C217-DD40-BF41-810FC52E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790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DF5C-328A-0140-B5B3-435BCDB15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471B1-1817-6D41-B32D-338330E99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B0508-41AD-314F-BF17-679E05A8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6C80F-4C29-E54B-B983-43EADF984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0001C-B35F-8940-BAA6-6365EF2D5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4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4C583-EB15-8C46-A12B-BAE7EEA6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7112E-7AD8-294F-BC88-F22FAD4A1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4AB8-CD60-304B-AD97-0BDC8CED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FF2A-FDA4-F744-92B5-7E74818F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ECDC-350A-2A4D-80A9-CD5FB10E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9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51485-5284-4147-8FCA-8D88D5156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F827D-FF39-4F43-B73E-5461599319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CDFAE-2187-7941-8D06-6554D2ABAD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E56C4-9284-8B49-AB4A-72D59C90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E610E2-FE38-5246-BF3B-9B5518AF1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7638B-94F9-6C46-8C3B-B99407C3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0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12088-EF77-1444-A57A-9C28CE5A5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0B49F-3049-2B49-81EF-FB11326BE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ADCA7-3E38-BE4E-ADCA-EF1AFC479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A71CA7-15F0-424F-8DF4-CD78BF8F9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2FD59D-DF49-0044-AFDD-E5A0CA3474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94F76-04A5-C942-A2FA-5F6AA12B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0A30CD-92C3-7C47-8907-587B940EE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CCA44-E848-B348-8386-70A4B7DC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D0C-49CB-9B40-9FAE-29B8328BE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B1749-B549-5843-958E-877FE5F64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2691F-64DD-864F-BF66-C5F13EDE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EF2693-F324-9247-9F0F-C49605AFD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8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E8121-0AA2-5644-93BB-CA92ACAC2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B3331-2EE5-A34F-981D-8BF9B530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DF3E1-30F2-1B41-9A9D-54EE26523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5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92345-548F-484F-8763-468CFE1E8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BB1FA-C938-7A47-A536-9C0CEDDCC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3D3B-B063-3543-AAAB-86A2A13E9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F0488-5B33-4546-AD25-507B935F8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77477-458D-B745-A021-666B91B4C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17499-5A74-B94C-8FB7-A12024F4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2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69ED-A213-EC4C-8192-32F691FD5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17D0BD-BB66-8B4E-AF64-A2056689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BD6F8-A3E3-3243-A844-CD205B8E3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186A-909D-B74D-9A7F-FC1C53AA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804D86-BF5C-FF44-8BA5-F59D11CC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A71851-2D61-BE45-81A7-46298C8E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48E86-3C18-E84A-BDFA-95106A08C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B7E8B4-8A8A-2F42-AD94-FB2790E36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45BB4-34EB-0940-8B21-415E67E768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27A5C-A59C-1540-AB39-7DA0CEF665B0}" type="datetimeFigureOut">
              <a:rPr lang="en-US" smtClean="0"/>
              <a:t>8/28/18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5BDC8-B713-2547-9C8B-60CF6096D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4658F-4BC2-354E-8D52-B040E0C5E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C0E84-44DF-A749-906D-4727605FE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3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058887-2BAB-C848-99C3-3410BAB5E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6155"/>
            <a:ext cx="12192000" cy="80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60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2B7867-A816-6A4A-A026-0CE2642FE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05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CEBF0F-0049-5947-B29E-73AF6B79B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814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Jole Simmons</dc:creator>
  <cp:lastModifiedBy>Jole Simmons</cp:lastModifiedBy>
  <cp:revision>17</cp:revision>
  <dcterms:created xsi:type="dcterms:W3CDTF">2018-08-26T00:33:24Z</dcterms:created>
  <dcterms:modified xsi:type="dcterms:W3CDTF">2018-08-29T01:34:33Z</dcterms:modified>
</cp:coreProperties>
</file>