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86" r:id="rId2"/>
    <p:sldId id="287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FFEFF"/>
    <a:srgbClr val="FFFFFF"/>
    <a:srgbClr val="314255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4"/>
    <p:restoredTop sz="94674"/>
  </p:normalViewPr>
  <p:slideViewPr>
    <p:cSldViewPr snapToGrid="0" snapToObjects="1" showGuides="1">
      <p:cViewPr>
        <p:scale>
          <a:sx n="112" d="100"/>
          <a:sy n="112" d="100"/>
        </p:scale>
        <p:origin x="10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5319-D0C7-C545-B736-B3D199CB41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CD094-6CE9-B343-ADE4-407C5FD4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A89A-759D-F947-BF1A-05FC3624C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C9A8F-BF03-2A4A-AF79-64B273EE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05A4-9889-8C43-829D-ABBC6EF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BAC6-ED35-2B43-8C01-5E9D8C1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C430D-3328-7441-B7A6-2F7A0B9C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3E52-08E9-4E41-85B3-F6D334A3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1330-BDDE-C241-BFE3-26A1BCD0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6646-6163-B140-8D01-8737549E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1E00-32EB-D848-B786-1C730E3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2E0D-05B5-C34F-B42C-D717E4EF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38764-D833-1748-B5EE-A7AA7DCC4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93C0-FAB5-FE48-87ED-30626A8C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7A3B-F632-8742-9F0C-5DCE94D7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8795-2ED2-B54E-8DF1-225DB093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39A7-C217-DD40-BF41-810FC52E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DF5C-328A-0140-B5B3-435BCDB1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71B1-1817-6D41-B32D-338330E9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0508-41AD-314F-BF17-679E05A8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C80F-4C29-E54B-B983-43EADF98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001C-B35F-8940-BAA6-6365EF2D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C583-EB15-8C46-A12B-BAE7EEA6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7112E-7AD8-294F-BC88-F22FAD4A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4AB8-CD60-304B-AD97-0BDC8CED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FF2A-FDA4-F744-92B5-7E74818F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ECDC-350A-2A4D-80A9-CD5FB10E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1485-5284-4147-8FCA-8D88D515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827D-FF39-4F43-B73E-546159931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CDFAE-2187-7941-8D06-6554D2AB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E56C4-9284-8B49-AB4A-72D59C9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10E2-FE38-5246-BF3B-9B5518AF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7638B-94F9-6C46-8C3B-B99407C3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2088-EF77-1444-A57A-9C28CE5A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0B49F-3049-2B49-81EF-FB11326B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ADCA7-3E38-BE4E-ADCA-EF1AFC47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71CA7-15F0-424F-8DF4-CD78BF8F9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FD59D-DF49-0044-AFDD-E5A0CA34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94F76-04A5-C942-A2FA-5F6AA12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A30CD-92C3-7C47-8907-587B940E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CCA44-E848-B348-8386-70A4B7DC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ED0C-49CB-9B40-9FAE-29B8328B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B1749-B549-5843-958E-877FE5F6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2691F-64DD-864F-BF66-C5F13EDE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2693-F324-9247-9F0F-C49605AF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E8121-0AA2-5644-93BB-CA92ACAC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B3331-2EE5-A34F-981D-8BF9B530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DF3E1-30F2-1B41-9A9D-54EE2652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2345-548F-484F-8763-468CFE1E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B1FA-C938-7A47-A536-9C0CEDDC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3D3B-B063-3543-AAAB-86A2A13E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F0488-5B33-4546-AD25-507B935F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7477-458D-B745-A021-666B91B4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7499-5A74-B94C-8FB7-A12024F4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69ED-A213-EC4C-8192-32F691FD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7D0BD-BB66-8B4E-AF64-A20566892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D6F8-A3E3-3243-A844-CD205B8E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4186A-909D-B74D-9A7F-FC1C53AA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04D86-BF5C-FF44-8BA5-F59D11CC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71851-2D61-BE45-81A7-46298C8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48E86-3C18-E84A-BDFA-95106A0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E8B4-8A8A-2F42-AD94-FB2790E3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5BB4-34EB-0940-8B21-415E67E7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7A5C-A59C-1540-AB39-7DA0CEF665B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BDC8-B713-2547-9C8B-60CF6096D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658F-4BC2-354E-8D52-B040E0C5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5F26F32-E5C2-BA48-A70F-E5E70999BE19}"/>
              </a:ext>
            </a:extLst>
          </p:cNvPr>
          <p:cNvSpPr txBox="1"/>
          <p:nvPr/>
        </p:nvSpPr>
        <p:spPr>
          <a:xfrm>
            <a:off x="1219941" y="4716027"/>
            <a:ext cx="165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E9EFDB-BC97-9146-84C1-D6DA992BF667}"/>
              </a:ext>
            </a:extLst>
          </p:cNvPr>
          <p:cNvSpPr txBox="1"/>
          <p:nvPr/>
        </p:nvSpPr>
        <p:spPr>
          <a:xfrm>
            <a:off x="6505510" y="4716027"/>
            <a:ext cx="165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F5FB8E-4817-CD4F-8536-847F69F7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95" y="2265029"/>
            <a:ext cx="1885814" cy="18858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5DAF520-4C58-6049-904A-9F93FD10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01" y="2270090"/>
            <a:ext cx="1875692" cy="1875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851B5-AF48-7749-AF51-DAD5EC745290}"/>
              </a:ext>
            </a:extLst>
          </p:cNvPr>
          <p:cNvSpPr txBox="1"/>
          <p:nvPr/>
        </p:nvSpPr>
        <p:spPr>
          <a:xfrm>
            <a:off x="3547045" y="4716027"/>
            <a:ext cx="208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94DDB3C-54B2-EC46-B768-AF5281E0D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528" y="2265029"/>
            <a:ext cx="1885814" cy="18858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2ABC29E-B90C-A94B-A489-49357FE57CD5}"/>
              </a:ext>
            </a:extLst>
          </p:cNvPr>
          <p:cNvSpPr txBox="1"/>
          <p:nvPr/>
        </p:nvSpPr>
        <p:spPr>
          <a:xfrm>
            <a:off x="9023667" y="4716027"/>
            <a:ext cx="202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Science Lab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2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C781CB-A992-D94C-A3D8-75F320BC3C93}"/>
              </a:ext>
            </a:extLst>
          </p:cNvPr>
          <p:cNvSpPr txBox="1"/>
          <p:nvPr/>
        </p:nvSpPr>
        <p:spPr>
          <a:xfrm>
            <a:off x="1219941" y="4716027"/>
            <a:ext cx="165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987A4-39FD-6447-B937-444AB520CEE4}"/>
              </a:ext>
            </a:extLst>
          </p:cNvPr>
          <p:cNvSpPr txBox="1"/>
          <p:nvPr/>
        </p:nvSpPr>
        <p:spPr>
          <a:xfrm>
            <a:off x="6505510" y="4716027"/>
            <a:ext cx="165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A3331-DBB6-E94A-8FBC-FE4AEEC3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95" y="2265029"/>
            <a:ext cx="1885814" cy="1885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3EC86-79FC-F541-9772-8070D40C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01" y="2270090"/>
            <a:ext cx="1875692" cy="18756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46A4A6-1453-CD40-B736-8A41A802A3C4}"/>
              </a:ext>
            </a:extLst>
          </p:cNvPr>
          <p:cNvSpPr txBox="1"/>
          <p:nvPr/>
        </p:nvSpPr>
        <p:spPr>
          <a:xfrm>
            <a:off x="3547045" y="4716027"/>
            <a:ext cx="208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7E794C-BBD0-3044-9063-42F62EE9C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528" y="2265029"/>
            <a:ext cx="1885814" cy="18858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4EEE9F-B927-DD45-B329-7B4F8816E478}"/>
              </a:ext>
            </a:extLst>
          </p:cNvPr>
          <p:cNvSpPr txBox="1"/>
          <p:nvPr/>
        </p:nvSpPr>
        <p:spPr>
          <a:xfrm>
            <a:off x="9023667" y="4716027"/>
            <a:ext cx="202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Science Lab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0B549E-0F58-7B42-92FE-95C6C5E899B4}"/>
              </a:ext>
            </a:extLst>
          </p:cNvPr>
          <p:cNvSpPr/>
          <p:nvPr/>
        </p:nvSpPr>
        <p:spPr>
          <a:xfrm>
            <a:off x="9123951" y="2265028"/>
            <a:ext cx="1880753" cy="1880753"/>
          </a:xfrm>
          <a:prstGeom prst="ellipse">
            <a:avLst/>
          </a:prstGeom>
          <a:solidFill>
            <a:srgbClr val="314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E8A15F-73D0-F742-BB21-21A8F0026B22}"/>
              </a:ext>
            </a:extLst>
          </p:cNvPr>
          <p:cNvSpPr/>
          <p:nvPr/>
        </p:nvSpPr>
        <p:spPr>
          <a:xfrm>
            <a:off x="9802836" y="2476909"/>
            <a:ext cx="522981" cy="145699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93803-8369-2149-98BF-550876776F8D}"/>
              </a:ext>
            </a:extLst>
          </p:cNvPr>
          <p:cNvSpPr/>
          <p:nvPr/>
        </p:nvSpPr>
        <p:spPr>
          <a:xfrm rot="3600000">
            <a:off x="9802836" y="2476911"/>
            <a:ext cx="522981" cy="145699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93CC5E-4AE3-954B-B899-E3247DD0A1E6}"/>
              </a:ext>
            </a:extLst>
          </p:cNvPr>
          <p:cNvSpPr/>
          <p:nvPr/>
        </p:nvSpPr>
        <p:spPr>
          <a:xfrm rot="18000000">
            <a:off x="9831307" y="2476910"/>
            <a:ext cx="522981" cy="145699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36DE46-A8A5-FA49-8A29-BDAEA8D31892}"/>
              </a:ext>
            </a:extLst>
          </p:cNvPr>
          <p:cNvSpPr/>
          <p:nvPr/>
        </p:nvSpPr>
        <p:spPr>
          <a:xfrm>
            <a:off x="10354288" y="2682931"/>
            <a:ext cx="207353" cy="207353"/>
          </a:xfrm>
          <a:prstGeom prst="ellipse">
            <a:avLst/>
          </a:prstGeom>
          <a:solidFill>
            <a:srgbClr val="31425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A3B695-3A9B-F940-A3A1-C6E8761A6E9B}"/>
              </a:ext>
            </a:extLst>
          </p:cNvPr>
          <p:cNvSpPr/>
          <p:nvPr/>
        </p:nvSpPr>
        <p:spPr>
          <a:xfrm>
            <a:off x="9379787" y="3241015"/>
            <a:ext cx="207353" cy="207353"/>
          </a:xfrm>
          <a:prstGeom prst="ellipse">
            <a:avLst/>
          </a:prstGeom>
          <a:solidFill>
            <a:srgbClr val="31425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115AA2-42C2-2847-8C4A-FD4CEB22310C}"/>
              </a:ext>
            </a:extLst>
          </p:cNvPr>
          <p:cNvSpPr/>
          <p:nvPr/>
        </p:nvSpPr>
        <p:spPr>
          <a:xfrm>
            <a:off x="10332823" y="3507178"/>
            <a:ext cx="207353" cy="207353"/>
          </a:xfrm>
          <a:prstGeom prst="ellipse">
            <a:avLst/>
          </a:prstGeom>
          <a:solidFill>
            <a:srgbClr val="31425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9193387-8EF1-DE44-9EF4-FE481BCE68BB}"/>
              </a:ext>
            </a:extLst>
          </p:cNvPr>
          <p:cNvGrpSpPr/>
          <p:nvPr/>
        </p:nvGrpSpPr>
        <p:grpSpPr>
          <a:xfrm>
            <a:off x="0" y="2100287"/>
            <a:ext cx="4775374" cy="3563203"/>
            <a:chOff x="-349373" y="2470992"/>
            <a:chExt cx="4775374" cy="35632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E4F0B24-3D16-A844-B551-DE550921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713" y="2470992"/>
              <a:ext cx="3563203" cy="3563203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9B77AF3-5F2C-414C-84CB-BAA282923B82}"/>
                </a:ext>
              </a:extLst>
            </p:cNvPr>
            <p:cNvSpPr txBox="1"/>
            <p:nvPr/>
          </p:nvSpPr>
          <p:spPr>
            <a:xfrm rot="19479642">
              <a:off x="-349373" y="3700193"/>
              <a:ext cx="47753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</a:rPr>
                <a:t>Stock image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8F1650-4017-B34B-BEAC-66748E7AF272}"/>
              </a:ext>
            </a:extLst>
          </p:cNvPr>
          <p:cNvSpPr txBox="1"/>
          <p:nvPr/>
        </p:nvSpPr>
        <p:spPr>
          <a:xfrm>
            <a:off x="1998921" y="287079"/>
            <a:ext cx="8038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Three Shape Challenge!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88C5FC2-E2EB-A34C-B330-E9A883E898EB}"/>
              </a:ext>
            </a:extLst>
          </p:cNvPr>
          <p:cNvSpPr/>
          <p:nvPr/>
        </p:nvSpPr>
        <p:spPr>
          <a:xfrm>
            <a:off x="7485467" y="3962326"/>
            <a:ext cx="1485900" cy="1165407"/>
          </a:xfrm>
          <a:custGeom>
            <a:avLst/>
            <a:gdLst>
              <a:gd name="connsiteX0" fmla="*/ 9732 w 1485900"/>
              <a:gd name="connsiteY0" fmla="*/ 0 h 1165407"/>
              <a:gd name="connsiteX1" fmla="*/ 1476168 w 1485900"/>
              <a:gd name="connsiteY1" fmla="*/ 0 h 1165407"/>
              <a:gd name="connsiteX2" fmla="*/ 1482064 w 1485900"/>
              <a:gd name="connsiteY2" fmla="*/ 52502 h 1165407"/>
              <a:gd name="connsiteX3" fmla="*/ 1485900 w 1485900"/>
              <a:gd name="connsiteY3" fmla="*/ 155735 h 1165407"/>
              <a:gd name="connsiteX4" fmla="*/ 742950 w 1485900"/>
              <a:gd name="connsiteY4" fmla="*/ 1165407 h 1165407"/>
              <a:gd name="connsiteX5" fmla="*/ 0 w 1485900"/>
              <a:gd name="connsiteY5" fmla="*/ 155735 h 1165407"/>
              <a:gd name="connsiteX6" fmla="*/ 3836 w 1485900"/>
              <a:gd name="connsiteY6" fmla="*/ 52502 h 11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5900" h="1165407">
                <a:moveTo>
                  <a:pt x="9732" y="0"/>
                </a:moveTo>
                <a:lnTo>
                  <a:pt x="1476168" y="0"/>
                </a:lnTo>
                <a:lnTo>
                  <a:pt x="1482064" y="52502"/>
                </a:lnTo>
                <a:cubicBezTo>
                  <a:pt x="1484601" y="86444"/>
                  <a:pt x="1485900" y="120883"/>
                  <a:pt x="1485900" y="155735"/>
                </a:cubicBezTo>
                <a:cubicBezTo>
                  <a:pt x="1485900" y="713361"/>
                  <a:pt x="1153270" y="1165407"/>
                  <a:pt x="742950" y="1165407"/>
                </a:cubicBezTo>
                <a:cubicBezTo>
                  <a:pt x="332630" y="1165407"/>
                  <a:pt x="0" y="713361"/>
                  <a:pt x="0" y="155735"/>
                </a:cubicBezTo>
                <a:cubicBezTo>
                  <a:pt x="0" y="120883"/>
                  <a:pt x="1299" y="86444"/>
                  <a:pt x="3836" y="5250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Square"/>
          <p:cNvSpPr/>
          <p:nvPr/>
        </p:nvSpPr>
        <p:spPr>
          <a:xfrm>
            <a:off x="5123913" y="4764193"/>
            <a:ext cx="1270001" cy="1270001"/>
          </a:xfrm>
          <a:prstGeom prst="rect">
            <a:avLst/>
          </a:pr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5123911" y="1645486"/>
            <a:ext cx="1270001" cy="1270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Triangle"/>
          <p:cNvSpPr/>
          <p:nvPr/>
        </p:nvSpPr>
        <p:spPr>
          <a:xfrm>
            <a:off x="5123912" y="310838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lumOff val="1161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49A808A-4A37-424A-A0FB-8D513F7D8223}"/>
              </a:ext>
            </a:extLst>
          </p:cNvPr>
          <p:cNvSpPr/>
          <p:nvPr/>
        </p:nvSpPr>
        <p:spPr>
          <a:xfrm>
            <a:off x="7309238" y="5112327"/>
            <a:ext cx="1832008" cy="159869"/>
          </a:xfrm>
          <a:custGeom>
            <a:avLst/>
            <a:gdLst>
              <a:gd name="connsiteX0" fmla="*/ 0 w 1832008"/>
              <a:gd name="connsiteY0" fmla="*/ 0 h 107673"/>
              <a:gd name="connsiteX1" fmla="*/ 1832008 w 1832008"/>
              <a:gd name="connsiteY1" fmla="*/ 0 h 107673"/>
              <a:gd name="connsiteX2" fmla="*/ 1784876 w 1832008"/>
              <a:gd name="connsiteY2" fmla="*/ 31057 h 107673"/>
              <a:gd name="connsiteX3" fmla="*/ 916004 w 1832008"/>
              <a:gd name="connsiteY3" fmla="*/ 107673 h 107673"/>
              <a:gd name="connsiteX4" fmla="*/ 47133 w 1832008"/>
              <a:gd name="connsiteY4" fmla="*/ 31057 h 10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2008" h="107673">
                <a:moveTo>
                  <a:pt x="0" y="0"/>
                </a:moveTo>
                <a:lnTo>
                  <a:pt x="1832008" y="0"/>
                </a:lnTo>
                <a:lnTo>
                  <a:pt x="1784876" y="31057"/>
                </a:lnTo>
                <a:cubicBezTo>
                  <a:pt x="1641724" y="76081"/>
                  <a:pt x="1306597" y="107673"/>
                  <a:pt x="916004" y="107673"/>
                </a:cubicBezTo>
                <a:cubicBezTo>
                  <a:pt x="525411" y="107673"/>
                  <a:pt x="190284" y="76081"/>
                  <a:pt x="47133" y="31057"/>
                </a:cubicBez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616DBE9-1AD6-474F-8543-336032462E49}"/>
              </a:ext>
            </a:extLst>
          </p:cNvPr>
          <p:cNvSpPr/>
          <p:nvPr/>
        </p:nvSpPr>
        <p:spPr>
          <a:xfrm rot="3901247">
            <a:off x="8626457" y="4100946"/>
            <a:ext cx="481766" cy="654720"/>
          </a:xfrm>
          <a:custGeom>
            <a:avLst/>
            <a:gdLst>
              <a:gd name="connsiteX0" fmla="*/ 41139 w 481766"/>
              <a:gd name="connsiteY0" fmla="*/ 144330 h 654720"/>
              <a:gd name="connsiteX1" fmla="*/ 240884 w 481766"/>
              <a:gd name="connsiteY1" fmla="*/ 0 h 654720"/>
              <a:gd name="connsiteX2" fmla="*/ 481766 w 481766"/>
              <a:gd name="connsiteY2" fmla="*/ 327360 h 654720"/>
              <a:gd name="connsiteX3" fmla="*/ 240883 w 481766"/>
              <a:gd name="connsiteY3" fmla="*/ 654720 h 654720"/>
              <a:gd name="connsiteX4" fmla="*/ 0 w 481766"/>
              <a:gd name="connsiteY4" fmla="*/ 327360 h 654720"/>
              <a:gd name="connsiteX5" fmla="*/ 41139 w 481766"/>
              <a:gd name="connsiteY5" fmla="*/ 144330 h 65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766" h="654720">
                <a:moveTo>
                  <a:pt x="41139" y="144330"/>
                </a:moveTo>
                <a:cubicBezTo>
                  <a:pt x="84428" y="57251"/>
                  <a:pt x="157736" y="0"/>
                  <a:pt x="240884" y="0"/>
                </a:cubicBezTo>
                <a:cubicBezTo>
                  <a:pt x="373920" y="0"/>
                  <a:pt x="481766" y="146564"/>
                  <a:pt x="481766" y="327360"/>
                </a:cubicBezTo>
                <a:cubicBezTo>
                  <a:pt x="481767" y="508156"/>
                  <a:pt x="373919" y="654720"/>
                  <a:pt x="240883" y="654720"/>
                </a:cubicBezTo>
                <a:cubicBezTo>
                  <a:pt x="107847" y="654720"/>
                  <a:pt x="0" y="508156"/>
                  <a:pt x="0" y="327360"/>
                </a:cubicBezTo>
                <a:cubicBezTo>
                  <a:pt x="0" y="259561"/>
                  <a:pt x="15166" y="196577"/>
                  <a:pt x="41139" y="1443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DCD2624-B072-B142-B86F-24054C2DC962}"/>
              </a:ext>
            </a:extLst>
          </p:cNvPr>
          <p:cNvSpPr/>
          <p:nvPr/>
        </p:nvSpPr>
        <p:spPr>
          <a:xfrm rot="3901247">
            <a:off x="8511984" y="3945374"/>
            <a:ext cx="710713" cy="965864"/>
          </a:xfrm>
          <a:custGeom>
            <a:avLst/>
            <a:gdLst>
              <a:gd name="connsiteX0" fmla="*/ 60689 w 710713"/>
              <a:gd name="connsiteY0" fmla="*/ 212921 h 965864"/>
              <a:gd name="connsiteX1" fmla="*/ 355357 w 710713"/>
              <a:gd name="connsiteY1" fmla="*/ 0 h 965864"/>
              <a:gd name="connsiteX2" fmla="*/ 710713 w 710713"/>
              <a:gd name="connsiteY2" fmla="*/ 482933 h 965864"/>
              <a:gd name="connsiteX3" fmla="*/ 355357 w 710713"/>
              <a:gd name="connsiteY3" fmla="*/ 965864 h 965864"/>
              <a:gd name="connsiteX4" fmla="*/ 0 w 710713"/>
              <a:gd name="connsiteY4" fmla="*/ 482933 h 965864"/>
              <a:gd name="connsiteX5" fmla="*/ 60689 w 710713"/>
              <a:gd name="connsiteY5" fmla="*/ 212921 h 965864"/>
              <a:gd name="connsiteX6" fmla="*/ 155612 w 710713"/>
              <a:gd name="connsiteY6" fmla="*/ 299902 h 965864"/>
              <a:gd name="connsiteX7" fmla="*/ 114473 w 710713"/>
              <a:gd name="connsiteY7" fmla="*/ 482932 h 965864"/>
              <a:gd name="connsiteX8" fmla="*/ 355356 w 710713"/>
              <a:gd name="connsiteY8" fmla="*/ 810292 h 965864"/>
              <a:gd name="connsiteX9" fmla="*/ 596239 w 710713"/>
              <a:gd name="connsiteY9" fmla="*/ 482932 h 965864"/>
              <a:gd name="connsiteX10" fmla="*/ 355357 w 710713"/>
              <a:gd name="connsiteY10" fmla="*/ 155572 h 965864"/>
              <a:gd name="connsiteX11" fmla="*/ 155612 w 710713"/>
              <a:gd name="connsiteY11" fmla="*/ 299902 h 96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0713" h="965864">
                <a:moveTo>
                  <a:pt x="60689" y="212921"/>
                </a:moveTo>
                <a:cubicBezTo>
                  <a:pt x="124550" y="84460"/>
                  <a:pt x="232696" y="1"/>
                  <a:pt x="355357" y="0"/>
                </a:cubicBezTo>
                <a:cubicBezTo>
                  <a:pt x="551614" y="1"/>
                  <a:pt x="710714" y="216217"/>
                  <a:pt x="710713" y="482933"/>
                </a:cubicBezTo>
                <a:cubicBezTo>
                  <a:pt x="710714" y="749648"/>
                  <a:pt x="551614" y="965865"/>
                  <a:pt x="355357" y="965864"/>
                </a:cubicBezTo>
                <a:cubicBezTo>
                  <a:pt x="159099" y="965865"/>
                  <a:pt x="-1" y="749649"/>
                  <a:pt x="0" y="482933"/>
                </a:cubicBezTo>
                <a:cubicBezTo>
                  <a:pt x="0" y="382914"/>
                  <a:pt x="22373" y="289997"/>
                  <a:pt x="60689" y="212921"/>
                </a:cubicBezTo>
                <a:close/>
                <a:moveTo>
                  <a:pt x="155612" y="299902"/>
                </a:moveTo>
                <a:cubicBezTo>
                  <a:pt x="129639" y="352149"/>
                  <a:pt x="114473" y="415133"/>
                  <a:pt x="114473" y="482932"/>
                </a:cubicBezTo>
                <a:cubicBezTo>
                  <a:pt x="114473" y="663728"/>
                  <a:pt x="222320" y="810292"/>
                  <a:pt x="355356" y="810292"/>
                </a:cubicBezTo>
                <a:cubicBezTo>
                  <a:pt x="488392" y="810292"/>
                  <a:pt x="596240" y="663728"/>
                  <a:pt x="596239" y="482932"/>
                </a:cubicBezTo>
                <a:cubicBezTo>
                  <a:pt x="596239" y="302136"/>
                  <a:pt x="488393" y="155572"/>
                  <a:pt x="355357" y="155572"/>
                </a:cubicBezTo>
                <a:cubicBezTo>
                  <a:pt x="272209" y="155572"/>
                  <a:pt x="198901" y="212823"/>
                  <a:pt x="155612" y="29990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6C5C4CF-E6E1-BB46-8869-47F9029479BA}"/>
              </a:ext>
            </a:extLst>
          </p:cNvPr>
          <p:cNvSpPr/>
          <p:nvPr/>
        </p:nvSpPr>
        <p:spPr>
          <a:xfrm>
            <a:off x="9765418" y="3962325"/>
            <a:ext cx="2020993" cy="1309870"/>
          </a:xfrm>
          <a:custGeom>
            <a:avLst/>
            <a:gdLst>
              <a:gd name="connsiteX0" fmla="*/ 1658099 w 2020993"/>
              <a:gd name="connsiteY0" fmla="*/ 210064 h 1309870"/>
              <a:gd name="connsiteX1" fmla="*/ 1647035 w 2020993"/>
              <a:gd name="connsiteY1" fmla="*/ 359219 h 1309870"/>
              <a:gd name="connsiteX2" fmla="*/ 1535245 w 2020993"/>
              <a:gd name="connsiteY2" fmla="*/ 720253 h 1309870"/>
              <a:gd name="connsiteX3" fmla="*/ 1534748 w 2020993"/>
              <a:gd name="connsiteY3" fmla="*/ 721070 h 1309870"/>
              <a:gd name="connsiteX4" fmla="*/ 1536327 w 2020993"/>
              <a:gd name="connsiteY4" fmla="*/ 720982 h 1309870"/>
              <a:gd name="connsiteX5" fmla="*/ 1659825 w 2020993"/>
              <a:gd name="connsiteY5" fmla="*/ 684331 h 1309870"/>
              <a:gd name="connsiteX6" fmla="*/ 1854842 w 2020993"/>
              <a:gd name="connsiteY6" fmla="*/ 327740 h 1309870"/>
              <a:gd name="connsiteX7" fmla="*/ 1709358 w 2020993"/>
              <a:gd name="connsiteY7" fmla="*/ 216837 h 1309870"/>
              <a:gd name="connsiteX8" fmla="*/ 1652397 w 2020993"/>
              <a:gd name="connsiteY8" fmla="*/ 0 h 1309870"/>
              <a:gd name="connsiteX9" fmla="*/ 1658293 w 2020993"/>
              <a:gd name="connsiteY9" fmla="*/ 52502 h 1309870"/>
              <a:gd name="connsiteX10" fmla="*/ 1659520 w 2020993"/>
              <a:gd name="connsiteY10" fmla="*/ 85530 h 1309870"/>
              <a:gd name="connsiteX11" fmla="*/ 1678422 w 2020993"/>
              <a:gd name="connsiteY11" fmla="*/ 84853 h 1309870"/>
              <a:gd name="connsiteX12" fmla="*/ 1995862 w 2020993"/>
              <a:gd name="connsiteY12" fmla="*/ 262044 h 1309870"/>
              <a:gd name="connsiteX13" fmla="*/ 1708165 w 2020993"/>
              <a:gd name="connsiteY13" fmla="*/ 788097 h 1309870"/>
              <a:gd name="connsiteX14" fmla="*/ 1525977 w 2020993"/>
              <a:gd name="connsiteY14" fmla="*/ 842166 h 1309870"/>
              <a:gd name="connsiteX15" fmla="*/ 1458949 w 2020993"/>
              <a:gd name="connsiteY15" fmla="*/ 845922 h 1309870"/>
              <a:gd name="connsiteX16" fmla="*/ 1444524 w 2020993"/>
              <a:gd name="connsiteY16" fmla="*/ 869681 h 1309870"/>
              <a:gd name="connsiteX17" fmla="*/ 1068909 w 2020993"/>
              <a:gd name="connsiteY17" fmla="*/ 1144894 h 1309870"/>
              <a:gd name="connsiteX18" fmla="*/ 1044288 w 2020993"/>
              <a:gd name="connsiteY18" fmla="*/ 1150001 h 1309870"/>
              <a:gd name="connsiteX19" fmla="*/ 1832008 w 2020993"/>
              <a:gd name="connsiteY19" fmla="*/ 1150001 h 1309870"/>
              <a:gd name="connsiteX20" fmla="*/ 1784876 w 2020993"/>
              <a:gd name="connsiteY20" fmla="*/ 1196114 h 1309870"/>
              <a:gd name="connsiteX21" fmla="*/ 916004 w 2020993"/>
              <a:gd name="connsiteY21" fmla="*/ 1309870 h 1309870"/>
              <a:gd name="connsiteX22" fmla="*/ 47133 w 2020993"/>
              <a:gd name="connsiteY22" fmla="*/ 1196114 h 1309870"/>
              <a:gd name="connsiteX23" fmla="*/ 0 w 2020993"/>
              <a:gd name="connsiteY23" fmla="*/ 1150001 h 1309870"/>
              <a:gd name="connsiteX24" fmla="*/ 794070 w 2020993"/>
              <a:gd name="connsiteY24" fmla="*/ 1150001 h 1309870"/>
              <a:gd name="connsiteX25" fmla="*/ 769449 w 2020993"/>
              <a:gd name="connsiteY25" fmla="*/ 1144894 h 1309870"/>
              <a:gd name="connsiteX26" fmla="*/ 176229 w 2020993"/>
              <a:gd name="connsiteY26" fmla="*/ 155735 h 1309870"/>
              <a:gd name="connsiteX27" fmla="*/ 180065 w 2020993"/>
              <a:gd name="connsiteY27" fmla="*/ 52502 h 1309870"/>
              <a:gd name="connsiteX28" fmla="*/ 185961 w 2020993"/>
              <a:gd name="connsiteY28" fmla="*/ 0 h 130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20993" h="1309870">
                <a:moveTo>
                  <a:pt x="1658099" y="210064"/>
                </a:moveTo>
                <a:lnTo>
                  <a:pt x="1647035" y="359219"/>
                </a:lnTo>
                <a:cubicBezTo>
                  <a:pt x="1627242" y="490674"/>
                  <a:pt x="1588650" y="612822"/>
                  <a:pt x="1535245" y="720253"/>
                </a:cubicBezTo>
                <a:lnTo>
                  <a:pt x="1534748" y="721070"/>
                </a:lnTo>
                <a:lnTo>
                  <a:pt x="1536327" y="720982"/>
                </a:lnTo>
                <a:cubicBezTo>
                  <a:pt x="1576976" y="715492"/>
                  <a:pt x="1618854" y="703419"/>
                  <a:pt x="1659825" y="684331"/>
                </a:cubicBezTo>
                <a:cubicBezTo>
                  <a:pt x="1823709" y="607983"/>
                  <a:pt x="1911022" y="448332"/>
                  <a:pt x="1854842" y="327740"/>
                </a:cubicBezTo>
                <a:cubicBezTo>
                  <a:pt x="1828507" y="271212"/>
                  <a:pt x="1775319" y="233301"/>
                  <a:pt x="1709358" y="216837"/>
                </a:cubicBezTo>
                <a:close/>
                <a:moveTo>
                  <a:pt x="1652397" y="0"/>
                </a:moveTo>
                <a:lnTo>
                  <a:pt x="1658293" y="52502"/>
                </a:lnTo>
                <a:lnTo>
                  <a:pt x="1659520" y="85530"/>
                </a:lnTo>
                <a:lnTo>
                  <a:pt x="1678422" y="84853"/>
                </a:lnTo>
                <a:cubicBezTo>
                  <a:pt x="1821835" y="88493"/>
                  <a:pt x="1944062" y="150857"/>
                  <a:pt x="1995862" y="262044"/>
                </a:cubicBezTo>
                <a:cubicBezTo>
                  <a:pt x="2078738" y="439943"/>
                  <a:pt x="1949933" y="675467"/>
                  <a:pt x="1708165" y="788097"/>
                </a:cubicBezTo>
                <a:cubicBezTo>
                  <a:pt x="1647724" y="816255"/>
                  <a:pt x="1585944" y="834067"/>
                  <a:pt x="1525977" y="842166"/>
                </a:cubicBezTo>
                <a:lnTo>
                  <a:pt x="1458949" y="845922"/>
                </a:lnTo>
                <a:lnTo>
                  <a:pt x="1444524" y="869681"/>
                </a:lnTo>
                <a:cubicBezTo>
                  <a:pt x="1343689" y="1006718"/>
                  <a:pt x="1214002" y="1104545"/>
                  <a:pt x="1068909" y="1144894"/>
                </a:cubicBezTo>
                <a:lnTo>
                  <a:pt x="1044288" y="1150001"/>
                </a:lnTo>
                <a:lnTo>
                  <a:pt x="1832008" y="1150001"/>
                </a:lnTo>
                <a:lnTo>
                  <a:pt x="1784876" y="1196114"/>
                </a:lnTo>
                <a:cubicBezTo>
                  <a:pt x="1641724" y="1262964"/>
                  <a:pt x="1306597" y="1309870"/>
                  <a:pt x="916004" y="1309870"/>
                </a:cubicBezTo>
                <a:cubicBezTo>
                  <a:pt x="525411" y="1309870"/>
                  <a:pt x="190284" y="1262964"/>
                  <a:pt x="47133" y="1196114"/>
                </a:cubicBezTo>
                <a:lnTo>
                  <a:pt x="0" y="1150001"/>
                </a:lnTo>
                <a:lnTo>
                  <a:pt x="794070" y="1150001"/>
                </a:lnTo>
                <a:lnTo>
                  <a:pt x="769449" y="1144894"/>
                </a:lnTo>
                <a:cubicBezTo>
                  <a:pt x="430899" y="1050746"/>
                  <a:pt x="176229" y="643658"/>
                  <a:pt x="176229" y="155735"/>
                </a:cubicBezTo>
                <a:cubicBezTo>
                  <a:pt x="176229" y="120884"/>
                  <a:pt x="177528" y="86445"/>
                  <a:pt x="180065" y="52502"/>
                </a:cubicBezTo>
                <a:lnTo>
                  <a:pt x="185961" y="0"/>
                </a:lnTo>
                <a:close/>
              </a:path>
            </a:pathLst>
          </a:custGeom>
          <a:solidFill>
            <a:srgbClr val="E5E5E5"/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C7F6C4-8F04-464A-82DE-686527A82BEB}"/>
              </a:ext>
            </a:extLst>
          </p:cNvPr>
          <p:cNvGrpSpPr/>
          <p:nvPr/>
        </p:nvGrpSpPr>
        <p:grpSpPr>
          <a:xfrm>
            <a:off x="10450291" y="1886572"/>
            <a:ext cx="431069" cy="1856817"/>
            <a:chOff x="10416001" y="2086002"/>
            <a:chExt cx="609053" cy="1795782"/>
          </a:xfrm>
          <a:solidFill>
            <a:srgbClr val="E5E5E5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180B3E0-21B9-6E47-B1BB-B04A86AAE2A6}"/>
                </a:ext>
              </a:extLst>
            </p:cNvPr>
            <p:cNvSpPr/>
            <p:nvPr/>
          </p:nvSpPr>
          <p:spPr>
            <a:xfrm>
              <a:off x="10416001" y="2611782"/>
              <a:ext cx="375555" cy="1270002"/>
            </a:xfrm>
            <a:custGeom>
              <a:avLst/>
              <a:gdLst>
                <a:gd name="connsiteX0" fmla="*/ 329835 w 375555"/>
                <a:gd name="connsiteY0" fmla="*/ 0 h 1270002"/>
                <a:gd name="connsiteX1" fmla="*/ 375555 w 375555"/>
                <a:gd name="connsiteY1" fmla="*/ 8873 h 1270002"/>
                <a:gd name="connsiteX2" fmla="*/ 354802 w 375555"/>
                <a:gd name="connsiteY2" fmla="*/ 12901 h 1270002"/>
                <a:gd name="connsiteX3" fmla="*/ 91440 w 375555"/>
                <a:gd name="connsiteY3" fmla="*/ 635001 h 1270002"/>
                <a:gd name="connsiteX4" fmla="*/ 354802 w 375555"/>
                <a:gd name="connsiteY4" fmla="*/ 1257101 h 1270002"/>
                <a:gd name="connsiteX5" fmla="*/ 375555 w 375555"/>
                <a:gd name="connsiteY5" fmla="*/ 1261129 h 1270002"/>
                <a:gd name="connsiteX6" fmla="*/ 329835 w 375555"/>
                <a:gd name="connsiteY6" fmla="*/ 1270002 h 1270002"/>
                <a:gd name="connsiteX7" fmla="*/ 0 w 375555"/>
                <a:gd name="connsiteY7" fmla="*/ 635001 h 1270002"/>
                <a:gd name="connsiteX8" fmla="*/ 329835 w 375555"/>
                <a:gd name="connsiteY8" fmla="*/ 0 h 12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555" h="1270002">
                  <a:moveTo>
                    <a:pt x="329835" y="0"/>
                  </a:moveTo>
                  <a:lnTo>
                    <a:pt x="375555" y="8873"/>
                  </a:lnTo>
                  <a:lnTo>
                    <a:pt x="354802" y="12901"/>
                  </a:lnTo>
                  <a:cubicBezTo>
                    <a:pt x="204501" y="72113"/>
                    <a:pt x="91440" y="328138"/>
                    <a:pt x="91440" y="635001"/>
                  </a:cubicBezTo>
                  <a:cubicBezTo>
                    <a:pt x="91440" y="941865"/>
                    <a:pt x="204501" y="1197890"/>
                    <a:pt x="354802" y="1257101"/>
                  </a:cubicBezTo>
                  <a:lnTo>
                    <a:pt x="375555" y="1261129"/>
                  </a:lnTo>
                  <a:lnTo>
                    <a:pt x="329835" y="1270002"/>
                  </a:lnTo>
                  <a:cubicBezTo>
                    <a:pt x="147672" y="1270002"/>
                    <a:pt x="0" y="985702"/>
                    <a:pt x="0" y="635001"/>
                  </a:cubicBezTo>
                  <a:cubicBezTo>
                    <a:pt x="0" y="284300"/>
                    <a:pt x="147672" y="0"/>
                    <a:pt x="329835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45719" rIns="45719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B965F0B-BE0D-254D-A50C-C57C84FAB166}"/>
                </a:ext>
              </a:extLst>
            </p:cNvPr>
            <p:cNvSpPr/>
            <p:nvPr/>
          </p:nvSpPr>
          <p:spPr>
            <a:xfrm>
              <a:off x="10649499" y="2086002"/>
              <a:ext cx="375555" cy="1270002"/>
            </a:xfrm>
            <a:custGeom>
              <a:avLst/>
              <a:gdLst>
                <a:gd name="connsiteX0" fmla="*/ 45720 w 375555"/>
                <a:gd name="connsiteY0" fmla="*/ 0 h 1270002"/>
                <a:gd name="connsiteX1" fmla="*/ 375555 w 375555"/>
                <a:gd name="connsiteY1" fmla="*/ 635001 h 1270002"/>
                <a:gd name="connsiteX2" fmla="*/ 45720 w 375555"/>
                <a:gd name="connsiteY2" fmla="*/ 1270002 h 1270002"/>
                <a:gd name="connsiteX3" fmla="*/ 0 w 375555"/>
                <a:gd name="connsiteY3" fmla="*/ 1261129 h 1270002"/>
                <a:gd name="connsiteX4" fmla="*/ 20753 w 375555"/>
                <a:gd name="connsiteY4" fmla="*/ 1257101 h 1270002"/>
                <a:gd name="connsiteX5" fmla="*/ 284115 w 375555"/>
                <a:gd name="connsiteY5" fmla="*/ 635001 h 1270002"/>
                <a:gd name="connsiteX6" fmla="*/ 20753 w 375555"/>
                <a:gd name="connsiteY6" fmla="*/ 12901 h 1270002"/>
                <a:gd name="connsiteX7" fmla="*/ 0 w 375555"/>
                <a:gd name="connsiteY7" fmla="*/ 8873 h 1270002"/>
                <a:gd name="connsiteX8" fmla="*/ 45720 w 375555"/>
                <a:gd name="connsiteY8" fmla="*/ 0 h 127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555" h="1270002">
                  <a:moveTo>
                    <a:pt x="45720" y="0"/>
                  </a:moveTo>
                  <a:cubicBezTo>
                    <a:pt x="227883" y="0"/>
                    <a:pt x="375555" y="284300"/>
                    <a:pt x="375555" y="635001"/>
                  </a:cubicBezTo>
                  <a:cubicBezTo>
                    <a:pt x="375555" y="985702"/>
                    <a:pt x="227883" y="1270002"/>
                    <a:pt x="45720" y="1270002"/>
                  </a:cubicBezTo>
                  <a:lnTo>
                    <a:pt x="0" y="1261129"/>
                  </a:lnTo>
                  <a:lnTo>
                    <a:pt x="20753" y="1257101"/>
                  </a:lnTo>
                  <a:cubicBezTo>
                    <a:pt x="171054" y="1197890"/>
                    <a:pt x="284115" y="941865"/>
                    <a:pt x="284115" y="635001"/>
                  </a:cubicBezTo>
                  <a:cubicBezTo>
                    <a:pt x="284115" y="328138"/>
                    <a:pt x="171054" y="72113"/>
                    <a:pt x="20753" y="12901"/>
                  </a:cubicBezTo>
                  <a:lnTo>
                    <a:pt x="0" y="8873"/>
                  </a:lnTo>
                  <a:lnTo>
                    <a:pt x="4572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45719" rIns="45719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28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Jole Simmons</dc:creator>
  <cp:lastModifiedBy>Jole Simmons</cp:lastModifiedBy>
  <cp:revision>27</cp:revision>
  <dcterms:created xsi:type="dcterms:W3CDTF">2018-08-26T00:33:24Z</dcterms:created>
  <dcterms:modified xsi:type="dcterms:W3CDTF">2018-11-08T21:23:17Z</dcterms:modified>
</cp:coreProperties>
</file>