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5"/>
    <p:restoredTop sz="94674"/>
  </p:normalViewPr>
  <p:slideViewPr>
    <p:cSldViewPr snapToGrid="0" snapToObjects="1" showGuides="1">
      <p:cViewPr varScale="1">
        <p:scale>
          <a:sx n="102" d="100"/>
          <a:sy n="102" d="100"/>
        </p:scale>
        <p:origin x="216" y="1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F5319-D0C7-C545-B736-B3D199CB411A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CD094-6CE9-B343-ADE4-407C5FD4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1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BA89A-759D-F947-BF1A-05FC3624C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C9A8F-BF03-2A4A-AF79-64B273EE6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505A4-9889-8C43-829D-ABBC6EF4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4BAC6-ED35-2B43-8C01-5E9D8C14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C430D-3328-7441-B7A6-2F7A0B9C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9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3E52-08E9-4E41-85B3-F6D334A3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61330-BDDE-C241-BFE3-26A1BCD0B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96646-6163-B140-8D01-8737549E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41E00-32EB-D848-B786-1C730E33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A2E0D-05B5-C34F-B42C-D717E4EF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3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38764-D833-1748-B5EE-A7AA7DCC4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993C0-FAB5-FE48-87ED-30626A8C2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C7A3B-F632-8742-9F0C-5DCE94D7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08795-2ED2-B54E-8DF1-225DB093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639A7-C217-DD40-BF41-810FC52E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9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DF5C-328A-0140-B5B3-435BCDB15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471B1-1817-6D41-B32D-338330E99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B0508-41AD-314F-BF17-679E05A8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6C80F-4C29-E54B-B983-43EADF98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0001C-B35F-8940-BAA6-6365EF2D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C583-EB15-8C46-A12B-BAE7EEA6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7112E-7AD8-294F-BC88-F22FAD4A1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A4AB8-CD60-304B-AD97-0BDC8CED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3FF2A-FDA4-F744-92B5-7E74818F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DECDC-350A-2A4D-80A9-CD5FB10E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9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1485-5284-4147-8FCA-8D88D515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F827D-FF39-4F43-B73E-546159931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CDFAE-2187-7941-8D06-6554D2ABA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E56C4-9284-8B49-AB4A-72D59C90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610E2-FE38-5246-BF3B-9B5518AF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7638B-94F9-6C46-8C3B-B99407C3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2088-EF77-1444-A57A-9C28CE5A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0B49F-3049-2B49-81EF-FB11326BE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ADCA7-3E38-BE4E-ADCA-EF1AFC479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71CA7-15F0-424F-8DF4-CD78BF8F9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FD59D-DF49-0044-AFDD-E5A0CA347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94F76-04A5-C942-A2FA-5F6AA12B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A30CD-92C3-7C47-8907-587B940E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CCA44-E848-B348-8386-70A4B7DC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ED0C-49CB-9B40-9FAE-29B8328B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B1749-B549-5843-958E-877FE5F6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2691F-64DD-864F-BF66-C5F13EDE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F2693-F324-9247-9F0F-C49605AF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8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E8121-0AA2-5644-93BB-CA92ACAC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B3331-2EE5-A34F-981D-8BF9B530C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DF3E1-30F2-1B41-9A9D-54EE2652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5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2345-548F-484F-8763-468CFE1E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BB1FA-C938-7A47-A536-9C0CEDDCC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3D3B-B063-3543-AAAB-86A2A13E9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F0488-5B33-4546-AD25-507B935F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77477-458D-B745-A021-666B91B4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17499-5A74-B94C-8FB7-A12024F4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69ED-A213-EC4C-8192-32F691FD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7D0BD-BB66-8B4E-AF64-A20566892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BD6F8-A3E3-3243-A844-CD205B8E3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4186A-909D-B74D-9A7F-FC1C53AA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04D86-BF5C-FF44-8BA5-F59D11CC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71851-2D61-BE45-81A7-46298C8E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48E86-3C18-E84A-BDFA-95106A08C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7E8B4-8A8A-2F42-AD94-FB2790E36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45BB4-34EB-0940-8B21-415E67E76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7A5C-A59C-1540-AB39-7DA0CEF665B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5BDC8-B713-2547-9C8B-60CF6096D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4658F-4BC2-354E-8D52-B040E0C5E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9FEB77A-3AFD-D14E-8DCC-1FCF4A506EDD}"/>
              </a:ext>
            </a:extLst>
          </p:cNvPr>
          <p:cNvSpPr/>
          <p:nvPr/>
        </p:nvSpPr>
        <p:spPr>
          <a:xfrm>
            <a:off x="6460809" y="1259952"/>
            <a:ext cx="1043873" cy="10438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4FF59C1-62DC-3B4E-8A0C-DCE48A519D35}"/>
              </a:ext>
            </a:extLst>
          </p:cNvPr>
          <p:cNvGrpSpPr/>
          <p:nvPr/>
        </p:nvGrpSpPr>
        <p:grpSpPr>
          <a:xfrm>
            <a:off x="5606980" y="406127"/>
            <a:ext cx="2751529" cy="2751520"/>
            <a:chOff x="5606980" y="406127"/>
            <a:chExt cx="2751529" cy="275152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487320C-BFB7-7444-9FA2-017A86BFA342}"/>
                </a:ext>
              </a:extLst>
            </p:cNvPr>
            <p:cNvSpPr/>
            <p:nvPr/>
          </p:nvSpPr>
          <p:spPr>
            <a:xfrm>
              <a:off x="6259745" y="1058889"/>
              <a:ext cx="1445999" cy="144599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778ED66-7A4D-C942-B6D4-78653A19A287}"/>
                </a:ext>
              </a:extLst>
            </p:cNvPr>
            <p:cNvSpPr/>
            <p:nvPr/>
          </p:nvSpPr>
          <p:spPr>
            <a:xfrm>
              <a:off x="6027009" y="822022"/>
              <a:ext cx="1919736" cy="191973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F47974B-9C20-AB4D-ADC5-61175934C6A1}"/>
                </a:ext>
              </a:extLst>
            </p:cNvPr>
            <p:cNvSpPr/>
            <p:nvPr/>
          </p:nvSpPr>
          <p:spPr>
            <a:xfrm>
              <a:off x="5832830" y="631977"/>
              <a:ext cx="2299828" cy="2299821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905758-BF89-CF42-BD99-D40A91E5D438}"/>
                </a:ext>
              </a:extLst>
            </p:cNvPr>
            <p:cNvSpPr/>
            <p:nvPr/>
          </p:nvSpPr>
          <p:spPr>
            <a:xfrm>
              <a:off x="5606980" y="406127"/>
              <a:ext cx="2751529" cy="275152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CE17182-F4AE-3B47-8C1E-FFF0DFE160E2}"/>
              </a:ext>
            </a:extLst>
          </p:cNvPr>
          <p:cNvGrpSpPr/>
          <p:nvPr/>
        </p:nvGrpSpPr>
        <p:grpSpPr>
          <a:xfrm>
            <a:off x="8812964" y="406127"/>
            <a:ext cx="2751529" cy="2751520"/>
            <a:chOff x="3788228" y="227765"/>
            <a:chExt cx="3346102" cy="334609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FD74784-022E-AD47-B8D6-3696513BE8CE}"/>
                </a:ext>
              </a:extLst>
            </p:cNvPr>
            <p:cNvSpPr/>
            <p:nvPr/>
          </p:nvSpPr>
          <p:spPr>
            <a:xfrm>
              <a:off x="4826559" y="1266092"/>
              <a:ext cx="1269442" cy="1269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217F72-3538-7A44-83A9-0AB6D127B3A2}"/>
                </a:ext>
              </a:extLst>
            </p:cNvPr>
            <p:cNvSpPr/>
            <p:nvPr/>
          </p:nvSpPr>
          <p:spPr>
            <a:xfrm>
              <a:off x="4582048" y="1021582"/>
              <a:ext cx="1758462" cy="175845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7059730-391E-2B43-99F6-F56F11B84D21}"/>
                </a:ext>
              </a:extLst>
            </p:cNvPr>
            <p:cNvSpPr/>
            <p:nvPr/>
          </p:nvSpPr>
          <p:spPr>
            <a:xfrm>
              <a:off x="4299020" y="733530"/>
              <a:ext cx="2334568" cy="2334562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B184DBA-2C87-4942-AB92-D6B28CF6DA10}"/>
                </a:ext>
              </a:extLst>
            </p:cNvPr>
            <p:cNvSpPr/>
            <p:nvPr/>
          </p:nvSpPr>
          <p:spPr>
            <a:xfrm>
              <a:off x="4062882" y="502418"/>
              <a:ext cx="2796794" cy="279678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3045FB3-E279-FD4D-8983-53B773A1FD53}"/>
                </a:ext>
              </a:extLst>
            </p:cNvPr>
            <p:cNvSpPr/>
            <p:nvPr/>
          </p:nvSpPr>
          <p:spPr>
            <a:xfrm>
              <a:off x="3788228" y="227765"/>
              <a:ext cx="3346102" cy="3346092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6D8959-BAFD-9B4D-B7DF-887CDBABD247}"/>
              </a:ext>
            </a:extLst>
          </p:cNvPr>
          <p:cNvGrpSpPr/>
          <p:nvPr/>
        </p:nvGrpSpPr>
        <p:grpSpPr>
          <a:xfrm>
            <a:off x="5606980" y="3529531"/>
            <a:ext cx="2751529" cy="2751520"/>
            <a:chOff x="3788228" y="227765"/>
            <a:chExt cx="3346102" cy="334609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CD2E36-0D24-1745-8D98-F36BBC5EED13}"/>
                </a:ext>
              </a:extLst>
            </p:cNvPr>
            <p:cNvSpPr/>
            <p:nvPr/>
          </p:nvSpPr>
          <p:spPr>
            <a:xfrm>
              <a:off x="4826559" y="1266092"/>
              <a:ext cx="1269442" cy="1269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8A2E1B2-A417-E243-9CD1-EE09BC556F20}"/>
                </a:ext>
              </a:extLst>
            </p:cNvPr>
            <p:cNvSpPr/>
            <p:nvPr/>
          </p:nvSpPr>
          <p:spPr>
            <a:xfrm>
              <a:off x="4582048" y="1021582"/>
              <a:ext cx="1758462" cy="175845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3501C3-9347-FA44-A1DF-5C9013F734F2}"/>
                </a:ext>
              </a:extLst>
            </p:cNvPr>
            <p:cNvSpPr/>
            <p:nvPr/>
          </p:nvSpPr>
          <p:spPr>
            <a:xfrm>
              <a:off x="4299020" y="733530"/>
              <a:ext cx="2334568" cy="2334562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C92C28C-79A8-C145-B03C-1B108E3086BF}"/>
                </a:ext>
              </a:extLst>
            </p:cNvPr>
            <p:cNvSpPr/>
            <p:nvPr/>
          </p:nvSpPr>
          <p:spPr>
            <a:xfrm>
              <a:off x="4062882" y="502418"/>
              <a:ext cx="2796794" cy="279678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B87F35A-2BE5-FD4A-953F-3853BB7873B3}"/>
                </a:ext>
              </a:extLst>
            </p:cNvPr>
            <p:cNvSpPr/>
            <p:nvPr/>
          </p:nvSpPr>
          <p:spPr>
            <a:xfrm>
              <a:off x="3788228" y="227765"/>
              <a:ext cx="3346102" cy="3346092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51A240-3469-BE4C-AD75-5890B059B0B3}"/>
              </a:ext>
            </a:extLst>
          </p:cNvPr>
          <p:cNvGrpSpPr/>
          <p:nvPr/>
        </p:nvGrpSpPr>
        <p:grpSpPr>
          <a:xfrm>
            <a:off x="8812964" y="3529531"/>
            <a:ext cx="2751529" cy="2751520"/>
            <a:chOff x="3788228" y="227765"/>
            <a:chExt cx="3346102" cy="334609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BF10E02-5B80-3944-953E-0AFAD7F28B47}"/>
                </a:ext>
              </a:extLst>
            </p:cNvPr>
            <p:cNvSpPr/>
            <p:nvPr/>
          </p:nvSpPr>
          <p:spPr>
            <a:xfrm>
              <a:off x="4826559" y="1266092"/>
              <a:ext cx="1269442" cy="1269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273FA30-50A1-1848-B93E-A2820CA40A6A}"/>
                </a:ext>
              </a:extLst>
            </p:cNvPr>
            <p:cNvSpPr/>
            <p:nvPr/>
          </p:nvSpPr>
          <p:spPr>
            <a:xfrm>
              <a:off x="4582048" y="1021582"/>
              <a:ext cx="1758462" cy="175845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A947BF1-64EF-C642-9CB0-DE1BA862045B}"/>
                </a:ext>
              </a:extLst>
            </p:cNvPr>
            <p:cNvSpPr/>
            <p:nvPr/>
          </p:nvSpPr>
          <p:spPr>
            <a:xfrm>
              <a:off x="4299020" y="733530"/>
              <a:ext cx="2334568" cy="2334562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CD42024-5DEC-FB43-972E-33DD51AD26D4}"/>
                </a:ext>
              </a:extLst>
            </p:cNvPr>
            <p:cNvSpPr/>
            <p:nvPr/>
          </p:nvSpPr>
          <p:spPr>
            <a:xfrm>
              <a:off x="4062882" y="502418"/>
              <a:ext cx="2796794" cy="279678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7247117-4F33-2546-85F4-C90CACC7096E}"/>
                </a:ext>
              </a:extLst>
            </p:cNvPr>
            <p:cNvSpPr/>
            <p:nvPr/>
          </p:nvSpPr>
          <p:spPr>
            <a:xfrm>
              <a:off x="3788228" y="227765"/>
              <a:ext cx="3346102" cy="3346092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73FCFC5-228B-554F-8618-69518A7027CE}"/>
              </a:ext>
            </a:extLst>
          </p:cNvPr>
          <p:cNvSpPr/>
          <p:nvPr/>
        </p:nvSpPr>
        <p:spPr>
          <a:xfrm>
            <a:off x="0" y="0"/>
            <a:ext cx="46724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C4E74C8-D883-E346-BFF3-2DF904CAF0C6}"/>
              </a:ext>
            </a:extLst>
          </p:cNvPr>
          <p:cNvGrpSpPr/>
          <p:nvPr/>
        </p:nvGrpSpPr>
        <p:grpSpPr>
          <a:xfrm>
            <a:off x="1678074" y="797923"/>
            <a:ext cx="1316336" cy="1321206"/>
            <a:chOff x="1678074" y="1088606"/>
            <a:chExt cx="1316336" cy="132120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BF06896-BB7A-9B4B-873A-B3DD9F0EA3F2}"/>
                </a:ext>
              </a:extLst>
            </p:cNvPr>
            <p:cNvSpPr/>
            <p:nvPr/>
          </p:nvSpPr>
          <p:spPr>
            <a:xfrm>
              <a:off x="1678074" y="1093482"/>
              <a:ext cx="1316336" cy="13163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A97925-26BC-D740-ACFF-5C53C1E2A1CE}"/>
                </a:ext>
              </a:extLst>
            </p:cNvPr>
            <p:cNvCxnSpPr>
              <a:cxnSpLocks/>
            </p:cNvCxnSpPr>
            <p:nvPr/>
          </p:nvCxnSpPr>
          <p:spPr>
            <a:xfrm>
              <a:off x="2348836" y="1088606"/>
              <a:ext cx="0" cy="65928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2AA64F5-C514-B94B-90A7-0B1EAAB2C15D}"/>
              </a:ext>
            </a:extLst>
          </p:cNvPr>
          <p:cNvSpPr txBox="1"/>
          <p:nvPr/>
        </p:nvSpPr>
        <p:spPr>
          <a:xfrm>
            <a:off x="562708" y="2931798"/>
            <a:ext cx="355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to fry an egg, the easy way.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6A60F6-40DC-9248-90BE-03C3096EA1C0}"/>
              </a:ext>
            </a:extLst>
          </p:cNvPr>
          <p:cNvSpPr txBox="1"/>
          <p:nvPr/>
        </p:nvSpPr>
        <p:spPr>
          <a:xfrm>
            <a:off x="562708" y="3685424"/>
            <a:ext cx="355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1) Turn on the burner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037721-6C22-4145-B587-97EC54118001}"/>
              </a:ext>
            </a:extLst>
          </p:cNvPr>
          <p:cNvSpPr txBox="1"/>
          <p:nvPr/>
        </p:nvSpPr>
        <p:spPr>
          <a:xfrm>
            <a:off x="562708" y="4117503"/>
            <a:ext cx="355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2) Get a good nonstick skillet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F5A74D-EA1C-094F-80F8-431B89976112}"/>
              </a:ext>
            </a:extLst>
          </p:cNvPr>
          <p:cNvSpPr txBox="1"/>
          <p:nvPr/>
        </p:nvSpPr>
        <p:spPr>
          <a:xfrm>
            <a:off x="562708" y="4549582"/>
            <a:ext cx="355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3) Add some oil or butter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587D2F-BE20-4947-8851-3CED2BA8BD96}"/>
              </a:ext>
            </a:extLst>
          </p:cNvPr>
          <p:cNvSpPr txBox="1"/>
          <p:nvPr/>
        </p:nvSpPr>
        <p:spPr>
          <a:xfrm>
            <a:off x="562708" y="4981661"/>
            <a:ext cx="394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4) Crack an egg into the pan and cook!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2AB8877-039A-0A4D-9626-F27C1B6EC2C9}"/>
              </a:ext>
            </a:extLst>
          </p:cNvPr>
          <p:cNvGrpSpPr/>
          <p:nvPr/>
        </p:nvGrpSpPr>
        <p:grpSpPr>
          <a:xfrm>
            <a:off x="5610044" y="406127"/>
            <a:ext cx="2751529" cy="2751520"/>
            <a:chOff x="6684219" y="-107440"/>
            <a:chExt cx="2751529" cy="275152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97376F8-483A-3340-97E6-FC443D43CB0A}"/>
                </a:ext>
              </a:extLst>
            </p:cNvPr>
            <p:cNvSpPr/>
            <p:nvPr/>
          </p:nvSpPr>
          <p:spPr>
            <a:xfrm>
              <a:off x="7336984" y="545322"/>
              <a:ext cx="1445999" cy="144599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065AC6A-F551-0B4B-9A05-F90F39BE74B4}"/>
                </a:ext>
              </a:extLst>
            </p:cNvPr>
            <p:cNvSpPr/>
            <p:nvPr/>
          </p:nvSpPr>
          <p:spPr>
            <a:xfrm>
              <a:off x="7104248" y="308455"/>
              <a:ext cx="1919736" cy="191973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30DFEED-CCF0-E84B-9AE1-875CF24EBD2C}"/>
                </a:ext>
              </a:extLst>
            </p:cNvPr>
            <p:cNvSpPr/>
            <p:nvPr/>
          </p:nvSpPr>
          <p:spPr>
            <a:xfrm>
              <a:off x="6910069" y="118410"/>
              <a:ext cx="2299828" cy="2299821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0361040-F6BF-1F4B-B07D-E9E33DE5A0F5}"/>
                </a:ext>
              </a:extLst>
            </p:cNvPr>
            <p:cNvSpPr/>
            <p:nvPr/>
          </p:nvSpPr>
          <p:spPr>
            <a:xfrm>
              <a:off x="6684219" y="-107440"/>
              <a:ext cx="2751529" cy="275152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21CE15-8A4D-284D-A6B6-19DBA37A94F9}"/>
              </a:ext>
            </a:extLst>
          </p:cNvPr>
          <p:cNvGrpSpPr/>
          <p:nvPr/>
        </p:nvGrpSpPr>
        <p:grpSpPr>
          <a:xfrm rot="1224863">
            <a:off x="3069456" y="-557047"/>
            <a:ext cx="5652640" cy="3630130"/>
            <a:chOff x="3145173" y="-64124"/>
            <a:chExt cx="5652640" cy="363013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3BC947A-4A71-6747-A057-994FE68705E8}"/>
                </a:ext>
              </a:extLst>
            </p:cNvPr>
            <p:cNvSpPr/>
            <p:nvPr/>
          </p:nvSpPr>
          <p:spPr>
            <a:xfrm>
              <a:off x="5167675" y="-64124"/>
              <a:ext cx="3630138" cy="3630130"/>
            </a:xfrm>
            <a:prstGeom prst="ellipse">
              <a:avLst/>
            </a:prstGeom>
            <a:solidFill>
              <a:schemeClr val="tx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8EE0681-1010-2C43-B06F-853F3991EC0E}"/>
                </a:ext>
              </a:extLst>
            </p:cNvPr>
            <p:cNvSpPr/>
            <p:nvPr/>
          </p:nvSpPr>
          <p:spPr>
            <a:xfrm>
              <a:off x="5565806" y="331597"/>
              <a:ext cx="2833876" cy="28338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C655E6D4-C229-554E-84E3-55A2CDEB50B9}"/>
                </a:ext>
              </a:extLst>
            </p:cNvPr>
            <p:cNvSpPr/>
            <p:nvPr/>
          </p:nvSpPr>
          <p:spPr>
            <a:xfrm>
              <a:off x="3145173" y="1526774"/>
              <a:ext cx="2214212" cy="44351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6EA277F8-21EA-EC48-9BBB-EE7D89B31876}"/>
              </a:ext>
            </a:extLst>
          </p:cNvPr>
          <p:cNvSpPr/>
          <p:nvPr/>
        </p:nvSpPr>
        <p:spPr>
          <a:xfrm>
            <a:off x="6511553" y="1222018"/>
            <a:ext cx="663924" cy="66392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A9FEBE5-4647-144D-9EAE-4A66DE044121}"/>
              </a:ext>
            </a:extLst>
          </p:cNvPr>
          <p:cNvGrpSpPr/>
          <p:nvPr/>
        </p:nvGrpSpPr>
        <p:grpSpPr>
          <a:xfrm>
            <a:off x="5556981" y="577062"/>
            <a:ext cx="2586543" cy="1965756"/>
            <a:chOff x="2667292" y="1137353"/>
            <a:chExt cx="3019113" cy="2294506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6060F2C0-6E8B-6E44-8FFF-92C00E33D17F}"/>
                </a:ext>
              </a:extLst>
            </p:cNvPr>
            <p:cNvSpPr/>
            <p:nvPr/>
          </p:nvSpPr>
          <p:spPr>
            <a:xfrm>
              <a:off x="2667292" y="1137353"/>
              <a:ext cx="3019113" cy="2294506"/>
            </a:xfrm>
            <a:custGeom>
              <a:avLst/>
              <a:gdLst>
                <a:gd name="connsiteX0" fmla="*/ 889994 w 2042389"/>
                <a:gd name="connsiteY0" fmla="*/ 0 h 1552202"/>
                <a:gd name="connsiteX1" fmla="*/ 1564930 w 2042389"/>
                <a:gd name="connsiteY1" fmla="*/ 414610 h 1552202"/>
                <a:gd name="connsiteX2" fmla="*/ 1573748 w 2042389"/>
                <a:gd name="connsiteY2" fmla="*/ 480542 h 1552202"/>
                <a:gd name="connsiteX3" fmla="*/ 1621621 w 2042389"/>
                <a:gd name="connsiteY3" fmla="*/ 491743 h 1552202"/>
                <a:gd name="connsiteX4" fmla="*/ 2042389 w 2042389"/>
                <a:gd name="connsiteY4" fmla="*/ 970196 h 1552202"/>
                <a:gd name="connsiteX5" fmla="*/ 1353457 w 2042389"/>
                <a:gd name="connsiteY5" fmla="*/ 1489455 h 1552202"/>
                <a:gd name="connsiteX6" fmla="*/ 1214613 w 2042389"/>
                <a:gd name="connsiteY6" fmla="*/ 1478906 h 1552202"/>
                <a:gd name="connsiteX7" fmla="*/ 1094552 w 2042389"/>
                <a:gd name="connsiteY7" fmla="*/ 1450815 h 1552202"/>
                <a:gd name="connsiteX8" fmla="*/ 1074121 w 2042389"/>
                <a:gd name="connsiteY8" fmla="*/ 1463521 h 1552202"/>
                <a:gd name="connsiteX9" fmla="*/ 688932 w 2042389"/>
                <a:gd name="connsiteY9" fmla="*/ 1552202 h 1552202"/>
                <a:gd name="connsiteX10" fmla="*/ 0 w 2042389"/>
                <a:gd name="connsiteY10" fmla="*/ 1032943 h 1552202"/>
                <a:gd name="connsiteX11" fmla="*/ 201784 w 2042389"/>
                <a:gd name="connsiteY11" fmla="*/ 665772 h 1552202"/>
                <a:gd name="connsiteX12" fmla="*/ 226078 w 2042389"/>
                <a:gd name="connsiteY12" fmla="*/ 650663 h 1552202"/>
                <a:gd name="connsiteX13" fmla="*/ 215059 w 2042389"/>
                <a:gd name="connsiteY13" fmla="*/ 623908 h 1552202"/>
                <a:gd name="connsiteX14" fmla="*/ 201062 w 2042389"/>
                <a:gd name="connsiteY14" fmla="*/ 519259 h 1552202"/>
                <a:gd name="connsiteX15" fmla="*/ 889994 w 2042389"/>
                <a:gd name="connsiteY15" fmla="*/ 0 h 15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2389" h="1552202">
                  <a:moveTo>
                    <a:pt x="889994" y="0"/>
                  </a:moveTo>
                  <a:cubicBezTo>
                    <a:pt x="1222920" y="0"/>
                    <a:pt x="1500689" y="177992"/>
                    <a:pt x="1564930" y="414610"/>
                  </a:cubicBezTo>
                  <a:lnTo>
                    <a:pt x="1573748" y="480542"/>
                  </a:lnTo>
                  <a:lnTo>
                    <a:pt x="1621621" y="491743"/>
                  </a:lnTo>
                  <a:cubicBezTo>
                    <a:pt x="1868889" y="570571"/>
                    <a:pt x="2042389" y="755112"/>
                    <a:pt x="2042389" y="970196"/>
                  </a:cubicBezTo>
                  <a:cubicBezTo>
                    <a:pt x="2042389" y="1256975"/>
                    <a:pt x="1733944" y="1489455"/>
                    <a:pt x="1353457" y="1489455"/>
                  </a:cubicBezTo>
                  <a:cubicBezTo>
                    <a:pt x="1305896" y="1489455"/>
                    <a:pt x="1259461" y="1485823"/>
                    <a:pt x="1214613" y="1478906"/>
                  </a:cubicBezTo>
                  <a:lnTo>
                    <a:pt x="1094552" y="1450815"/>
                  </a:lnTo>
                  <a:lnTo>
                    <a:pt x="1074121" y="1463521"/>
                  </a:lnTo>
                  <a:cubicBezTo>
                    <a:pt x="964166" y="1519510"/>
                    <a:pt x="831615" y="1552202"/>
                    <a:pt x="688932" y="1552202"/>
                  </a:cubicBezTo>
                  <a:cubicBezTo>
                    <a:pt x="308445" y="1552202"/>
                    <a:pt x="0" y="1319722"/>
                    <a:pt x="0" y="1032943"/>
                  </a:cubicBezTo>
                  <a:cubicBezTo>
                    <a:pt x="0" y="889554"/>
                    <a:pt x="77111" y="759739"/>
                    <a:pt x="201784" y="665772"/>
                  </a:cubicBezTo>
                  <a:lnTo>
                    <a:pt x="226078" y="650663"/>
                  </a:lnTo>
                  <a:lnTo>
                    <a:pt x="215059" y="623908"/>
                  </a:lnTo>
                  <a:cubicBezTo>
                    <a:pt x="205882" y="590105"/>
                    <a:pt x="201062" y="555107"/>
                    <a:pt x="201062" y="519259"/>
                  </a:cubicBezTo>
                  <a:cubicBezTo>
                    <a:pt x="201062" y="232480"/>
                    <a:pt x="509507" y="0"/>
                    <a:pt x="88999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126363D-25F2-8246-B833-1FD5385FF8BC}"/>
                </a:ext>
              </a:extLst>
            </p:cNvPr>
            <p:cNvSpPr/>
            <p:nvPr/>
          </p:nvSpPr>
          <p:spPr>
            <a:xfrm>
              <a:off x="3584252" y="1731849"/>
              <a:ext cx="1089764" cy="1089764"/>
            </a:xfrm>
            <a:prstGeom prst="ellipse">
              <a:avLst/>
            </a:prstGeom>
            <a:gradFill flip="none" rotWithShape="1">
              <a:gsLst>
                <a:gs pos="38000">
                  <a:schemeClr val="accent4"/>
                </a:gs>
                <a:gs pos="100000">
                  <a:srgbClr val="FF93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E558DCA-1320-364C-8134-C1078424FC2A}"/>
                </a:ext>
              </a:extLst>
            </p:cNvPr>
            <p:cNvSpPr/>
            <p:nvPr/>
          </p:nvSpPr>
          <p:spPr>
            <a:xfrm>
              <a:off x="3969479" y="1847009"/>
              <a:ext cx="389510" cy="337243"/>
            </a:xfrm>
            <a:prstGeom prst="ellipse">
              <a:avLst/>
            </a:prstGeom>
            <a:solidFill>
              <a:schemeClr val="bg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BB76953-2E2F-7448-979A-D55C31CEB99F}"/>
                </a:ext>
              </a:extLst>
            </p:cNvPr>
            <p:cNvSpPr/>
            <p:nvPr/>
          </p:nvSpPr>
          <p:spPr>
            <a:xfrm>
              <a:off x="4132317" y="2387433"/>
              <a:ext cx="151166" cy="172600"/>
            </a:xfrm>
            <a:prstGeom prst="ellipse">
              <a:avLst/>
            </a:prstGeom>
            <a:solidFill>
              <a:schemeClr val="bg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158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5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41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Jole Simmons</dc:creator>
  <cp:lastModifiedBy>Jole Simmons</cp:lastModifiedBy>
  <cp:revision>18</cp:revision>
  <dcterms:created xsi:type="dcterms:W3CDTF">2018-08-26T00:33:24Z</dcterms:created>
  <dcterms:modified xsi:type="dcterms:W3CDTF">2018-11-08T21:26:39Z</dcterms:modified>
</cp:coreProperties>
</file>