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18A2-AE9C-4041-87F1-174FF88CB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696BF-4995-E846-AE95-3E065BCE0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764E-034D-0C41-B461-934179CD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6167-A999-B04F-9074-9E98D93E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34A1-421E-0B47-92CD-F6197017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523E-5991-E540-B3D8-D9F26621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95441-FA13-3749-AE94-7BC9BE74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796D-F931-974B-941C-37883D4B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0F5E-A791-EA40-AF43-F3DB4C5B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CACF-32F5-854A-8562-F0E38AB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6439D-C618-9840-BF57-0FD44B7F0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4D3D2-0DC0-E34A-8498-1C551E1A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C9E0-C0A0-4E44-A892-99F9105F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6437-1EB0-BA4B-AE9B-1EE80EE1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D3CC-27CD-5844-B0E7-A2FFC628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5864-5053-4A4B-B703-5F5D3F22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A93F-7E0C-744A-A374-B2919BEC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FDF4-D6DA-7649-959E-E1A6542E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51E4-0741-BF44-B5CA-D473D27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974D-544A-4E43-862F-73D4B27B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E852-CEFD-C640-99D1-ED29C520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1DCF-DF01-7A4E-B5B7-1DF9106F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B343-3D51-0B4D-A788-4A9EDC77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A56B-3312-C94C-BD9A-9A44AC4D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818D-0E28-CA4C-B590-095289B6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6F5F-A8FC-CA47-AA4A-14FE5FC4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C20F-FD50-2E40-9999-71E03DF7B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3E12C-4152-054F-AA6E-31293BE4D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4CB7-DDE1-A44A-8FD0-3B7024E6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22ED5-2FBE-BE4C-A34E-72D0F96A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88328-B058-D245-AF08-3E3459E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EE5-3CCB-1944-9A68-4D8F2A6D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BED3-63F9-BF4B-8F34-E472BA8F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8FDD4-AA1A-EB46-A497-3FAA679A7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80EE1-A353-CD44-AC28-94F62A9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3D7AE-8AFB-494C-B223-7A0A47EC3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7FA8D-36A9-C044-8150-9F22F37F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7C110-134B-924D-AE1D-9C47F936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774C-0BF5-0F4C-ACD7-55D7576A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831C-DF78-1042-A05E-6C9D94B3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6B8B9-8111-B540-A58E-CCBBFD4A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E0006-4298-B94C-8E94-DF877B9B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5B502-0C0C-9D41-AECF-6AA6F097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76CFE-881E-6A4A-A708-544CAE8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7BA80-077C-A343-A2DE-6D963C48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5D87A-2CF8-EF42-AE20-07623F4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891E-F521-5444-A3CB-8432E671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4C4A-AB26-8C48-8DD4-92E98FDD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3D02-8A29-1148-A45B-19C02B784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33285-2F5A-A145-9B2C-0BDF1189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44E67-6E30-0D40-AA6F-F4E37D76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90CE-1E38-2346-BE22-64EE264C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AB46-32F0-EE46-8BEB-DEB021D3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1A03A-425E-A24C-9BCD-EA4263A02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A9734-57C7-5E46-948F-263247024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DFC16-68FA-094A-BE45-DDB74C60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BC9D-3E23-FB4F-A857-ABD1953B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EF0C-115E-C94A-AADF-405A45D6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236A-F0C0-E140-AA39-AA17AF0D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1DF5-B387-0F4F-BD7D-D3779684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5BD4-7C9B-DA47-81B9-AFD015049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7582-782D-CE4B-A81B-C7FA2853AD0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5452-CB63-2242-A8E1-0D847CD61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72DE-F004-504D-A1D6-8F7840CB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191A-2A20-AD47-B593-8FF9F624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ircle"/>
          <p:cNvSpPr/>
          <p:nvPr/>
        </p:nvSpPr>
        <p:spPr>
          <a:xfrm>
            <a:off x="810669" y="1812300"/>
            <a:ext cx="3233400" cy="32334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6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ircle"/>
          <p:cNvSpPr/>
          <p:nvPr/>
        </p:nvSpPr>
        <p:spPr>
          <a:xfrm>
            <a:off x="5336624" y="-709250"/>
            <a:ext cx="8590391" cy="8590391"/>
          </a:xfrm>
          <a:prstGeom prst="ellipse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0D0465-6B61-6E42-A036-2789884C664B}"/>
              </a:ext>
            </a:extLst>
          </p:cNvPr>
          <p:cNvGrpSpPr/>
          <p:nvPr/>
        </p:nvGrpSpPr>
        <p:grpSpPr>
          <a:xfrm>
            <a:off x="-6716368" y="2019718"/>
            <a:ext cx="6605001" cy="2756482"/>
            <a:chOff x="749552" y="2019718"/>
            <a:chExt cx="6605001" cy="2756482"/>
          </a:xfrm>
        </p:grpSpPr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291F53BB-FE48-F647-8427-58868C4AE0D0}"/>
                </a:ext>
              </a:extLst>
            </p:cNvPr>
            <p:cNvSpPr/>
            <p:nvPr/>
          </p:nvSpPr>
          <p:spPr>
            <a:xfrm>
              <a:off x="4598071" y="2019719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6DCDDD02-5043-D349-8145-33E4E3006B38}"/>
                </a:ext>
              </a:extLst>
            </p:cNvPr>
            <p:cNvSpPr/>
            <p:nvPr/>
          </p:nvSpPr>
          <p:spPr>
            <a:xfrm>
              <a:off x="749552" y="2019718"/>
              <a:ext cx="2756482" cy="2756482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3929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0A19C-DDCC-6C42-AF7C-0D112B04D7F3}"/>
              </a:ext>
            </a:extLst>
          </p:cNvPr>
          <p:cNvGrpSpPr/>
          <p:nvPr/>
        </p:nvGrpSpPr>
        <p:grpSpPr>
          <a:xfrm>
            <a:off x="749552" y="2019718"/>
            <a:ext cx="6605001" cy="2756482"/>
            <a:chOff x="749552" y="2019718"/>
            <a:chExt cx="6605001" cy="2756482"/>
          </a:xfrm>
        </p:grpSpPr>
        <p:sp>
          <p:nvSpPr>
            <p:cNvPr id="348" name="Circle"/>
            <p:cNvSpPr/>
            <p:nvPr/>
          </p:nvSpPr>
          <p:spPr>
            <a:xfrm>
              <a:off x="4598071" y="2019719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9465B00F-D881-804C-80F1-4C010FB0B54E}"/>
                </a:ext>
              </a:extLst>
            </p:cNvPr>
            <p:cNvSpPr/>
            <p:nvPr/>
          </p:nvSpPr>
          <p:spPr>
            <a:xfrm>
              <a:off x="749552" y="2019718"/>
              <a:ext cx="2756482" cy="2756482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Circle">
            <a:extLst>
              <a:ext uri="{FF2B5EF4-FFF2-40B4-BE49-F238E27FC236}">
                <a16:creationId xmlns:a16="http://schemas.microsoft.com/office/drawing/2014/main" id="{8B8ED52F-BEA5-5D40-8E7B-000FD0F9C278}"/>
              </a:ext>
            </a:extLst>
          </p:cNvPr>
          <p:cNvSpPr/>
          <p:nvPr/>
        </p:nvSpPr>
        <p:spPr>
          <a:xfrm>
            <a:off x="8446590" y="2019719"/>
            <a:ext cx="2756482" cy="275648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B5823F-5FE5-9043-B07B-70414F636BC2}"/>
              </a:ext>
            </a:extLst>
          </p:cNvPr>
          <p:cNvGrpSpPr/>
          <p:nvPr/>
        </p:nvGrpSpPr>
        <p:grpSpPr>
          <a:xfrm>
            <a:off x="749552" y="-3158883"/>
            <a:ext cx="10453520" cy="2756482"/>
            <a:chOff x="749552" y="0"/>
            <a:chExt cx="10453520" cy="27564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092D6F-0126-194F-AEBC-EC2B4D9E1B54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3A7C62F-A42B-1F4C-8AA6-DBEC79519AEB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38AA51F4-C87E-344D-8AE9-AED6A5C191BC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30881EA1-66F1-5D47-9FEC-83FFA8ACA16C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143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0A19C-DDCC-6C42-AF7C-0D112B04D7F3}"/>
              </a:ext>
            </a:extLst>
          </p:cNvPr>
          <p:cNvGrpSpPr/>
          <p:nvPr/>
        </p:nvGrpSpPr>
        <p:grpSpPr>
          <a:xfrm>
            <a:off x="749552" y="3597309"/>
            <a:ext cx="6605001" cy="2756482"/>
            <a:chOff x="749552" y="2019718"/>
            <a:chExt cx="6605001" cy="2756482"/>
          </a:xfrm>
        </p:grpSpPr>
        <p:sp>
          <p:nvSpPr>
            <p:cNvPr id="348" name="Circle"/>
            <p:cNvSpPr/>
            <p:nvPr/>
          </p:nvSpPr>
          <p:spPr>
            <a:xfrm>
              <a:off x="4598071" y="2019719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9465B00F-D881-804C-80F1-4C010FB0B54E}"/>
                </a:ext>
              </a:extLst>
            </p:cNvPr>
            <p:cNvSpPr/>
            <p:nvPr/>
          </p:nvSpPr>
          <p:spPr>
            <a:xfrm>
              <a:off x="749552" y="2019718"/>
              <a:ext cx="2756482" cy="2756482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Circle">
            <a:extLst>
              <a:ext uri="{FF2B5EF4-FFF2-40B4-BE49-F238E27FC236}">
                <a16:creationId xmlns:a16="http://schemas.microsoft.com/office/drawing/2014/main" id="{8B8ED52F-BEA5-5D40-8E7B-000FD0F9C278}"/>
              </a:ext>
            </a:extLst>
          </p:cNvPr>
          <p:cNvSpPr/>
          <p:nvPr/>
        </p:nvSpPr>
        <p:spPr>
          <a:xfrm>
            <a:off x="8446590" y="3597310"/>
            <a:ext cx="2756482" cy="275648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2EFC4B-4596-2943-A082-B2C492F725A1}"/>
              </a:ext>
            </a:extLst>
          </p:cNvPr>
          <p:cNvGrpSpPr/>
          <p:nvPr/>
        </p:nvGrpSpPr>
        <p:grpSpPr>
          <a:xfrm>
            <a:off x="749552" y="411983"/>
            <a:ext cx="10453520" cy="2756482"/>
            <a:chOff x="749552" y="0"/>
            <a:chExt cx="10453520" cy="27564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D60699-08E7-9240-A095-9804D1601F0C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D1785CD6-728E-E946-BC60-16888DA32A76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E880C94A-68F8-2743-ACC3-20DE351DE78E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07FE08BF-B1B5-C142-987E-98944242E78E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CBBE43-5BE5-C340-AD5C-ECA3CF3F35C6}"/>
              </a:ext>
            </a:extLst>
          </p:cNvPr>
          <p:cNvGrpSpPr/>
          <p:nvPr/>
        </p:nvGrpSpPr>
        <p:grpSpPr>
          <a:xfrm>
            <a:off x="3225718" y="-2085311"/>
            <a:ext cx="5789944" cy="1526746"/>
            <a:chOff x="749552" y="0"/>
            <a:chExt cx="10453520" cy="27564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88301F-1C8A-3348-B457-4568232C8294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C796F737-2ED1-9042-98BE-FCD242F19974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43EAE66-16AD-BC48-B057-EB7E1E5D4FA2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3F1C6E2F-7326-954F-A2EB-07A820C80D2A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4A257-81BA-4743-B09C-7C81288C1569}"/>
              </a:ext>
            </a:extLst>
          </p:cNvPr>
          <p:cNvGrpSpPr/>
          <p:nvPr/>
        </p:nvGrpSpPr>
        <p:grpSpPr>
          <a:xfrm>
            <a:off x="13107655" y="2727313"/>
            <a:ext cx="5789944" cy="1526746"/>
            <a:chOff x="749552" y="0"/>
            <a:chExt cx="10453520" cy="2756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D1F50F-FBA9-F64E-8BFE-52B32B2C9902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2CCADABF-D194-2444-83B6-7BD5AF9B1FC1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483675C4-76A6-5549-BB2F-60FF6AC68CFB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D050DEB5-BFDF-9A42-9F7C-B49365AA87EF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6C36-1D8D-8647-AEE4-A95F3333E464}"/>
              </a:ext>
            </a:extLst>
          </p:cNvPr>
          <p:cNvGrpSpPr/>
          <p:nvPr/>
        </p:nvGrpSpPr>
        <p:grpSpPr>
          <a:xfrm>
            <a:off x="3225718" y="7379524"/>
            <a:ext cx="5789944" cy="1526746"/>
            <a:chOff x="749552" y="0"/>
            <a:chExt cx="10453520" cy="27564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0E215F7-8116-CF4D-BA7C-4F95A45D9B0B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8BF8347B-2EC5-ED46-8798-53A0084466DD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50F65EE6-5F6D-124F-B8FC-F829AB09C731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9A5AB03E-E517-8745-9257-472B89B7CC44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490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0A19C-DDCC-6C42-AF7C-0D112B04D7F3}"/>
              </a:ext>
            </a:extLst>
          </p:cNvPr>
          <p:cNvGrpSpPr/>
          <p:nvPr/>
        </p:nvGrpSpPr>
        <p:grpSpPr>
          <a:xfrm>
            <a:off x="749552" y="7110530"/>
            <a:ext cx="6605001" cy="2756482"/>
            <a:chOff x="749552" y="2019718"/>
            <a:chExt cx="6605001" cy="2756482"/>
          </a:xfrm>
        </p:grpSpPr>
        <p:sp>
          <p:nvSpPr>
            <p:cNvPr id="348" name="Circle"/>
            <p:cNvSpPr/>
            <p:nvPr/>
          </p:nvSpPr>
          <p:spPr>
            <a:xfrm>
              <a:off x="4598071" y="2019719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9465B00F-D881-804C-80F1-4C010FB0B54E}"/>
                </a:ext>
              </a:extLst>
            </p:cNvPr>
            <p:cNvSpPr/>
            <p:nvPr/>
          </p:nvSpPr>
          <p:spPr>
            <a:xfrm>
              <a:off x="749552" y="2019718"/>
              <a:ext cx="2756482" cy="2756482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Circle">
            <a:extLst>
              <a:ext uri="{FF2B5EF4-FFF2-40B4-BE49-F238E27FC236}">
                <a16:creationId xmlns:a16="http://schemas.microsoft.com/office/drawing/2014/main" id="{8B8ED52F-BEA5-5D40-8E7B-000FD0F9C278}"/>
              </a:ext>
            </a:extLst>
          </p:cNvPr>
          <p:cNvSpPr/>
          <p:nvPr/>
        </p:nvSpPr>
        <p:spPr>
          <a:xfrm>
            <a:off x="8446590" y="7110531"/>
            <a:ext cx="2756482" cy="275648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2EFC4B-4596-2943-A082-B2C492F725A1}"/>
              </a:ext>
            </a:extLst>
          </p:cNvPr>
          <p:cNvGrpSpPr/>
          <p:nvPr/>
        </p:nvGrpSpPr>
        <p:grpSpPr>
          <a:xfrm>
            <a:off x="3225718" y="786219"/>
            <a:ext cx="5789944" cy="1526746"/>
            <a:chOff x="749552" y="0"/>
            <a:chExt cx="10453520" cy="27564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D60699-08E7-9240-A095-9804D1601F0C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D1785CD6-728E-E946-BC60-16888DA32A76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E880C94A-68F8-2743-ACC3-20DE351DE78E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07FE08BF-B1B5-C142-987E-98944242E78E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589B8-286E-D340-998A-F113ADF08D7F}"/>
              </a:ext>
            </a:extLst>
          </p:cNvPr>
          <p:cNvGrpSpPr/>
          <p:nvPr/>
        </p:nvGrpSpPr>
        <p:grpSpPr>
          <a:xfrm>
            <a:off x="3225718" y="2727313"/>
            <a:ext cx="5789944" cy="1526746"/>
            <a:chOff x="749552" y="0"/>
            <a:chExt cx="10453520" cy="27564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F60B0A7-D2B9-714B-8CEF-3E0930F29615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2D191CBD-9D21-B648-8A09-6F080A22C74E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F034DEF1-882E-C94E-BF20-C45CFCCCFB79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50990FCE-52D6-7F4C-82CA-636629F7B377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0F3105-012A-0F48-AABA-65B6BC805013}"/>
              </a:ext>
            </a:extLst>
          </p:cNvPr>
          <p:cNvGrpSpPr/>
          <p:nvPr/>
        </p:nvGrpSpPr>
        <p:grpSpPr>
          <a:xfrm>
            <a:off x="3225718" y="4668408"/>
            <a:ext cx="5789944" cy="1526746"/>
            <a:chOff x="749552" y="0"/>
            <a:chExt cx="10453520" cy="2756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BD08DD-80EB-4F47-BD23-CD435394C8E6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0D15BA9C-14FD-454E-BD75-EDBCA5794EFE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68B09D20-4734-4A4A-B8A0-91A5FA948AFD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FF01EDEB-1E2F-184A-9F1F-0416BEF30138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AEEA5-FCCB-3F46-8C37-68DB8D2A6A94}"/>
              </a:ext>
            </a:extLst>
          </p:cNvPr>
          <p:cNvGrpSpPr/>
          <p:nvPr/>
        </p:nvGrpSpPr>
        <p:grpSpPr>
          <a:xfrm>
            <a:off x="12578265" y="786219"/>
            <a:ext cx="5789944" cy="1526746"/>
            <a:chOff x="749552" y="0"/>
            <a:chExt cx="10453520" cy="27564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C2E341-8A92-4C4E-BC9D-559BBEBAFFBA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CC9B4B51-28AF-E24D-9C7C-C1BC88920BB3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CAC983FE-655F-7240-AC99-22D5DD1ADEB1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E8CE6B66-87B0-D34C-9099-8207BD1E6A56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78E917-B6BE-B04A-9CD8-966120AF7657}"/>
              </a:ext>
            </a:extLst>
          </p:cNvPr>
          <p:cNvGrpSpPr/>
          <p:nvPr/>
        </p:nvGrpSpPr>
        <p:grpSpPr>
          <a:xfrm>
            <a:off x="12578265" y="2727313"/>
            <a:ext cx="5789944" cy="1526746"/>
            <a:chOff x="749552" y="0"/>
            <a:chExt cx="10453520" cy="27564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2BEC87-2FA9-0048-B2EC-D549984D9AB5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CE037F7C-472E-C84A-BF1E-FF099927A407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A4196279-DE5D-2948-82AE-BE5607E2160D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6B305D1E-0B35-B948-ABE1-AEA34587B9A7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0E87AC-BF19-CC4A-8BA9-99192A969C66}"/>
              </a:ext>
            </a:extLst>
          </p:cNvPr>
          <p:cNvGrpSpPr/>
          <p:nvPr/>
        </p:nvGrpSpPr>
        <p:grpSpPr>
          <a:xfrm>
            <a:off x="12578265" y="4668408"/>
            <a:ext cx="5789944" cy="1526746"/>
            <a:chOff x="749552" y="0"/>
            <a:chExt cx="10453520" cy="27564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698561-987D-4B42-9B93-950075F868B2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719900C1-4653-EB41-89A2-60FE6A4CCADF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ED3686FC-4D6D-B54E-86D3-4A52B4B9EC0F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3" name="Circle">
              <a:extLst>
                <a:ext uri="{FF2B5EF4-FFF2-40B4-BE49-F238E27FC236}">
                  <a16:creationId xmlns:a16="http://schemas.microsoft.com/office/drawing/2014/main" id="{01E9CA69-1FB7-C542-9931-166B333CF2F7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002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2EFC4B-4596-2943-A082-B2C492F725A1}"/>
              </a:ext>
            </a:extLst>
          </p:cNvPr>
          <p:cNvGrpSpPr/>
          <p:nvPr/>
        </p:nvGrpSpPr>
        <p:grpSpPr>
          <a:xfrm>
            <a:off x="85095" y="786219"/>
            <a:ext cx="5789944" cy="1526746"/>
            <a:chOff x="749552" y="0"/>
            <a:chExt cx="10453520" cy="27564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D60699-08E7-9240-A095-9804D1601F0C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D1785CD6-728E-E946-BC60-16888DA32A76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E880C94A-68F8-2743-ACC3-20DE351DE78E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07FE08BF-B1B5-C142-987E-98944242E78E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589B8-286E-D340-998A-F113ADF08D7F}"/>
              </a:ext>
            </a:extLst>
          </p:cNvPr>
          <p:cNvGrpSpPr/>
          <p:nvPr/>
        </p:nvGrpSpPr>
        <p:grpSpPr>
          <a:xfrm>
            <a:off x="85095" y="2727313"/>
            <a:ext cx="5789944" cy="1526746"/>
            <a:chOff x="749552" y="0"/>
            <a:chExt cx="10453520" cy="27564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F60B0A7-D2B9-714B-8CEF-3E0930F29615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2D191CBD-9D21-B648-8A09-6F080A22C74E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F034DEF1-882E-C94E-BF20-C45CFCCCFB79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50990FCE-52D6-7F4C-82CA-636629F7B377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0F3105-012A-0F48-AABA-65B6BC805013}"/>
              </a:ext>
            </a:extLst>
          </p:cNvPr>
          <p:cNvGrpSpPr/>
          <p:nvPr/>
        </p:nvGrpSpPr>
        <p:grpSpPr>
          <a:xfrm>
            <a:off x="85095" y="4668408"/>
            <a:ext cx="5789944" cy="1526746"/>
            <a:chOff x="749552" y="0"/>
            <a:chExt cx="10453520" cy="2756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BD08DD-80EB-4F47-BD23-CD435394C8E6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0D15BA9C-14FD-454E-BD75-EDBCA5794EFE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68B09D20-4734-4A4A-B8A0-91A5FA948AFD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FF01EDEB-1E2F-184A-9F1F-0416BEF30138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E20C1A-DDFF-EE43-A66E-BA38D8D9F70A}"/>
              </a:ext>
            </a:extLst>
          </p:cNvPr>
          <p:cNvGrpSpPr/>
          <p:nvPr/>
        </p:nvGrpSpPr>
        <p:grpSpPr>
          <a:xfrm>
            <a:off x="6402056" y="786219"/>
            <a:ext cx="5789944" cy="1526746"/>
            <a:chOff x="749552" y="0"/>
            <a:chExt cx="10453520" cy="27564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43EBAC-7F0E-C44F-A791-D390A6C3A082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E2EB71AF-A33B-7742-A6B3-0E29EFDF9579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7805F5C5-1568-6C46-994D-69866654C62F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E2EB0BD7-1876-1C47-9061-E0D894CE3ED0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44CABB-83DB-B54D-985E-87A1F18DE0D4}"/>
              </a:ext>
            </a:extLst>
          </p:cNvPr>
          <p:cNvGrpSpPr/>
          <p:nvPr/>
        </p:nvGrpSpPr>
        <p:grpSpPr>
          <a:xfrm>
            <a:off x="6402056" y="2727313"/>
            <a:ext cx="5789944" cy="1526746"/>
            <a:chOff x="749552" y="0"/>
            <a:chExt cx="10453520" cy="27564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62E5A84-5D25-6B4A-9A59-8A558944A723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825D852F-E8C2-E843-8F2E-1297697238F2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BA799C15-CC92-D34A-A587-3250DDAA6A01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0595D91A-49CE-A242-B0AE-9F7207ACB048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412946-6597-9A45-9CEA-F6804AE819A3}"/>
              </a:ext>
            </a:extLst>
          </p:cNvPr>
          <p:cNvGrpSpPr/>
          <p:nvPr/>
        </p:nvGrpSpPr>
        <p:grpSpPr>
          <a:xfrm>
            <a:off x="6402056" y="4668408"/>
            <a:ext cx="5789944" cy="1526746"/>
            <a:chOff x="749552" y="0"/>
            <a:chExt cx="10453520" cy="27564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C9EB15-8CE9-EF43-A160-3BE40C24577B}"/>
                </a:ext>
              </a:extLst>
            </p:cNvPr>
            <p:cNvGrpSpPr/>
            <p:nvPr/>
          </p:nvGrpSpPr>
          <p:grpSpPr>
            <a:xfrm>
              <a:off x="749552" y="0"/>
              <a:ext cx="6605001" cy="2756482"/>
              <a:chOff x="749552" y="2019718"/>
              <a:chExt cx="6605001" cy="2756482"/>
            </a:xfrm>
          </p:grpSpPr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E186BCEE-042B-C746-BF45-E8E76815ED42}"/>
                  </a:ext>
                </a:extLst>
              </p:cNvPr>
              <p:cNvSpPr/>
              <p:nvPr/>
            </p:nvSpPr>
            <p:spPr>
              <a:xfrm>
                <a:off x="4598071" y="2019719"/>
                <a:ext cx="2756482" cy="2756480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CB248F05-9C91-5B41-A6DF-2A81A77AE64C}"/>
                  </a:ext>
                </a:extLst>
              </p:cNvPr>
              <p:cNvSpPr/>
              <p:nvPr/>
            </p:nvSpPr>
            <p:spPr>
              <a:xfrm>
                <a:off x="749552" y="2019718"/>
                <a:ext cx="2756482" cy="2756482"/>
              </a:xfrm>
              <a:prstGeom prst="ellipse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3" name="Circle">
              <a:extLst>
                <a:ext uri="{FF2B5EF4-FFF2-40B4-BE49-F238E27FC236}">
                  <a16:creationId xmlns:a16="http://schemas.microsoft.com/office/drawing/2014/main" id="{67A622EF-D6EC-7341-968B-CD2713D4C899}"/>
                </a:ext>
              </a:extLst>
            </p:cNvPr>
            <p:cNvSpPr/>
            <p:nvPr/>
          </p:nvSpPr>
          <p:spPr>
            <a:xfrm>
              <a:off x="8446590" y="1"/>
              <a:ext cx="2756482" cy="2756480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AC4B047-861E-AF44-BFF1-E5E5449D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753" y="-1944143"/>
            <a:ext cx="2964494" cy="18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0967BD-7414-E049-99D8-1AD93787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Jole Simmons</dc:creator>
  <cp:lastModifiedBy>Jole Simmons</cp:lastModifiedBy>
  <cp:revision>4</cp:revision>
  <dcterms:created xsi:type="dcterms:W3CDTF">2018-08-27T13:14:03Z</dcterms:created>
  <dcterms:modified xsi:type="dcterms:W3CDTF">2018-08-27T13:28:06Z</dcterms:modified>
</cp:coreProperties>
</file>