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4"/>
  </p:normalViewPr>
  <p:slideViewPr>
    <p:cSldViewPr snapToGrid="0" snapToObjects="1">
      <p:cViewPr varScale="1">
        <p:scale>
          <a:sx n="140" d="100"/>
          <a:sy n="140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0D99-F868-5640-9F13-1CDB872F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8DB54-5051-144A-B3A6-396F888B3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262D-E479-6241-834C-AE4FB67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42B4-B579-0142-9E15-69DFE8C5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967B-1A5F-4649-BDE6-5750DBD1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C71A-70B5-BB4A-AC3C-843DD635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58335-70D8-4D44-8F9D-3F7D4A9F6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EEA8-01AB-7C4B-B658-22BF77A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7EE7-9253-3041-91AB-FB5BAD95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820F-BE40-7A44-B8FA-4328EEEA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B6552-47D8-AF42-BCCE-4C0343A6B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DEEB-37DF-794F-897D-136C44F0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E09D-BBD6-E147-AB6A-BE51D41E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944E-69A3-9A47-A9CC-8E0952C6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FB00-5051-FE48-9EA9-5E13E2E5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390326" y="122039"/>
            <a:ext cx="7804548" cy="1518047"/>
          </a:xfrm>
          <a:prstGeom prst="rect">
            <a:avLst/>
          </a:prstGeom>
        </p:spPr>
        <p:txBody>
          <a:bodyPr lIns="35718" tIns="35718" rIns="35718" bIns="35718" anchor="ctr">
            <a:normAutofit/>
          </a:bodyPr>
          <a:lstStyle>
            <a:lvl1pPr defTabSz="292100">
              <a:defRPr sz="5600" b="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2921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4055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10E7-43F1-F140-88BC-0B0569C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97BC-AF86-A246-B952-8AED7808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FA78-D17D-0E42-9FC4-885C70DB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DA54-B94F-D449-9DAF-2D97CE0D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9AAA-28FC-1E43-8F5E-0D2C31A8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9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1DE0-B487-084C-B44E-3814D00F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C4149-2808-7646-BF84-81B1A989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238B-3B12-F249-BD1D-C512C045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2CE2-F8BC-624C-857D-735F26F8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9C5D-F26B-434D-8B37-BED3ADAD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2E27-6456-B84E-86BC-F0E8DF32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C360-058A-9240-B84B-A7E964D0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4F7C-AC27-EE4D-AFEC-012CD3919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EEDCA-0BAD-CD47-9B68-2895A63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6243-8086-3B4D-BEE4-B0CFF634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06ED-6FF7-9049-AAF4-304037A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2603-8057-2541-83F3-C0E11F59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5EE08-34EE-5A41-8C93-7A707BDA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4F4E5-602D-1446-A3EB-ACF4206B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47828-AA73-A741-9092-54499C6F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EE32F-FCE4-4B45-AF67-AB7A5F1B1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51224-056C-2E4A-8E1E-CEC94E97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F17C6-D4DF-1342-9CC1-6CCCA68B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BB818-B53A-BA43-A060-F43E849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4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C6CD-19FA-3D44-AECA-A5D030ED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F475B-372E-3347-8BB0-365A9821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59A18-5BA6-5D45-A17D-F7FCEF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8AE10-9925-BD48-8B69-96EABD34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70DA0-EC8F-004C-88F9-75B82B84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7808F-496F-6C42-9095-9CBC5A9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F29DA-B0DD-104D-81F2-4BAFD45F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E5A1-ED1D-D742-B146-260E1E01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1881-B8B4-3C4A-B384-EB0FDC11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E2BF4-B492-F34A-BE8F-269FE2EB6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6F353-8FA3-4B49-A001-3788EC30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B6D0-3551-5743-AE1B-E3A1744C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D180-59FB-FF4D-9C36-1C0E5EB3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39FB-8B8F-BC4E-BFCF-6BFB7337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F9AA5-20B0-5140-B09F-9CAC36C42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56C7B-1183-8047-A659-1AEE69FA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AD149-D3EA-7E40-9876-2D060CCF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90AAE-4071-1149-BAB2-BA9C0FB4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FE05D-2DD1-D543-8FA4-45BCF565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5D3D-D4E0-FA42-8CA0-049D0E43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5F751-03B8-F647-B6E4-71CEB1E1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8C66-C8AC-0C4E-9235-EB2DD2C6B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5B0AD-53BF-024E-A999-043ECE6D3DB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2C86-C0F2-F94C-9173-693D1EC69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14B3-416D-664D-8999-FE226396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38F0-4C03-5440-8D8C-2FFD04B54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makeup.png" descr="makeup.png"/>
          <p:cNvPicPr>
            <a:picLocks noChangeAspect="1"/>
          </p:cNvPicPr>
          <p:nvPr/>
        </p:nvPicPr>
        <p:blipFill rotWithShape="1">
          <a:blip r:embed="rId2">
            <a:extLst/>
          </a:blip>
          <a:srcRect l="-1" r="-3480"/>
          <a:stretch/>
        </p:blipFill>
        <p:spPr>
          <a:xfrm flipH="1">
            <a:off x="893842" y="237083"/>
            <a:ext cx="10088711" cy="64706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22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makeup.png" descr="makeup.png"/>
          <p:cNvPicPr>
            <a:picLocks noChangeAspect="1"/>
          </p:cNvPicPr>
          <p:nvPr/>
        </p:nvPicPr>
        <p:blipFill>
          <a:blip r:embed="rId2">
            <a:extLst/>
          </a:blip>
          <a:srcRect l="49173" r="5962"/>
          <a:stretch>
            <a:fillRect/>
          </a:stretch>
        </p:blipFill>
        <p:spPr>
          <a:xfrm flipH="1">
            <a:off x="723435" y="-41012"/>
            <a:ext cx="5583024" cy="8259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makeup.png" descr="makeup.png"/>
          <p:cNvPicPr>
            <a:picLocks noChangeAspect="1"/>
          </p:cNvPicPr>
          <p:nvPr/>
        </p:nvPicPr>
        <p:blipFill>
          <a:blip r:embed="rId2">
            <a:extLst/>
          </a:blip>
          <a:srcRect r="46301"/>
          <a:stretch>
            <a:fillRect/>
          </a:stretch>
        </p:blipFill>
        <p:spPr>
          <a:xfrm flipH="1">
            <a:off x="6194648" y="-301075"/>
            <a:ext cx="6682202" cy="8258836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We’ve helped drive innovation in beauty and personal care."/>
          <p:cNvSpPr txBox="1">
            <a:spLocks noGrp="1"/>
          </p:cNvSpPr>
          <p:nvPr>
            <p:ph type="title"/>
          </p:nvPr>
        </p:nvSpPr>
        <p:spPr>
          <a:xfrm>
            <a:off x="437641" y="243966"/>
            <a:ext cx="5789012" cy="2251416"/>
          </a:xfrm>
          <a:prstGeom prst="rect">
            <a:avLst/>
          </a:prstGeom>
        </p:spPr>
        <p:txBody>
          <a:bodyPr/>
          <a:lstStyle>
            <a:lvl1pPr defTabSz="257047">
              <a:defRPr sz="4224">
                <a:solidFill>
                  <a:srgbClr val="535353"/>
                </a:solidFill>
              </a:defRPr>
            </a:lvl1pPr>
          </a:lstStyle>
          <a:p>
            <a:r>
              <a:t>We’ve helped drive innovation in beauty and personal care.</a:t>
            </a:r>
          </a:p>
        </p:txBody>
      </p:sp>
    </p:spTree>
    <p:extLst>
      <p:ext uri="{BB962C8B-B14F-4D97-AF65-F5344CB8AC3E}">
        <p14:creationId xmlns:p14="http://schemas.microsoft.com/office/powerpoint/2010/main" val="106716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1957 -0.041177" pathEditMode="relative">
                                      <p:cBhvr>
                                        <p:cTn id="6" dur="17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Helvetica Light</vt:lpstr>
      <vt:lpstr>Office Theme</vt:lpstr>
      <vt:lpstr>PowerPoint Presentation</vt:lpstr>
      <vt:lpstr>We’ve helped drive innovation in beauty and personal care.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Jole Simmons</dc:creator>
  <cp:lastModifiedBy>Jole Simmons</cp:lastModifiedBy>
  <cp:revision>3</cp:revision>
  <dcterms:created xsi:type="dcterms:W3CDTF">2018-08-27T04:50:05Z</dcterms:created>
  <dcterms:modified xsi:type="dcterms:W3CDTF">2018-11-12T02:38:14Z</dcterms:modified>
</cp:coreProperties>
</file>