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8" r:id="rId3"/>
    <p:sldId id="257" r:id="rId4"/>
    <p:sldId id="260" r:id="rId5"/>
    <p:sldId id="262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BA19B-5361-4058-A1A0-7DA87FD1630A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8011E-BBC0-45AB-92DB-C224C5C0C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C00D-2494-4D37-8B99-DC52D0BB15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C00D-2494-4D37-8B99-DC52D0BB15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9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C00D-2494-4D37-8B99-DC52D0BB15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60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C00D-2494-4D37-8B99-DC52D0BB15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C00D-2494-4D37-8B99-DC52D0BB15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23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C00D-2494-4D37-8B99-DC52D0BB15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0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1ECD-0AA0-476D-AACB-522016169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C4374-FDFF-4058-BBA1-F189E1306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A945E-41FB-476B-8439-71405656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F6F4-4F11-407B-ABC4-FDAD175B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88CF4-D7E4-4778-B4B9-199166A8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1AD7-1765-4251-A77F-2AFB343A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8748D-7367-427A-93C2-9C2749556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D5BF2-4D17-4E4A-9A1C-598FDFE9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47ACB-691B-4FC4-8870-2758F487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F3521-FB81-469F-9654-1D478A4B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4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E3E8A-4F22-4CAF-91E3-D91918705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D4860-17E1-406E-915D-E49482EEC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A9F4-29E5-41D7-B372-2DA0F032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622C-68B1-4A4C-93D9-94BDFC88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D9CDE-AE34-4195-AD96-BE1B2CAF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01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A05D-8C67-4A58-8C68-223674E6CD6E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101600" y="152400"/>
            <a:ext cx="11988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t="13712" r="8019" b="21698"/>
          <a:stretch/>
        </p:blipFill>
        <p:spPr>
          <a:xfrm>
            <a:off x="5283200" y="6477001"/>
            <a:ext cx="1920568" cy="2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8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ED58-9C65-4E93-A7B0-E100C352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3177-4036-4B17-8DDC-4EFACC3BD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7101-08EA-4294-88C4-93444B81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65858-D5FC-468A-BDD5-DFBC4DF5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0CDF8-BD08-49B4-B88C-AA9A6F4C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3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4492-A238-4A8C-BA20-4D38C68E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1D4D-B77E-4DD8-BBFA-68B7E3DB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5C068-7EA0-46E7-B1A9-D7BEA55B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D1EEA-6005-4597-B4DA-40369C7C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58987-1CD3-453E-99DA-43942269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8A88-7043-47C5-989C-66F0223D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346D-3983-46C1-90D4-48368CA4E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13D26-4612-4DC1-8974-4E31A9A6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F3D37-7202-4501-90B8-6905B3A6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74C33-4ED4-4CAF-B749-AD3D4BFC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F31F1-DF3E-43F1-8574-239CDB10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6303-46C5-46FC-8B23-B9D94FDE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4CA04-4219-4B20-88D3-D41B36B17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0AB61-5427-42BE-84AF-FC50340B6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04AD2-571E-4DF5-8843-D8C17DE40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3F0ED-D4A7-4C92-BC47-F62110CDB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B9C79-8237-4E97-BDC1-F74CF76C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C2D34-5B57-42C5-9C8F-E7D437B1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80533-CB60-4574-9424-F9632CC8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8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E654-2FDD-4172-A213-19001D26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C6945-13D9-4201-9909-BBDB7C79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42D2A-C8E2-49C7-AF75-2FE14484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5C577-3F2C-4E2B-B761-E48D355F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FADD2-7D22-41FC-949C-F30BE97C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F7030-8ACF-4576-95A8-9C57591B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BCD8F-AC03-42CF-B7AB-9804A5B6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3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D717-E26F-4A8C-9D36-CB069B38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618BA-7E6E-45A6-88B4-E20CA1147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C14A8-E173-4DFA-9FC1-8E7C0E23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747DF-C14C-4C99-9C1C-C9BF04F4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F13E7-DB63-4170-A22F-8DEFD3E2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CA81A-9A1C-4973-A289-74AED225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4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C630-5D2D-4EBE-A2A5-6FC17DB8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7B286-13AE-43D7-91BC-5B0B59E1E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D85A2-7188-4D38-B907-36C15AF1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96CCA-3298-491C-855F-7365D262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9D984-A22D-49C9-9370-BBEF35FA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E9F69-98FD-400F-804C-98FDD1A9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2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accent3">
                <a:lumMod val="0"/>
                <a:lumOff val="100000"/>
              </a:schemeClr>
            </a:gs>
            <a:gs pos="73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FE111-50B9-4182-85DE-47F142B9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21B8D-4672-48E5-806F-7DF3BEF5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368BB-F206-4167-9358-7E5006A92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100CF-15CB-4773-B912-ED890AB8425B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486F-7AD2-4807-8F76-4E70F91FC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04BBA-5CA8-4D1F-B699-3B3321E6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5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9287" y="2170461"/>
            <a:ext cx="495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[</a:t>
            </a:r>
            <a:r>
              <a:rPr lang="en-U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Name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]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[</a:t>
            </a:r>
            <a:r>
              <a:rPr lang="en-U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Organization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2600" y="4343400"/>
            <a:ext cx="7848600" cy="8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[</a:t>
            </a:r>
            <a:r>
              <a:rPr lang="en-US" i="1" dirty="0">
                <a:latin typeface="Arial Rounded MT Bold" panose="020F0704030504030204" pitchFamily="34" charset="0"/>
              </a:rPr>
              <a:t>Meeting type: Kick-Off, Status Meeting, etc.</a:t>
            </a:r>
            <a:r>
              <a:rPr lang="en-US" b="1" dirty="0">
                <a:latin typeface="Arial Rounded MT Bold" panose="020F070403050403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 Rounded MT Bold" panose="020F0704030504030204" pitchFamily="34" charset="0"/>
              </a:rPr>
              <a:t>[</a:t>
            </a:r>
            <a:r>
              <a:rPr lang="en-US" i="1" dirty="0">
                <a:latin typeface="Arial Rounded MT Bold" panose="020F0704030504030204" pitchFamily="34" charset="0"/>
              </a:rPr>
              <a:t>Date</a:t>
            </a:r>
            <a:r>
              <a:rPr lang="en-US" b="1" dirty="0">
                <a:latin typeface="Arial Rounded MT Bold" panose="020F0704030504030204" pitchFamily="34" charset="0"/>
              </a:rPr>
              <a:t>]</a:t>
            </a:r>
          </a:p>
        </p:txBody>
      </p:sp>
      <p:pic>
        <p:nvPicPr>
          <p:cNvPr id="1026" name="Picture 2" descr="Ð ÐµÐ·ÑÐ»ÑÐ°Ñ Ñ Ð¸Ð·Ð¾Ð±ÑÐ°Ð¶ÐµÐ½Ð¸Ðµ Ð·Ð° 365 careers logo">
            <a:extLst>
              <a:ext uri="{FF2B5EF4-FFF2-40B4-BE49-F238E27FC236}">
                <a16:creationId xmlns:a16="http://schemas.microsoft.com/office/drawing/2014/main" id="{2D6FB723-FBB8-4199-8C2B-19CB4FDEE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98574" cy="95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62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189344"/>
            <a:ext cx="8991600" cy="685800"/>
          </a:xfrm>
        </p:spPr>
        <p:txBody>
          <a:bodyPr anchor="ctr"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Meeting 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1908244"/>
            <a:ext cx="4419600" cy="42011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Agenda: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0036" y="1295401"/>
            <a:ext cx="4105564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Location: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Office; Room; Floor;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Dial-in details (Conference Call)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6963" y="4770566"/>
            <a:ext cx="4105564" cy="13388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Key Project Dates: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Kick-Off 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Upcoming Milestones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Project End 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1307068"/>
            <a:ext cx="441960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Meeting Name [Kick-Off; Project Status, etc.]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6963" y="2362200"/>
            <a:ext cx="4105564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Participants: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Name; Role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Name; Role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Name; Role 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Name; Role 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Name; Role 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265693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189344"/>
            <a:ext cx="8991600" cy="685800"/>
          </a:xfrm>
        </p:spPr>
        <p:txBody>
          <a:bodyPr anchor="ctr"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1295400"/>
            <a:ext cx="8610600" cy="13388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Project Goal: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[………….]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8782" y="2810470"/>
            <a:ext cx="8610600" cy="13388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Project Description: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[………….]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8782" y="4410670"/>
            <a:ext cx="8610600" cy="13388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Project Scope: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[………….]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189344"/>
            <a:ext cx="8991600" cy="685800"/>
          </a:xfrm>
        </p:spPr>
        <p:txBody>
          <a:bodyPr anchor="ctr"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Project Timeline (Gantt Chart)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4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676400" y="1447800"/>
            <a:ext cx="8763000" cy="4762500"/>
          </a:xfrm>
          <a:prstGeom prst="roundRect">
            <a:avLst>
              <a:gd name="adj" fmla="val 5031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[Gantt Chart]</a:t>
            </a:r>
          </a:p>
          <a:p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[indicator for “Today”, in case in Execution Phase]</a:t>
            </a:r>
          </a:p>
        </p:txBody>
      </p:sp>
    </p:spTree>
    <p:extLst>
      <p:ext uri="{BB962C8B-B14F-4D97-AF65-F5344CB8AC3E}">
        <p14:creationId xmlns:p14="http://schemas.microsoft.com/office/powerpoint/2010/main" val="340555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189344"/>
            <a:ext cx="8991600" cy="685800"/>
          </a:xfrm>
        </p:spPr>
        <p:txBody>
          <a:bodyPr anchor="ctr"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Project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400" y="1447800"/>
            <a:ext cx="2175164" cy="533400"/>
            <a:chOff x="152400" y="1563256"/>
            <a:chExt cx="2175164" cy="533400"/>
          </a:xfrm>
        </p:grpSpPr>
        <p:sp>
          <p:nvSpPr>
            <p:cNvPr id="3" name="Rounded Rectangle 2"/>
            <p:cNvSpPr/>
            <p:nvPr/>
          </p:nvSpPr>
          <p:spPr>
            <a:xfrm>
              <a:off x="152400" y="1563256"/>
              <a:ext cx="2175164" cy="533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Project</a:t>
              </a:r>
              <a:r>
                <a:rPr lang="en-US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Status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752600" y="1638300"/>
              <a:ext cx="436418" cy="381000"/>
            </a:xfrm>
            <a:prstGeom prst="ellipse">
              <a:avLst/>
            </a:prstGeom>
            <a:solidFill>
              <a:srgbClr val="92D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4953000" y="1447800"/>
            <a:ext cx="5181600" cy="4762500"/>
          </a:xfrm>
          <a:prstGeom prst="roundRect">
            <a:avLst>
              <a:gd name="adj" fmla="val 5031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[Milestone Table]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00" y="2311064"/>
            <a:ext cx="2895600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Key Achievements: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0" y="3626902"/>
            <a:ext cx="2895600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Key Challenges: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29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189344"/>
            <a:ext cx="8991600" cy="685800"/>
          </a:xfrm>
        </p:spPr>
        <p:txBody>
          <a:bodyPr anchor="ctr"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Work Stream Update (3….)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1447801"/>
            <a:ext cx="8458200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Key Achievements: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2763639"/>
            <a:ext cx="8458200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Key Challenges (Support needed):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4191001"/>
            <a:ext cx="8458200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Key Next Steps: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189344"/>
            <a:ext cx="8991600" cy="685800"/>
          </a:xfrm>
        </p:spPr>
        <p:txBody>
          <a:bodyPr anchor="ctr"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Open Actions and/or Issues (Project Diary)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7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1295400"/>
            <a:ext cx="8458200" cy="4762500"/>
          </a:xfrm>
          <a:prstGeom prst="roundRect">
            <a:avLst>
              <a:gd name="adj" fmla="val 5031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[Project Diary]</a:t>
            </a:r>
          </a:p>
        </p:txBody>
      </p:sp>
    </p:spTree>
    <p:extLst>
      <p:ext uri="{BB962C8B-B14F-4D97-AF65-F5344CB8AC3E}">
        <p14:creationId xmlns:p14="http://schemas.microsoft.com/office/powerpoint/2010/main" val="132994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1" t="13097" r="7373" b="20348"/>
          <a:stretch/>
        </p:blipFill>
        <p:spPr>
          <a:xfrm>
            <a:off x="5486400" y="6461074"/>
            <a:ext cx="1447800" cy="32072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590800" y="2743200"/>
            <a:ext cx="6858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7600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202</Words>
  <Application>Microsoft Office PowerPoint</Application>
  <PresentationFormat>Widescreen</PresentationFormat>
  <Paragraphs>76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Meeting Agenda</vt:lpstr>
      <vt:lpstr>Project Overview</vt:lpstr>
      <vt:lpstr>Project Timeline (Gantt Chart)</vt:lpstr>
      <vt:lpstr>Project Status</vt:lpstr>
      <vt:lpstr>Work Stream Update (3….)</vt:lpstr>
      <vt:lpstr>Open Actions and/or Issues (Project Diary)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365 Careers</dc:creator>
  <cp:lastModifiedBy>365 Careers</cp:lastModifiedBy>
  <cp:revision>1</cp:revision>
  <dcterms:created xsi:type="dcterms:W3CDTF">2018-10-26T11:22:09Z</dcterms:created>
  <dcterms:modified xsi:type="dcterms:W3CDTF">2018-10-26T11:25:40Z</dcterms:modified>
</cp:coreProperties>
</file>