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1" r:id="rId4"/>
    <p:sldId id="282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43995"/>
            <a:ext cx="35578651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</a:t>
            </a:r>
            <a:r>
              <a:rPr lang="en-US" sz="8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8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DicePlayer and run game with </a:t>
            </a:r>
            <a:r>
              <a:rPr lang="en-US" sz="8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endParaRPr lang="en-US" sz="8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Challenge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Scoring)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584703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video is the bonus section of the last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part, you'll implement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DicePlayer classes, and score dice combinations for a player's score card.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implement Scoring as shown on this slide, which I showed you earlier.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is implemented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dev.lpa.dice.ScoredItem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in the code in the resources section of this video.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542E6-0FE5-4CFD-B84B-575BAD05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623"/>
              </p:ext>
            </p:extLst>
          </p:nvPr>
        </p:nvGraphicFramePr>
        <p:xfrm>
          <a:off x="952499" y="7929082"/>
          <a:ext cx="34782669" cy="667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05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17658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674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33722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2977978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3023449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1028290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ones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twos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threes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fours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fives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941386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 = 0 if no sixes</a:t>
                      </a: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35072"/>
            <a:ext cx="35126604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</a:t>
            </a:r>
            <a:r>
              <a:rPr lang="en-US" sz="10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run game with </a:t>
            </a:r>
            <a:r>
              <a:rPr lang="en-US" sz="10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endParaRPr lang="en-US" sz="10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Challenge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Scoring)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0A991-BA20-F2F2-21BF-27E2CF16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311089"/>
            <a:ext cx="27974670" cy="119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174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35072"/>
            <a:ext cx="35126604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</a:t>
            </a:r>
            <a:r>
              <a:rPr lang="en-US" sz="10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run game with </a:t>
            </a:r>
            <a:r>
              <a:rPr lang="en-US" sz="10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endParaRPr lang="en-US" sz="10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Challenge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Scoring)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C92C2-890A-4278-5D21-47ACDA24D10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 should implement Player,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DicePlayer should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place for each of the scored items, initialized to an unscored value, when the player is created.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using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Player's scorecard.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roll the dice action should match what you built in the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challenge.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player should be able to choose to keep the dice, re roll them all, or pick a couple to re roll. You can maintain the current dice values as a field on your DicePlayer.</a:t>
            </a:r>
          </a:p>
        </p:txBody>
      </p:sp>
    </p:spTree>
    <p:extLst>
      <p:ext uri="{BB962C8B-B14F-4D97-AF65-F5344CB8AC3E}">
        <p14:creationId xmlns:p14="http://schemas.microsoft.com/office/powerpoint/2010/main" val="33782915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 Challenge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Scoring)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C92C2-890A-4278-5D21-47ACDA24D109}"/>
              </a:ext>
            </a:extLst>
          </p:cNvPr>
          <p:cNvSpPr/>
          <p:nvPr/>
        </p:nvSpPr>
        <p:spPr>
          <a:xfrm>
            <a:off x="952501" y="4285904"/>
            <a:ext cx="191642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must pick what item on the score card to use, to get a score for their dice combination.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an item is scored, it can't be rescored, so display only valid unscored items, for your player to select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for selecting how the dice should be scored is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be presented, after the user selects Enter, during the roll the dice action.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C940DD5F-8D66-C4DA-90B4-18B991AADDEE}"/>
              </a:ext>
            </a:extLst>
          </p:cNvPr>
          <p:cNvSpPr/>
          <p:nvPr/>
        </p:nvSpPr>
        <p:spPr>
          <a:xfrm>
            <a:off x="952498" y="459786"/>
            <a:ext cx="258179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DicePlayer's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scoring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DAAF4-28DE-597C-C27F-9F7CF970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562" y="3666271"/>
            <a:ext cx="14864606" cy="132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62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502</Words>
  <Application>Microsoft Office PowerPoint</Application>
  <PresentationFormat>Custom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2023-07-11T06:49:05Z</dcterms:modified>
</cp:coreProperties>
</file>